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9.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11.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1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13.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14.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1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7" r:id="rId5"/>
    <p:sldMasterId id="2147483707" r:id="rId6"/>
    <p:sldMasterId id="2147483747" r:id="rId7"/>
    <p:sldMasterId id="2147483777" r:id="rId8"/>
    <p:sldMasterId id="2147483796" r:id="rId9"/>
    <p:sldMasterId id="2147483843" r:id="rId10"/>
    <p:sldMasterId id="2147483929" r:id="rId11"/>
    <p:sldMasterId id="2147484019" r:id="rId12"/>
    <p:sldMasterId id="2147484098" r:id="rId13"/>
    <p:sldMasterId id="2147484133" r:id="rId14"/>
    <p:sldMasterId id="2147484180" r:id="rId15"/>
    <p:sldMasterId id="2147484209" r:id="rId16"/>
    <p:sldMasterId id="2147484242" r:id="rId17"/>
    <p:sldMasterId id="2147484329" r:id="rId18"/>
    <p:sldMasterId id="2147484365" r:id="rId19"/>
  </p:sldMasterIdLst>
  <p:notesMasterIdLst>
    <p:notesMasterId r:id="rId30"/>
  </p:notesMasterIdLst>
  <p:sldIdLst>
    <p:sldId id="2147480167" r:id="rId20"/>
    <p:sldId id="2147471209" r:id="rId21"/>
    <p:sldId id="2147480188" r:id="rId22"/>
    <p:sldId id="2147480196" r:id="rId23"/>
    <p:sldId id="2147480197" r:id="rId24"/>
    <p:sldId id="2147480198" r:id="rId25"/>
    <p:sldId id="2147480199" r:id="rId26"/>
    <p:sldId id="2147480200" r:id="rId27"/>
    <p:sldId id="2147480202" r:id="rId28"/>
    <p:sldId id="21474801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alking Deck" id="{8E52156E-D01F-4BEE-857E-E495B84CE5A7}">
          <p14:sldIdLst>
            <p14:sldId id="2147480167"/>
            <p14:sldId id="2147471209"/>
            <p14:sldId id="2147480188"/>
            <p14:sldId id="2147480196"/>
            <p14:sldId id="2147480197"/>
            <p14:sldId id="2147480198"/>
            <p14:sldId id="2147480199"/>
            <p14:sldId id="2147480200"/>
            <p14:sldId id="2147480202"/>
            <p14:sldId id="21474801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651612-7B85-9085-AD9E-F74FE6AC1D84}" name="Lauren Stalker" initials="LS" userId="S::laurens@transmissionagency.com::481f198c-da41-4b6b-a3bd-e7eeccaf63e9" providerId="AD"/>
  <p188:author id="{07018C27-0C58-1531-44EB-A299E81F3925}" name="Justin Siller" initials="JS" userId="S::justinsiller@microsoft.com::680462da-c8c5-4d50-bde0-567f3955bc98" providerId="AD"/>
  <p188:author id="{D2F72F29-2FA1-01CD-50CB-4E793EA1CEBA}" name="Janet Yan" initials="JY" userId="S::janetyan@microsoft.com::53909a3d-a11f-42ea-b631-1d15df220b59" providerId="AD"/>
  <p188:author id="{953B0437-DF40-8C32-1BE6-023A6B2D69AA}" name="Tian Richards" initials="TR" userId="S::tian.richards@transmissionagency.com::676b5416-bdf2-408d-9d67-102a105619d6" providerId="AD"/>
  <p188:author id="{F5D09D44-F9F2-3B84-5ECF-E723B1AC1400}" name="Shreya Malhotra" initials="SM" userId="S::smalhotra@microsoft.com::143302b1-931b-4e66-a657-a18614b5d15b" providerId="AD"/>
  <p188:author id="{91279146-27D8-42C3-3E8A-3BFF4B4E28A6}" name="Mary Ann Anderson" initials="MAA" userId="S::maryanna@microsoft.com::0c163187-f21a-4cfe-a5d3-d4c28788b86c" providerId="AD"/>
  <p188:author id="{FBA14A59-880D-3C86-9CAB-9303796641F9}" name="Neville Desouza" initials="ND" userId="S::neville.desouza@transmissionagency.com::45df4d81-2574-4799-afa8-9635454cf625" providerId="AD"/>
  <p188:author id="{F54F7081-0613-2723-8121-FD538DB8CA74}" name="Kendall Stokes" initials="KS" userId="S::kestokes@microsoft.com::33353956-5008-490d-8546-3c87d4128750" providerId="AD"/>
  <p188:author id="{7219548C-27A5-0F23-F069-314B2754F719}" name="Sonja Dvi-vardhana" initials="SDv" userId="S::sodviva@microsoft.com::e87ad721-c22e-4078-bea1-693b372e67aa" providerId="AD"/>
  <p188:author id="{FCF384B4-2BEF-474E-DBD0-43CA9CB2AA9A}" name="Joseph Galbraith (MBO Partners, Inc.)" initials="JG" userId="S::v-galbraithj@microsoft.com::5f7a869d-3ef7-480f-83f5-7e3e76fa406d" providerId="AD"/>
  <p188:author id="{E68D14D1-8016-7B90-BF26-16355A4646A8}" name="Lauren DiRusso" initials="LD" userId="S::lauren.dirusso@transmissionagency.com::4c2dc01e-978f-481c-aa8a-fca186ba38a8" providerId="AD"/>
  <p188:author id="{80660CD4-A8D4-77E3-FDC3-B17073E08608}" name="John Pope" initials="JP" userId="S::v-popejohn@microsoft.com::6c3ceb44-4328-4602-9ddd-9fa936f3f087" providerId="AD"/>
  <p188:author id="{BE7038F0-06EE-E596-0CC0-55890898BCF3}" name="Guest User" initials="GU" userId="S::urn:spo:anon#575350816ef2bc2340c408cdea03961c65eb9c37c3e2ce8d7b6bb1405e31cf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F0FF"/>
    <a:srgbClr val="0078D4"/>
    <a:srgbClr val="0A1D3E"/>
    <a:srgbClr val="26334D"/>
    <a:srgbClr val="000F2E"/>
    <a:srgbClr val="F7F7F7"/>
    <a:srgbClr val="795CF2"/>
    <a:srgbClr val="957FF5"/>
    <a:srgbClr val="FBFBFB"/>
    <a:srgbClr val="C9A6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B86326-7242-DE4F-BA53-D25189302B0E}" v="32" dt="2023-08-09T19:00:08.084"/>
    <p1510:client id="{B9A296C7-71CB-D54E-9E36-59D662DF8915}" vWet="4" dt="2023-08-09T19:24:44.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0" autoAdjust="0"/>
    <p:restoredTop sz="94760"/>
  </p:normalViewPr>
  <p:slideViewPr>
    <p:cSldViewPr snapToGrid="0">
      <p:cViewPr varScale="1">
        <p:scale>
          <a:sx n="108" d="100"/>
          <a:sy n="108" d="100"/>
        </p:scale>
        <p:origin x="5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E197E-3C47-45FF-99A6-36290C435EB4}"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AE52-CB8B-4450-81C3-EFA33F0486E0}" type="slidenum">
              <a:rPr lang="en-US" smtClean="0"/>
              <a:t>‹#›</a:t>
            </a:fld>
            <a:endParaRPr lang="en-US"/>
          </a:p>
        </p:txBody>
      </p:sp>
    </p:spTree>
    <p:extLst>
      <p:ext uri="{BB962C8B-B14F-4D97-AF65-F5344CB8AC3E}">
        <p14:creationId xmlns:p14="http://schemas.microsoft.com/office/powerpoint/2010/main" val="4161656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3A8022-8ADD-40A5-9184-9DC793811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181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jpeg"/><Relationship Id="rId1" Type="http://schemas.openxmlformats.org/officeDocument/2006/relationships/slideMaster" Target="../slideMasters/slideMaster6.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3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5.wdp"/><Relationship Id="rId4" Type="http://schemas.openxmlformats.org/officeDocument/2006/relationships/image" Target="../media/image40.pn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42.pn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Master" Target="../slideMasters/slideMaster7.xml"/><Relationship Id="rId5" Type="http://schemas.microsoft.com/office/2007/relationships/hdphoto" Target="../media/hdphoto7.wdp"/><Relationship Id="rId4" Type="http://schemas.openxmlformats.org/officeDocument/2006/relationships/image" Target="../media/image47.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7.xml"/><Relationship Id="rId4" Type="http://schemas.microsoft.com/office/2007/relationships/hdphoto" Target="../media/hdphoto7.wdp"/></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2.png"/><Relationship Id="rId1" Type="http://schemas.openxmlformats.org/officeDocument/2006/relationships/slideMaster" Target="../slideMasters/slideMaster8.xml"/><Relationship Id="rId4" Type="http://schemas.openxmlformats.org/officeDocument/2006/relationships/image" Target="../media/image53.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2.png"/><Relationship Id="rId1" Type="http://schemas.openxmlformats.org/officeDocument/2006/relationships/slideMaster" Target="../slideMasters/slideMaster8.xml"/><Relationship Id="rId4" Type="http://schemas.openxmlformats.org/officeDocument/2006/relationships/image" Target="../media/image54.png"/></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8.xml"/><Relationship Id="rId5" Type="http://schemas.microsoft.com/office/2007/relationships/hdphoto" Target="../media/hdphoto5.wdp"/><Relationship Id="rId4" Type="http://schemas.openxmlformats.org/officeDocument/2006/relationships/image" Target="../media/image40.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42.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Master" Target="../slideMasters/slideMaster8.xml"/><Relationship Id="rId5" Type="http://schemas.microsoft.com/office/2007/relationships/hdphoto" Target="../media/hdphoto7.wdp"/><Relationship Id="rId4" Type="http://schemas.openxmlformats.org/officeDocument/2006/relationships/image" Target="../media/image47.png"/></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8.xml"/><Relationship Id="rId4" Type="http://schemas.microsoft.com/office/2007/relationships/hdphoto" Target="../media/hdphoto7.wdp"/></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8.png"/></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6.jpeg"/><Relationship Id="rId1" Type="http://schemas.openxmlformats.org/officeDocument/2006/relationships/slideMaster" Target="../slideMasters/slideMaster9.xml"/><Relationship Id="rId6" Type="http://schemas.openxmlformats.org/officeDocument/2006/relationships/image" Target="../media/image11.png"/><Relationship Id="rId5" Type="http://schemas.microsoft.com/office/2007/relationships/hdphoto" Target="../media/hdphoto8.wdp"/><Relationship Id="rId4" Type="http://schemas.openxmlformats.org/officeDocument/2006/relationships/image" Target="../media/image57.png"/></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0.jpeg"/></Relationships>
</file>

<file path=ppt/slideLayouts/_rels/slideLayout3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1.jpeg"/></Relationships>
</file>

<file path=ppt/slideLayouts/_rels/slideLayout3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2.jpeg"/></Relationships>
</file>

<file path=ppt/slideLayouts/_rels/slideLayout3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3.jpeg"/></Relationships>
</file>

<file path=ppt/slideLayouts/_rels/slideLayout3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4.jpeg"/></Relationships>
</file>

<file path=ppt/slideLayouts/_rels/slideLayout3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5.jpeg"/></Relationships>
</file>

<file path=ppt/slideLayouts/_rels/slideLayout3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6.jpeg"/></Relationships>
</file>

<file path=ppt/slideLayouts/_rels/slideLayout3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7.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8.jpeg"/></Relationships>
</file>

<file path=ppt/slideLayouts/_rels/slideLayout3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9.jpeg"/></Relationships>
</file>

<file path=ppt/slideLayouts/_rels/slideLayout3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70.jpeg"/></Relationships>
</file>

<file path=ppt/slideLayouts/_rels/slideLayout3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71.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2.jpeg"/><Relationship Id="rId1" Type="http://schemas.openxmlformats.org/officeDocument/2006/relationships/slideMaster" Target="../slideMasters/slideMaster9.xml"/><Relationship Id="rId5" Type="http://schemas.microsoft.com/office/2007/relationships/hdphoto" Target="../media/hdphoto10.wdp"/><Relationship Id="rId4" Type="http://schemas.openxmlformats.org/officeDocument/2006/relationships/image" Target="../media/image73.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Master" Target="../slideMasters/slideMaster9.xml"/><Relationship Id="rId4" Type="http://schemas.microsoft.com/office/2007/relationships/hdphoto" Target="../media/hdphoto11.wdp"/></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jpeg"/><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6.jpe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79.jpe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10.xml"/><Relationship Id="rId5" Type="http://schemas.openxmlformats.org/officeDocument/2006/relationships/image" Target="../media/image83.png"/><Relationship Id="rId4" Type="http://schemas.openxmlformats.org/officeDocument/2006/relationships/image" Target="../media/image50.emf"/></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84.emf"/><Relationship Id="rId4" Type="http://schemas.openxmlformats.org/officeDocument/2006/relationships/oleObject" Target="../embeddings/oleObject1.bin"/></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Master" Target="../slideMasters/slideMaster11.xml"/><Relationship Id="rId4" Type="http://schemas.openxmlformats.org/officeDocument/2006/relationships/image" Target="../media/image50.emf"/></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79.jpeg"/><Relationship Id="rId1" Type="http://schemas.openxmlformats.org/officeDocument/2006/relationships/slideMaster" Target="../slideMasters/slideMaster1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0.emf"/><Relationship Id="rId1" Type="http://schemas.openxmlformats.org/officeDocument/2006/relationships/slideMaster" Target="../slideMasters/slideMaster12.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0.emf"/><Relationship Id="rId1" Type="http://schemas.openxmlformats.org/officeDocument/2006/relationships/slideMaster" Target="../slideMasters/slideMaster12.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0.emf"/><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0.emf"/><Relationship Id="rId1" Type="http://schemas.openxmlformats.org/officeDocument/2006/relationships/slideMaster" Target="../slideMasters/slideMaster12.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1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png"/><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6.png"/><Relationship Id="rId1" Type="http://schemas.openxmlformats.org/officeDocument/2006/relationships/slideMaster" Target="../slideMasters/slideMaster13.xml"/><Relationship Id="rId4" Type="http://schemas.openxmlformats.org/officeDocument/2006/relationships/image" Target="../media/image97.png"/></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png"/><Relationship Id="rId1" Type="http://schemas.openxmlformats.org/officeDocument/2006/relationships/slideMaster" Target="../slideMasters/slideMaster13.xml"/><Relationship Id="rId4" Type="http://schemas.openxmlformats.org/officeDocument/2006/relationships/image" Target="../media/image99.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13.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13.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3.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3.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Master" Target="../slideMasters/slideMaster13.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Master" Target="../slideMasters/slideMaster1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png"/><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4.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5.wdp"/><Relationship Id="rId4" Type="http://schemas.openxmlformats.org/officeDocument/2006/relationships/image" Target="../media/image40.png"/></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Master" Target="../slideMasters/slideMaster14.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42.png"/></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Master" Target="../slideMasters/slideMaster14.xml"/><Relationship Id="rId5" Type="http://schemas.microsoft.com/office/2007/relationships/hdphoto" Target="../media/hdphoto7.wdp"/><Relationship Id="rId4" Type="http://schemas.openxmlformats.org/officeDocument/2006/relationships/image" Target="../media/image47.png"/></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4.xml"/><Relationship Id="rId4" Type="http://schemas.microsoft.com/office/2007/relationships/hdphoto" Target="../media/hdphoto7.wdp"/></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Master" Target="../slideMasters/slideMaster1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Master" Target="../slideMasters/slideMaster15.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9.jpeg"/><Relationship Id="rId1" Type="http://schemas.openxmlformats.org/officeDocument/2006/relationships/slideMaster" Target="../slideMasters/slideMaster15.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6.svg"/></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Master" Target="../slideMasters/slideMaster15.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1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15.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15.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15.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Master" Target="../slideMasters/slideMaster15.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Master" Target="../slideMasters/slideMaster15.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5.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15.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1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1.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Master" Target="../slideMasters/slideMaster1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Master" Target="../slideMasters/slideMaster16.xml"/><Relationship Id="rId5" Type="http://schemas.openxmlformats.org/officeDocument/2006/relationships/image" Target="../media/image133.png"/><Relationship Id="rId4" Type="http://schemas.openxmlformats.org/officeDocument/2006/relationships/image" Target="../media/image13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cument default title slide with Windows logo and dark Bloo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F44BF-C12E-48DC-93F3-05354255F9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84"/>
          <a:stretch/>
        </p:blipFill>
        <p:spPr>
          <a:xfrm>
            <a:off x="1229447" y="0"/>
            <a:ext cx="10962553" cy="6858000"/>
          </a:xfrm>
          <a:prstGeom prst="rect">
            <a:avLst/>
          </a:prstGeom>
        </p:spPr>
      </p:pic>
      <p:sp>
        <p:nvSpPr>
          <p:cNvPr id="2" name="Rectangle 1">
            <a:extLst>
              <a:ext uri="{FF2B5EF4-FFF2-40B4-BE49-F238E27FC236}">
                <a16:creationId xmlns:a16="http://schemas.microsoft.com/office/drawing/2014/main" id="{5499D965-DF9B-4B7A-B084-9D3D4D6D130F}"/>
              </a:ext>
            </a:extLst>
          </p:cNvPr>
          <p:cNvSpPr/>
          <p:nvPr userDrawn="1"/>
        </p:nvSpPr>
        <p:spPr bwMode="auto">
          <a:xfrm>
            <a:off x="0" y="0"/>
            <a:ext cx="1229447" cy="6858000"/>
          </a:xfrm>
          <a:prstGeom prst="rect">
            <a:avLst/>
          </a:prstGeom>
          <a:solidFill>
            <a:srgbClr val="0612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8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926121"/>
            <a:ext cx="3691272" cy="1107996"/>
          </a:xfrm>
          <a:prstGeom prst="rect">
            <a:avLst/>
          </a:prstGeom>
        </p:spPr>
        <p:txBody>
          <a:bodyPr vert="horz" wrap="square" lIns="0" tIns="0" rIns="0" bIns="0" rtlCol="0" anchor="ctr">
            <a:spAutoFit/>
          </a:bodyPr>
          <a:lstStyle>
            <a:lvl1pPr>
              <a:lnSpc>
                <a:spcPct val="100000"/>
              </a:lnSpc>
              <a:spcBef>
                <a:spcPts val="0"/>
              </a:spcBef>
              <a:spcAft>
                <a:spcPts val="667"/>
              </a:spcAft>
              <a:defRPr lang="en-US" sz="3600" kern="1200" spc="0" baseline="0" dirty="0">
                <a:solidFill>
                  <a:srgbClr val="60CDFF"/>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275167" y="279136"/>
            <a:ext cx="1700717" cy="885000"/>
          </a:xfrm>
          <a:prstGeom prst="rect">
            <a:avLst/>
          </a:prstGeom>
        </p:spPr>
      </p:pic>
      <p:sp>
        <p:nvSpPr>
          <p:cNvPr id="10" name="Text Placeholder 3">
            <a:extLst>
              <a:ext uri="{FF2B5EF4-FFF2-40B4-BE49-F238E27FC236}">
                <a16:creationId xmlns:a16="http://schemas.microsoft.com/office/drawing/2014/main" id="{EFCDC1D2-B05C-4CF5-A992-19DF7DCC12EF}"/>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4542867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25" name="Title 1">
            <a:extLst>
              <a:ext uri="{FF2B5EF4-FFF2-40B4-BE49-F238E27FC236}">
                <a16:creationId xmlns:a16="http://schemas.microsoft.com/office/drawing/2014/main" id="{41DBE51E-150D-476F-87F2-944011C847FE}"/>
              </a:ext>
            </a:extLst>
          </p:cNvPr>
          <p:cNvSpPr>
            <a:spLocks noGrp="1"/>
          </p:cNvSpPr>
          <p:nvPr>
            <p:ph type="title"/>
          </p:nvPr>
        </p:nvSpPr>
        <p:spPr>
          <a:xfrm>
            <a:off x="582612" y="609600"/>
            <a:ext cx="11018521" cy="553998"/>
          </a:xfrm>
          <a:prstGeom prst="rect">
            <a:avLst/>
          </a:prstGeom>
        </p:spPr>
        <p:txBody>
          <a:bodyPr lIns="0" tIns="0" rIns="0" bIns="0"/>
          <a:lstStyle>
            <a:lvl1pP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26" name="Text Placeholder 3">
            <a:extLst>
              <a:ext uri="{FF2B5EF4-FFF2-40B4-BE49-F238E27FC236}">
                <a16:creationId xmlns:a16="http://schemas.microsoft.com/office/drawing/2014/main" id="{038914D2-DA19-4880-9F0A-CC26BF632847}"/>
              </a:ext>
            </a:extLst>
          </p:cNvPr>
          <p:cNvSpPr>
            <a:spLocks noGrp="1"/>
          </p:cNvSpPr>
          <p:nvPr>
            <p:ph type="body" sz="quarter" idx="16"/>
          </p:nvPr>
        </p:nvSpPr>
        <p:spPr>
          <a:xfrm>
            <a:off x="582613"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27" name="Picture Placeholder" descr="This photo is a 'placeholder' only. Drag or drop your photo here, or click and tap the center to insert a photo.">
            <a:extLst>
              <a:ext uri="{FF2B5EF4-FFF2-40B4-BE49-F238E27FC236}">
                <a16:creationId xmlns:a16="http://schemas.microsoft.com/office/drawing/2014/main" id="{6D784D76-4303-4558-B0D5-421410E2A082}"/>
              </a:ext>
            </a:extLst>
          </p:cNvPr>
          <p:cNvSpPr>
            <a:spLocks noGrp="1"/>
          </p:cNvSpPr>
          <p:nvPr>
            <p:ph type="pic" sz="quarter" idx="13" hasCustomPrompt="1"/>
          </p:nvPr>
        </p:nvSpPr>
        <p:spPr bwMode="ltGray">
          <a:xfrm>
            <a:off x="582612" y="159849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8" name="Text Placeholder 3">
            <a:extLst>
              <a:ext uri="{FF2B5EF4-FFF2-40B4-BE49-F238E27FC236}">
                <a16:creationId xmlns:a16="http://schemas.microsoft.com/office/drawing/2014/main" id="{5CBAB547-59E9-4176-AADD-649FF42AC030}"/>
              </a:ext>
            </a:extLst>
          </p:cNvPr>
          <p:cNvSpPr>
            <a:spLocks noGrp="1"/>
          </p:cNvSpPr>
          <p:nvPr>
            <p:ph type="body" sz="quarter" idx="17"/>
          </p:nvPr>
        </p:nvSpPr>
        <p:spPr>
          <a:xfrm>
            <a:off x="3413908"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29" name="Picture Placeholder" descr="This photo is a 'placeholder' only. Drag or drop your photo here, or click and tap the center to insert a photo.">
            <a:extLst>
              <a:ext uri="{FF2B5EF4-FFF2-40B4-BE49-F238E27FC236}">
                <a16:creationId xmlns:a16="http://schemas.microsoft.com/office/drawing/2014/main" id="{2B631108-553D-41EC-BC8A-39289646B3CD}"/>
              </a:ext>
            </a:extLst>
          </p:cNvPr>
          <p:cNvSpPr>
            <a:spLocks noGrp="1"/>
          </p:cNvSpPr>
          <p:nvPr>
            <p:ph type="pic" sz="quarter" idx="14" hasCustomPrompt="1"/>
          </p:nvPr>
        </p:nvSpPr>
        <p:spPr bwMode="ltGray">
          <a:xfrm>
            <a:off x="3413908" y="159849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0" name="Text Placeholder 3">
            <a:extLst>
              <a:ext uri="{FF2B5EF4-FFF2-40B4-BE49-F238E27FC236}">
                <a16:creationId xmlns:a16="http://schemas.microsoft.com/office/drawing/2014/main" id="{945AC390-D975-4A48-912D-A78E053AD989}"/>
              </a:ext>
            </a:extLst>
          </p:cNvPr>
          <p:cNvSpPr>
            <a:spLocks noGrp="1"/>
          </p:cNvSpPr>
          <p:nvPr>
            <p:ph type="body" sz="quarter" idx="18"/>
          </p:nvPr>
        </p:nvSpPr>
        <p:spPr>
          <a:xfrm>
            <a:off x="6245204"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1" name="Picture Placeholder" descr="This photo is a 'placeholder' only. Drag or drop your photo here, or click and tap the center to insert a photo.">
            <a:extLst>
              <a:ext uri="{FF2B5EF4-FFF2-40B4-BE49-F238E27FC236}">
                <a16:creationId xmlns:a16="http://schemas.microsoft.com/office/drawing/2014/main" id="{4526DC4A-9203-41B9-9867-263EF0398B33}"/>
              </a:ext>
            </a:extLst>
          </p:cNvPr>
          <p:cNvSpPr>
            <a:spLocks noGrp="1"/>
          </p:cNvSpPr>
          <p:nvPr>
            <p:ph type="pic" sz="quarter" idx="15" hasCustomPrompt="1"/>
          </p:nvPr>
        </p:nvSpPr>
        <p:spPr bwMode="ltGray">
          <a:xfrm>
            <a:off x="6245204" y="159849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2" name="Text Placeholder 3">
            <a:extLst>
              <a:ext uri="{FF2B5EF4-FFF2-40B4-BE49-F238E27FC236}">
                <a16:creationId xmlns:a16="http://schemas.microsoft.com/office/drawing/2014/main" id="{7357D5CE-882C-4E02-B312-11476DF7B572}"/>
              </a:ext>
            </a:extLst>
          </p:cNvPr>
          <p:cNvSpPr>
            <a:spLocks noGrp="1"/>
          </p:cNvSpPr>
          <p:nvPr>
            <p:ph type="body" sz="quarter" idx="20"/>
          </p:nvPr>
        </p:nvSpPr>
        <p:spPr>
          <a:xfrm>
            <a:off x="9076500"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3" name="Picture Placeholder" descr="This photo is a 'placeholder' only. Drag or drop your photo here, or click and tap the center to insert a photo.">
            <a:extLst>
              <a:ext uri="{FF2B5EF4-FFF2-40B4-BE49-F238E27FC236}">
                <a16:creationId xmlns:a16="http://schemas.microsoft.com/office/drawing/2014/main" id="{02CC068E-68A7-4389-8BB5-ACFFD6E46D28}"/>
              </a:ext>
            </a:extLst>
          </p:cNvPr>
          <p:cNvSpPr>
            <a:spLocks noGrp="1"/>
          </p:cNvSpPr>
          <p:nvPr>
            <p:ph type="pic" sz="quarter" idx="19" hasCustomPrompt="1"/>
          </p:nvPr>
        </p:nvSpPr>
        <p:spPr bwMode="ltGray">
          <a:xfrm>
            <a:off x="9076500" y="159849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4" name="Text Placeholder 3">
            <a:extLst>
              <a:ext uri="{FF2B5EF4-FFF2-40B4-BE49-F238E27FC236}">
                <a16:creationId xmlns:a16="http://schemas.microsoft.com/office/drawing/2014/main" id="{D89F208A-AEDB-4EAB-B2CA-2B61A9327BE5}"/>
              </a:ext>
            </a:extLst>
          </p:cNvPr>
          <p:cNvSpPr>
            <a:spLocks noGrp="1"/>
          </p:cNvSpPr>
          <p:nvPr>
            <p:ph type="body" sz="quarter" idx="21"/>
          </p:nvPr>
        </p:nvSpPr>
        <p:spPr>
          <a:xfrm>
            <a:off x="582613"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5" name="Text Placeholder 3">
            <a:extLst>
              <a:ext uri="{FF2B5EF4-FFF2-40B4-BE49-F238E27FC236}">
                <a16:creationId xmlns:a16="http://schemas.microsoft.com/office/drawing/2014/main" id="{D8C5ED99-B1E5-46A6-A749-D614BC39FD5E}"/>
              </a:ext>
            </a:extLst>
          </p:cNvPr>
          <p:cNvSpPr>
            <a:spLocks noGrp="1"/>
          </p:cNvSpPr>
          <p:nvPr>
            <p:ph type="body" sz="quarter" idx="22"/>
          </p:nvPr>
        </p:nvSpPr>
        <p:spPr>
          <a:xfrm>
            <a:off x="3413908"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6" name="Text Placeholder 3">
            <a:extLst>
              <a:ext uri="{FF2B5EF4-FFF2-40B4-BE49-F238E27FC236}">
                <a16:creationId xmlns:a16="http://schemas.microsoft.com/office/drawing/2014/main" id="{445EC6E9-B2F1-4D47-A0E7-4D9C7BA8A770}"/>
              </a:ext>
            </a:extLst>
          </p:cNvPr>
          <p:cNvSpPr>
            <a:spLocks noGrp="1"/>
          </p:cNvSpPr>
          <p:nvPr>
            <p:ph type="body" sz="quarter" idx="23"/>
          </p:nvPr>
        </p:nvSpPr>
        <p:spPr>
          <a:xfrm>
            <a:off x="6245204"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7" name="Text Placeholder 3">
            <a:extLst>
              <a:ext uri="{FF2B5EF4-FFF2-40B4-BE49-F238E27FC236}">
                <a16:creationId xmlns:a16="http://schemas.microsoft.com/office/drawing/2014/main" id="{22A6F94F-BA69-4416-9C33-ACA2A7AAA912}"/>
              </a:ext>
            </a:extLst>
          </p:cNvPr>
          <p:cNvSpPr>
            <a:spLocks noGrp="1"/>
          </p:cNvSpPr>
          <p:nvPr>
            <p:ph type="body" sz="quarter" idx="24"/>
          </p:nvPr>
        </p:nvSpPr>
        <p:spPr>
          <a:xfrm>
            <a:off x="9076500"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16" name="Content Placeholder 3">
            <a:extLst>
              <a:ext uri="{FF2B5EF4-FFF2-40B4-BE49-F238E27FC236}">
                <a16:creationId xmlns:a16="http://schemas.microsoft.com/office/drawing/2014/main" id="{E38D078B-185E-0051-FCC2-147165D179D1}"/>
              </a:ext>
            </a:extLst>
          </p:cNvPr>
          <p:cNvSpPr>
            <a:spLocks noGrp="1"/>
          </p:cNvSpPr>
          <p:nvPr>
            <p:ph sz="quarter" idx="10"/>
          </p:nvPr>
        </p:nvSpPr>
        <p:spPr>
          <a:xfrm>
            <a:off x="584200" y="1236381"/>
            <a:ext cx="11018838" cy="270755"/>
          </a:xfrm>
          <a:prstGeom prst="rect">
            <a:avLst/>
          </a:prstGeom>
        </p:spPr>
        <p:txBody>
          <a:bodyPr lIns="0" tIns="0" rIns="0" bIns="0"/>
          <a:lstStyle>
            <a:lvl1pPr algn="ct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90242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ocument blank slide with dark backgroun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8D26A22-4F0A-483E-AE31-968B2AA902B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9" name="Footer note">
            <a:extLst>
              <a:ext uri="{FF2B5EF4-FFF2-40B4-BE49-F238E27FC236}">
                <a16:creationId xmlns:a16="http://schemas.microsoft.com/office/drawing/2014/main" id="{9117D1D7-81FA-48E2-A9DA-31880838B6DD}"/>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6793730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_Document default title slide with Windows logo and light Blo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63B9C-BB3D-45B4-8BF0-368EFF7BFF5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0528" y="652172"/>
            <a:ext cx="1369483" cy="290008"/>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282828"/>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2823625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5_Document default title slide with Windows logo and light Bloom">
    <p:bg>
      <p:bgPr>
        <a:solidFill>
          <a:srgbClr val="00153E"/>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3">
            <a:extLst>
              <a:ext uri="{FF2B5EF4-FFF2-40B4-BE49-F238E27FC236}">
                <a16:creationId xmlns:a16="http://schemas.microsoft.com/office/drawing/2014/main" id="{0F7EEACF-234E-8599-E1D1-A01FCBB64B6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0528" y="652172"/>
            <a:ext cx="1369483" cy="290008"/>
          </a:xfrm>
          <a:prstGeom prst="rect">
            <a:avLst/>
          </a:prstGeom>
        </p:spPr>
      </p:pic>
    </p:spTree>
    <p:extLst>
      <p:ext uri="{BB962C8B-B14F-4D97-AF65-F5344CB8AC3E}">
        <p14:creationId xmlns:p14="http://schemas.microsoft.com/office/powerpoint/2010/main" val="199948583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Presentation default section slide with large dark gray copy and secundary title on light background with natural shadow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ADAFBE-FE43-4A8C-9A39-D4C1A6F692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3899365"/>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5" name="Picture 3">
            <a:extLst>
              <a:ext uri="{FF2B5EF4-FFF2-40B4-BE49-F238E27FC236}">
                <a16:creationId xmlns:a16="http://schemas.microsoft.com/office/drawing/2014/main" id="{76CD4CAC-62D8-99AA-032B-1F008E7998E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0528" y="652172"/>
            <a:ext cx="1369483" cy="290008"/>
          </a:xfrm>
          <a:prstGeom prst="rect">
            <a:avLst/>
          </a:prstGeom>
        </p:spPr>
      </p:pic>
    </p:spTree>
    <p:extLst>
      <p:ext uri="{BB962C8B-B14F-4D97-AF65-F5344CB8AC3E}">
        <p14:creationId xmlns:p14="http://schemas.microsoft.com/office/powerpoint/2010/main" val="192446089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resentation title slide with blue Windows logo on light background and half-page image">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endParaRPr lang="en-US"/>
          </a:p>
        </p:txBody>
      </p:sp>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50528" y="2409095"/>
            <a:ext cx="5465665"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3" name="Picture 3">
            <a:extLst>
              <a:ext uri="{FF2B5EF4-FFF2-40B4-BE49-F238E27FC236}">
                <a16:creationId xmlns:a16="http://schemas.microsoft.com/office/drawing/2014/main" id="{87A9DF30-2E88-7C3C-73B3-454F0F4BACD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0528" y="652172"/>
            <a:ext cx="1369483" cy="290008"/>
          </a:xfrm>
          <a:prstGeom prst="rect">
            <a:avLst/>
          </a:prstGeom>
        </p:spPr>
      </p:pic>
    </p:spTree>
    <p:extLst>
      <p:ext uri="{BB962C8B-B14F-4D97-AF65-F5344CB8AC3E}">
        <p14:creationId xmlns:p14="http://schemas.microsoft.com/office/powerpoint/2010/main" val="103345044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resentation title slide with program name and blue Windows logo on light background and half-page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A11BF5-4181-4814-8CA5-847FE09CDE24}"/>
              </a:ext>
            </a:extLst>
          </p:cNvPr>
          <p:cNvSpPr>
            <a:spLocks noGrp="1"/>
          </p:cNvSpPr>
          <p:nvPr>
            <p:ph type="body" sz="quarter" idx="19"/>
          </p:nvPr>
        </p:nvSpPr>
        <p:spPr>
          <a:xfrm>
            <a:off x="571500" y="1650755"/>
            <a:ext cx="3133331" cy="401951"/>
          </a:xfrm>
          <a:prstGeom prst="rect">
            <a:avLst/>
          </a:prstGeom>
          <a:solidFill>
            <a:srgbClr val="0078D4"/>
          </a:solidFill>
          <a:ln>
            <a:noFill/>
          </a:ln>
        </p:spPr>
        <p:txBody>
          <a:bodyPr wrap="none" lIns="108000" tIns="72000" rIns="108000" bIns="72000" anchor="ctr">
            <a:spAutoFit/>
          </a:bodyPr>
          <a:lstStyle>
            <a:lvl1pPr algn="l">
              <a:defRPr sz="1667">
                <a:solidFill>
                  <a:schemeClr val="bg1"/>
                </a:solidFill>
                <a:latin typeface="+mj-lt"/>
              </a:defRPr>
            </a:lvl1pPr>
          </a:lstStyle>
          <a:p>
            <a:pPr lvl="0"/>
            <a:r>
              <a:rPr lang="en-US"/>
              <a:t>Click to edit Master text styles</a:t>
            </a:r>
          </a:p>
        </p:txBody>
      </p:sp>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7" name="Title">
            <a:extLst>
              <a:ext uri="{FF2B5EF4-FFF2-40B4-BE49-F238E27FC236}">
                <a16:creationId xmlns:a16="http://schemas.microsoft.com/office/drawing/2014/main" id="{85CADD3B-F411-49CC-AB46-8F6FDCDF7ECA}"/>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C0783002-345D-4151-BD73-A3F6752A07B6}"/>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endParaRPr lang="en-US"/>
          </a:p>
        </p:txBody>
      </p:sp>
      <p:pic>
        <p:nvPicPr>
          <p:cNvPr id="5" name="Picture 3">
            <a:extLst>
              <a:ext uri="{FF2B5EF4-FFF2-40B4-BE49-F238E27FC236}">
                <a16:creationId xmlns:a16="http://schemas.microsoft.com/office/drawing/2014/main" id="{9010F5D3-0FE6-B876-6F2D-AA32B75A9C4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1500" y="5751222"/>
            <a:ext cx="1369483" cy="290008"/>
          </a:xfrm>
          <a:prstGeom prst="rect">
            <a:avLst/>
          </a:prstGeom>
        </p:spPr>
      </p:pic>
    </p:spTree>
    <p:extLst>
      <p:ext uri="{BB962C8B-B14F-4D97-AF65-F5344CB8AC3E}">
        <p14:creationId xmlns:p14="http://schemas.microsoft.com/office/powerpoint/2010/main" val="272061692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text, indoor, monitor, person&#10;&#10;Description automatically generated">
            <a:extLst>
              <a:ext uri="{FF2B5EF4-FFF2-40B4-BE49-F238E27FC236}">
                <a16:creationId xmlns:a16="http://schemas.microsoft.com/office/drawing/2014/main" id="{F76E3FAC-7CFA-49D7-9844-815BDA89D90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7822" b="7822"/>
          <a:stretch/>
        </p:blipFill>
        <p:spPr>
          <a:xfrm>
            <a:off x="1" y="0"/>
            <a:ext cx="12191999" cy="6858000"/>
          </a:xfrm>
          <a:prstGeom prst="rect">
            <a:avLst/>
          </a:prstGeom>
        </p:spPr>
      </p:pic>
      <p:pic>
        <p:nvPicPr>
          <p:cNvPr id="45" name="Picture 44">
            <a:extLst>
              <a:ext uri="{FF2B5EF4-FFF2-40B4-BE49-F238E27FC236}">
                <a16:creationId xmlns:a16="http://schemas.microsoft.com/office/drawing/2014/main" id="{A6CBEF3D-695B-4856-A937-91D5831FC3F8}"/>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rcRect/>
          <a:stretch/>
        </p:blipFill>
        <p:spPr>
          <a:xfrm>
            <a:off x="5089261" y="5253742"/>
            <a:ext cx="1980000" cy="884034"/>
          </a:xfrm>
          <a:prstGeom prst="rect">
            <a:avLst/>
          </a:prstGeom>
        </p:spPr>
      </p:pic>
    </p:spTree>
    <p:extLst>
      <p:ext uri="{BB962C8B-B14F-4D97-AF65-F5344CB8AC3E}">
        <p14:creationId xmlns:p14="http://schemas.microsoft.com/office/powerpoint/2010/main" val="150099728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Document section slide with large white copy and secundary title on blue background">
    <p:spTree>
      <p:nvGrpSpPr>
        <p:cNvPr id="1" name=""/>
        <p:cNvGrpSpPr/>
        <p:nvPr/>
      </p:nvGrpSpPr>
      <p:grpSpPr>
        <a:xfrm>
          <a:off x="0" y="0"/>
          <a:ext cx="0" cy="0"/>
          <a:chOff x="0" y="0"/>
          <a:chExt cx="0" cy="0"/>
        </a:xfrm>
      </p:grpSpPr>
      <p:pic>
        <p:nvPicPr>
          <p:cNvPr id="11" name="Picture 10" descr="A couple of people sit in a window sill&#10;&#10;Description automatically generated with low confidence">
            <a:extLst>
              <a:ext uri="{FF2B5EF4-FFF2-40B4-BE49-F238E27FC236}">
                <a16:creationId xmlns:a16="http://schemas.microsoft.com/office/drawing/2014/main" id="{27191E5D-8FFA-47C2-B35B-A6A05AF00EF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293" y="0"/>
            <a:ext cx="12209293" cy="6858000"/>
          </a:xfrm>
          <a:prstGeom prst="rect">
            <a:avLst/>
          </a:prstGeom>
        </p:spPr>
      </p:pic>
      <p:pic>
        <p:nvPicPr>
          <p:cNvPr id="2" name="Picture 1">
            <a:extLst>
              <a:ext uri="{FF2B5EF4-FFF2-40B4-BE49-F238E27FC236}">
                <a16:creationId xmlns:a16="http://schemas.microsoft.com/office/drawing/2014/main" id="{8EC4D72F-A5FE-4E5D-9A40-91D7A539AA6F}"/>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rcRect/>
          <a:stretch/>
        </p:blipFill>
        <p:spPr>
          <a:xfrm>
            <a:off x="5106000" y="5310531"/>
            <a:ext cx="1980000" cy="884034"/>
          </a:xfrm>
          <a:prstGeom prst="rect">
            <a:avLst/>
          </a:prstGeom>
        </p:spPr>
      </p:pic>
      <p:sp>
        <p:nvSpPr>
          <p:cNvPr id="3" name="TextBox 2">
            <a:extLst>
              <a:ext uri="{FF2B5EF4-FFF2-40B4-BE49-F238E27FC236}">
                <a16:creationId xmlns:a16="http://schemas.microsoft.com/office/drawing/2014/main" id="{4D45D226-F38E-4BC6-ADF5-F6FB0E20399D}"/>
              </a:ext>
            </a:extLst>
          </p:cNvPr>
          <p:cNvSpPr txBox="1"/>
          <p:nvPr/>
        </p:nvSpPr>
        <p:spPr>
          <a:xfrm>
            <a:off x="5439795" y="3262288"/>
            <a:ext cx="1312411" cy="333489"/>
          </a:xfrm>
          <a:prstGeom prst="rect">
            <a:avLst/>
          </a:prstGeom>
          <a:noFill/>
        </p:spPr>
        <p:txBody>
          <a:bodyPr wrap="none" lIns="0" tIns="0" rIns="0" bIns="0" rtlCol="0">
            <a:spAutoFit/>
          </a:bodyPr>
          <a:lstStyle/>
          <a:p>
            <a:pPr algn="ctr"/>
            <a:r>
              <a:rPr lang="en-US" sz="2167">
                <a:solidFill>
                  <a:schemeClr val="bg1"/>
                </a:solidFill>
                <a:latin typeface="+mj-lt"/>
              </a:rPr>
              <a:t>Thank you</a:t>
            </a:r>
          </a:p>
        </p:txBody>
      </p:sp>
    </p:spTree>
    <p:extLst>
      <p:ext uri="{BB962C8B-B14F-4D97-AF65-F5344CB8AC3E}">
        <p14:creationId xmlns:p14="http://schemas.microsoft.com/office/powerpoint/2010/main" val="341677337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resentation default title slide with Windows 11 logo and light Bloom">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02CA456-D220-424A-9160-8B7C6E085C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1B1B1B"/>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endParaRPr lang="en-US"/>
          </a:p>
        </p:txBody>
      </p:sp>
      <p:pic>
        <p:nvPicPr>
          <p:cNvPr id="2" name="Picture 1" descr="Logo&#10;&#10;Description automatically generated">
            <a:extLst>
              <a:ext uri="{FF2B5EF4-FFF2-40B4-BE49-F238E27FC236}">
                <a16:creationId xmlns:a16="http://schemas.microsoft.com/office/drawing/2014/main" id="{EF459803-4773-4D4E-BD8B-6E988C122D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121865371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resentation title slide with blue Windows 11 logo and a Windows 11 device">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44E556DB-9013-4D61-9309-E7F85DC600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1B1B1B"/>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endParaRPr lang="en-US"/>
          </a:p>
        </p:txBody>
      </p:sp>
      <p:pic>
        <p:nvPicPr>
          <p:cNvPr id="2" name="Picture 1" descr="Logo&#10;&#10;Description automatically generated">
            <a:extLst>
              <a:ext uri="{FF2B5EF4-FFF2-40B4-BE49-F238E27FC236}">
                <a16:creationId xmlns:a16="http://schemas.microsoft.com/office/drawing/2014/main" id="{EF459803-4773-4D4E-BD8B-6E988C122D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2816762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2305B-F5A7-4887-86D9-045C5C7338BF}"/>
              </a:ext>
            </a:extLst>
          </p:cNvPr>
          <p:cNvSpPr>
            <a:spLocks noGrp="1"/>
          </p:cNvSpPr>
          <p:nvPr>
            <p:ph type="title" hasCustomPrompt="1"/>
          </p:nvPr>
        </p:nvSpPr>
        <p:spPr>
          <a:xfrm>
            <a:off x="588263" y="588963"/>
            <a:ext cx="4158362" cy="2535236"/>
          </a:xfrm>
          <a:prstGeom prst="rect">
            <a:avLst/>
          </a:prstGeom>
        </p:spPr>
        <p:txBody>
          <a:bodyPr lIns="0" tIns="0" rIns="0" bIns="0" anchor="b"/>
          <a:lstStyle>
            <a:lvl1pPr>
              <a:defRPr sz="3600">
                <a:solidFill>
                  <a:srgbClr val="60CDFF"/>
                </a:solidFill>
              </a:defRPr>
            </a:lvl1pPr>
          </a:lstStyle>
          <a:p>
            <a:r>
              <a:rPr lang="en-US"/>
              <a:t>Title square </a:t>
            </a:r>
            <a:br>
              <a:rPr lang="en-US"/>
            </a:br>
            <a:r>
              <a:rPr lang="en-US"/>
              <a:t>photo layout </a:t>
            </a:r>
          </a:p>
        </p:txBody>
      </p:sp>
      <p:sp>
        <p:nvSpPr>
          <p:cNvPr id="4" name="Text Placeholder 3">
            <a:extLst>
              <a:ext uri="{FF2B5EF4-FFF2-40B4-BE49-F238E27FC236}">
                <a16:creationId xmlns:a16="http://schemas.microsoft.com/office/drawing/2014/main" id="{F3FEA504-3052-4173-AFB7-BCBF71118EDC}"/>
              </a:ext>
            </a:extLst>
          </p:cNvPr>
          <p:cNvSpPr>
            <a:spLocks noGrp="1"/>
          </p:cNvSpPr>
          <p:nvPr>
            <p:ph type="body" sz="quarter" idx="10"/>
          </p:nvPr>
        </p:nvSpPr>
        <p:spPr>
          <a:xfrm>
            <a:off x="584200" y="3535540"/>
            <a:ext cx="4162425" cy="2733497"/>
          </a:xfrm>
          <a:prstGeom prst="rect">
            <a:avLst/>
          </a:prstGeom>
        </p:spPr>
        <p:txBody>
          <a:bodyPr lIns="0" tIns="0" rIns="0" bIns="0"/>
          <a:lstStyle>
            <a:lvl1pPr marL="0" indent="0">
              <a:buNone/>
              <a:defRPr sz="18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E45E-E690-4366-AFE1-450AE04B2373}"/>
              </a:ext>
            </a:extLst>
          </p:cNvPr>
          <p:cNvSpPr>
            <a:spLocks noGrp="1"/>
          </p:cNvSpPr>
          <p:nvPr>
            <p:ph type="pic" sz="quarter" idx="11" hasCustomPrompt="1"/>
          </p:nvPr>
        </p:nvSpPr>
        <p:spPr bwMode="lt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EC0DFA80-B1C6-4FE7-B7C1-CA50183FA38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2129905"/>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resentation alternative title slide with Windows logo, Bloom, and acrylic">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50056D7C-669C-4ADF-A87C-F55680B9485A}"/>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240530" y="239298"/>
            <a:ext cx="2356910" cy="9525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p:nvPicPr>
        <p:blipFill>
          <a:blip r:embed="rId4">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53" name="Picture 52" descr="A picture containing connector&#10;&#10;Description automatically generated">
            <a:extLst>
              <a:ext uri="{FF2B5EF4-FFF2-40B4-BE49-F238E27FC236}">
                <a16:creationId xmlns:a16="http://schemas.microsoft.com/office/drawing/2014/main" id="{983606E1-7252-4FB5-831B-826660C96E41}"/>
              </a:ext>
            </a:extLst>
          </p:cNvPr>
          <p:cNvPicPr>
            <a:picLocks noChangeAspect="1"/>
          </p:cNvPicPr>
          <p:nvPr/>
        </p:nvPicPr>
        <p:blipFill rotWithShape="1">
          <a:blip r:embed="rId5" cstate="email">
            <a:alphaModFix amt="90000"/>
            <a:extLst>
              <a:ext uri="{BEBA8EAE-BF5A-486C-A8C5-ECC9F3942E4B}">
                <a14:imgProps xmlns:a14="http://schemas.microsoft.com/office/drawing/2010/main">
                  <a14:imgLayer r:embed="rId6">
                    <a14:imgEffect>
                      <a14:artisticBlur radius="15"/>
                    </a14:imgEffect>
                  </a14:imgLayer>
                </a14:imgProps>
              </a:ext>
              <a:ext uri="{28A0092B-C50C-407E-A947-70E740481C1C}">
                <a14:useLocalDpi xmlns:a14="http://schemas.microsoft.com/office/drawing/2010/main"/>
              </a:ext>
            </a:extLst>
          </a:blip>
          <a:srcRect/>
          <a:stretch/>
        </p:blipFill>
        <p:spPr>
          <a:xfrm>
            <a:off x="0" y="2018771"/>
            <a:ext cx="12192000" cy="2838979"/>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925792"/>
            <a:ext cx="3701304" cy="1025922"/>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4309943" cy="128240"/>
          </a:xfrm>
          <a:prstGeom prst="rect">
            <a:avLst/>
          </a:prstGeom>
        </p:spPr>
        <p:txBody>
          <a:bodyPr lIns="0" tIns="0" rIns="0" bIns="0" anchor="b" anchorCtr="0"/>
          <a:lstStyle>
            <a:lvl1pPr>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112833984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resentation alternative title slide with Windows 11 logo, Bloom, and acrylic">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38" name="Picture 37" descr="A picture containing connector&#10;&#10;Description automatically generated">
            <a:extLst>
              <a:ext uri="{FF2B5EF4-FFF2-40B4-BE49-F238E27FC236}">
                <a16:creationId xmlns:a16="http://schemas.microsoft.com/office/drawing/2014/main" id="{06FE3742-61C9-4384-9185-6F68C87A1CDF}"/>
              </a:ext>
            </a:extLst>
          </p:cNvPr>
          <p:cNvPicPr>
            <a:picLocks noChangeAspect="1"/>
          </p:cNvPicPr>
          <p:nvPr/>
        </p:nvPicPr>
        <p:blipFill rotWithShape="1">
          <a:blip r:embed="rId4" cstate="email">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a:ext>
            </a:extLst>
          </a:blip>
          <a:srcRect/>
          <a:stretch/>
        </p:blipFill>
        <p:spPr>
          <a:xfrm>
            <a:off x="0" y="2018771"/>
            <a:ext cx="12192000" cy="2839967"/>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925792"/>
            <a:ext cx="4692248" cy="1025922"/>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7965545" y="2952750"/>
            <a:ext cx="2356910" cy="952500"/>
          </a:xfrm>
          <a:prstGeom prst="rect">
            <a:avLst/>
          </a:prstGeom>
        </p:spPr>
      </p:pic>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2979309" cy="128240"/>
          </a:xfrm>
          <a:prstGeom prst="rect">
            <a:avLst/>
          </a:prstGeom>
        </p:spPr>
        <p:txBody>
          <a:bodyPr lIns="0" tIns="0" rIns="0" bIns="0" anchor="b" anchorCtr="0"/>
          <a:lstStyle>
            <a:lvl1pPr>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2605507799"/>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_Presentation default section slide with large dark gray copy and secundary title on light background with natural shadow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ADAFBE-FE43-4A8C-9A39-D4C1A6F692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3899365"/>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7E64585C-809C-4061-A4A6-BE625A2693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155935060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Presentation title slide with blue Windows 11 logo on light background and half-page image">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endParaRPr lang="en-US"/>
          </a:p>
        </p:txBody>
      </p:sp>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Variable Text Semibold" pitchFamily="2" charset="0"/>
              </a:defRPr>
            </a:lvl1pPr>
          </a:lstStyle>
          <a:p>
            <a:r>
              <a:rPr lang="en-US" noProof="0"/>
              <a:t>Click to edit copy</a:t>
            </a:r>
          </a:p>
        </p:txBody>
      </p:sp>
      <p:pic>
        <p:nvPicPr>
          <p:cNvPr id="2" name="Picture 1" descr="Logo&#10;&#10;Description automatically generated">
            <a:extLst>
              <a:ext uri="{FF2B5EF4-FFF2-40B4-BE49-F238E27FC236}">
                <a16:creationId xmlns:a16="http://schemas.microsoft.com/office/drawing/2014/main" id="{402F416B-D36D-48BF-8D86-602AE89F5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167" y="279136"/>
            <a:ext cx="2189883" cy="885000"/>
          </a:xfrm>
          <a:prstGeom prst="rect">
            <a:avLst/>
          </a:prstGeom>
        </p:spPr>
      </p:pic>
      <p:pic>
        <p:nvPicPr>
          <p:cNvPr id="4" name="Picture 3" descr="A picture containing person, indoor, sitting, person&#10;&#10;Description automatically generated">
            <a:extLst>
              <a:ext uri="{FF2B5EF4-FFF2-40B4-BE49-F238E27FC236}">
                <a16:creationId xmlns:a16="http://schemas.microsoft.com/office/drawing/2014/main" id="{C2B8EEE0-30B8-4877-B7E7-68160E5AD8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75810" y="1"/>
            <a:ext cx="6095999" cy="6858000"/>
          </a:xfrm>
          <a:prstGeom prst="rect">
            <a:avLst/>
          </a:prstGeom>
        </p:spPr>
      </p:pic>
    </p:spTree>
    <p:extLst>
      <p:ext uri="{BB962C8B-B14F-4D97-AF65-F5344CB8AC3E}">
        <p14:creationId xmlns:p14="http://schemas.microsoft.com/office/powerpoint/2010/main" val="181054819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entation closing slide with white Windows 11 logo on Bloom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4917545" y="2952750"/>
            <a:ext cx="2356910" cy="952500"/>
          </a:xfrm>
          <a:prstGeom prst="rect">
            <a:avLst/>
          </a:prstGeom>
        </p:spPr>
      </p:pic>
    </p:spTree>
    <p:extLst>
      <p:ext uri="{BB962C8B-B14F-4D97-AF65-F5344CB8AC3E}">
        <p14:creationId xmlns:p14="http://schemas.microsoft.com/office/powerpoint/2010/main" val="91606046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resentation &quot;thank you&quot; slide with white Windows 11 logo on Bloom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4917545" y="5248776"/>
            <a:ext cx="2356910" cy="952500"/>
          </a:xfrm>
          <a:prstGeom prst="rect">
            <a:avLst/>
          </a:prstGeom>
        </p:spPr>
      </p:pic>
      <p:sp>
        <p:nvSpPr>
          <p:cNvPr id="2" name="TextBox 1">
            <a:extLst>
              <a:ext uri="{FF2B5EF4-FFF2-40B4-BE49-F238E27FC236}">
                <a16:creationId xmlns:a16="http://schemas.microsoft.com/office/drawing/2014/main" id="{10F50797-F769-49DB-8BC3-B9C84A8EB5DD}"/>
              </a:ext>
            </a:extLst>
          </p:cNvPr>
          <p:cNvSpPr txBox="1"/>
          <p:nvPr/>
        </p:nvSpPr>
        <p:spPr>
          <a:xfrm>
            <a:off x="5439795" y="3262288"/>
            <a:ext cx="1312411" cy="333489"/>
          </a:xfrm>
          <a:prstGeom prst="rect">
            <a:avLst/>
          </a:prstGeom>
          <a:noFill/>
        </p:spPr>
        <p:txBody>
          <a:bodyPr wrap="none" lIns="0" tIns="0" rIns="0" bIns="0" rtlCol="0">
            <a:spAutoFit/>
          </a:bodyPr>
          <a:lstStyle/>
          <a:p>
            <a:pPr algn="ctr"/>
            <a:r>
              <a:rPr lang="en-US" sz="2167">
                <a:solidFill>
                  <a:schemeClr val="bg1"/>
                </a:solidFill>
                <a:latin typeface="+mj-lt"/>
              </a:rPr>
              <a:t>Thank you</a:t>
            </a:r>
          </a:p>
        </p:txBody>
      </p:sp>
    </p:spTree>
    <p:extLst>
      <p:ext uri="{BB962C8B-B14F-4D97-AF65-F5344CB8AC3E}">
        <p14:creationId xmlns:p14="http://schemas.microsoft.com/office/powerpoint/2010/main" val="426919827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resentation default section slide with large dark gray copy and secundary title on light background with natural shadow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ADAFBE-FE43-4A8C-9A39-D4C1A6F692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0491269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resentation alternative section slide with dark gray type on an image placeholder as background">
    <p:spTree>
      <p:nvGrpSpPr>
        <p:cNvPr id="1" name=""/>
        <p:cNvGrpSpPr/>
        <p:nvPr/>
      </p:nvGrpSpPr>
      <p:grpSpPr>
        <a:xfrm>
          <a:off x="0" y="0"/>
          <a:ext cx="0" cy="0"/>
          <a:chOff x="0" y="0"/>
          <a:chExt cx="0" cy="0"/>
        </a:xfrm>
      </p:grpSpPr>
      <p:sp>
        <p:nvSpPr>
          <p:cNvPr id="5" name="Picture placeholder" descr="Placeholder area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7330047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4 columns on light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2073571446"/>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resentation content slide with subtitle, 4 columns and a wide full-bleed image at the bottom on light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5A261848-C0F2-4BE9-9D95-DE49D36D86A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DB0B25B7-DC54-4DC8-AF2D-2459A40F805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8F45A7C0-8ED1-4140-97B8-08F657F313C4}"/>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777D8F0E-1486-4DBF-9579-9D84F2AAF1AB}"/>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500A52DF-4EF7-44F6-89AA-995B87B1B451}"/>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6141702D-326F-4051-8778-590854CB878A}"/>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106136243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Statement / Moment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Title 1">
            <a:extLst>
              <a:ext uri="{FF2B5EF4-FFF2-40B4-BE49-F238E27FC236}">
                <a16:creationId xmlns:a16="http://schemas.microsoft.com/office/drawing/2014/main" id="{56CABBE3-1792-4458-BC6D-906CCEDDA781}"/>
              </a:ext>
            </a:extLst>
          </p:cNvPr>
          <p:cNvSpPr>
            <a:spLocks noGrp="1"/>
          </p:cNvSpPr>
          <p:nvPr>
            <p:ph type="title"/>
          </p:nvPr>
        </p:nvSpPr>
        <p:spPr>
          <a:xfrm>
            <a:off x="582612" y="3152001"/>
            <a:ext cx="11018521" cy="553998"/>
          </a:xfrm>
          <a:prstGeom prst="rect">
            <a:avLst/>
          </a:prstGeom>
        </p:spPr>
        <p:txBody>
          <a:bodyPr lIns="0" tIns="0" rIns="0" bIns="0"/>
          <a:lstStyle>
            <a:lvl1pPr algn="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43958133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resentation content slide with subtitle, 4 columns and a wide boxed image at the bottom on light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582612" y="3429000"/>
            <a:ext cx="11046913" cy="28575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7B64E305-B717-4126-AACC-0438819BAC3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42ABFE45-9952-47D2-BC94-E2986F6B45E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F18228F2-E33F-457D-94B6-696487BD3653}"/>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A2CACDC6-4DE6-42CD-859A-E1E9F5539473}"/>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A2B04185-7035-4FCC-8978-96851B55689C}"/>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DE9AEB7B-E222-4EE1-862B-1C161DFC4361}"/>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203303907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4 columns - extreme right column is a full-bleed image on light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5118AB4-8286-488D-BF9D-2075D37CB4BB}"/>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607E4E8F-946E-46BF-B382-965D79A3116E}"/>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5" name="Subtitle">
            <a:extLst>
              <a:ext uri="{FF2B5EF4-FFF2-40B4-BE49-F238E27FC236}">
                <a16:creationId xmlns:a16="http://schemas.microsoft.com/office/drawing/2014/main" id="{10BEC97B-A32E-4A70-8276-083F61DB3D88}"/>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3E5A2A4A-6136-4E69-8586-D103A0516440}"/>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A251C671-EF66-40F7-980D-8FD09DBA8C64}"/>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FB04C3BD-4AAB-4B7C-BF79-24FE71B53963}"/>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20443917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4 columns - extreme right column is a boxed image on light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5118AB4-8286-488D-BF9D-2075D37CB4BB}"/>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1E7059A-46D0-4B2C-A81E-DFFF0E7AB08D}"/>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5" name="Subtitle">
            <a:extLst>
              <a:ext uri="{FF2B5EF4-FFF2-40B4-BE49-F238E27FC236}">
                <a16:creationId xmlns:a16="http://schemas.microsoft.com/office/drawing/2014/main" id="{38A4FA1C-6259-427B-BAE8-6C6277732EC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2FD6ED03-98DB-40B7-A10F-8A58D81DAF3F}"/>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4704CD88-2694-4665-8CE6-86C8821DC8CC}"/>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2F22FD6E-6AA3-4A00-890B-A5918BBAF44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363621450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4 columns - two right columns are a full-cleed image on light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E29A34A2-B446-4565-AC20-FB63581B58F4}"/>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3" name="Body copy column 1">
            <a:extLst>
              <a:ext uri="{FF2B5EF4-FFF2-40B4-BE49-F238E27FC236}">
                <a16:creationId xmlns:a16="http://schemas.microsoft.com/office/drawing/2014/main" id="{9C68EE45-F43A-4716-8F5A-626E6D9F7E9D}"/>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2">
            <a:extLst>
              <a:ext uri="{FF2B5EF4-FFF2-40B4-BE49-F238E27FC236}">
                <a16:creationId xmlns:a16="http://schemas.microsoft.com/office/drawing/2014/main" id="{429C6478-284A-45F5-84AC-393B2ADC397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6582035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4 columns - two right columns are a boxed image on light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1524000"/>
            <a:ext cx="5460528"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B55842F4-AAF1-47C3-8344-A42C5B22A76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DF2E76D8-B553-4BE7-B8C8-33DC8AFD47B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1">
            <a:extLst>
              <a:ext uri="{FF2B5EF4-FFF2-40B4-BE49-F238E27FC236}">
                <a16:creationId xmlns:a16="http://schemas.microsoft.com/office/drawing/2014/main" id="{60D39ECC-658A-4391-853D-578AD1D8609E}"/>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2">
            <a:extLst>
              <a:ext uri="{FF2B5EF4-FFF2-40B4-BE49-F238E27FC236}">
                <a16:creationId xmlns:a16="http://schemas.microsoft.com/office/drawing/2014/main" id="{71815025-2FDA-4FE6-8AA1-E001963F3097}"/>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47669943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4 columns - three right columns are a full-bleed  image on light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0"/>
            <a:ext cx="8826264"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D7C6D8D3-B9A9-40C1-915F-E3E5C0478AC8}"/>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Body copy column 1">
            <a:extLst>
              <a:ext uri="{FF2B5EF4-FFF2-40B4-BE49-F238E27FC236}">
                <a16:creationId xmlns:a16="http://schemas.microsoft.com/office/drawing/2014/main" id="{388B7EDF-2724-4559-9C01-DAC85FAF4EFC}"/>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140372578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4 columns - three right columns are a boxed image on light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1524000"/>
            <a:ext cx="8262384"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F27F613E-EDE3-418D-B56F-F47362624922}"/>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B36D68FD-3E39-45B9-9732-14B6E7F68C8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Body copy column 1">
            <a:extLst>
              <a:ext uri="{FF2B5EF4-FFF2-40B4-BE49-F238E27FC236}">
                <a16:creationId xmlns:a16="http://schemas.microsoft.com/office/drawing/2014/main" id="{EF739C6D-2866-4A83-A208-853B9CAB4CDB}"/>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338449416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3 columns - large middle column on light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3">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Title">
            <a:extLst>
              <a:ext uri="{FF2B5EF4-FFF2-40B4-BE49-F238E27FC236}">
                <a16:creationId xmlns:a16="http://schemas.microsoft.com/office/drawing/2014/main" id="{7928C53A-212F-4BF2-8E04-7D5F8F8E8CB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C267B8FD-FDCC-4094-8702-5495E0AD2BB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221944734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3 columns - large middle column and extreme right column is a full-bleed image on light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area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9627DE8C-9633-425D-9210-61740416FD9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F3C6028E-AC15-4055-88DE-9CB087950DF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394502675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resentation content slide with subtitle and 3 columns - large middle column and extreme right column is a boxed image on light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6C0EBC9-970A-4C57-9C94-B3BD3452458C}"/>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74B854C0-7201-4A33-A589-9E3F99D699E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14566143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Takeaways / CTA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5E0B4C-CFEF-4B5D-8E82-9F18467CCC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704"/>
            <a:ext cx="12192000" cy="6858000"/>
          </a:xfrm>
          <a:prstGeom prst="rect">
            <a:avLst/>
          </a:prstGeom>
        </p:spPr>
      </p:pic>
      <p:pic>
        <p:nvPicPr>
          <p:cNvPr id="4" name="Picture 3" descr="Background pattern&#10;&#10;Description automatically generated">
            <a:extLst>
              <a:ext uri="{FF2B5EF4-FFF2-40B4-BE49-F238E27FC236}">
                <a16:creationId xmlns:a16="http://schemas.microsoft.com/office/drawing/2014/main" id="{FAFFAD64-02AE-40E4-A566-F32FA654BF46}"/>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cxnSp>
        <p:nvCxnSpPr>
          <p:cNvPr id="5" name="Straight Connector 4">
            <a:extLst>
              <a:ext uri="{FF2B5EF4-FFF2-40B4-BE49-F238E27FC236}">
                <a16:creationId xmlns:a16="http://schemas.microsoft.com/office/drawing/2014/main" id="{82151C71-687B-4D30-AED3-FAB5CF229AA1}"/>
              </a:ext>
            </a:extLst>
          </p:cNvPr>
          <p:cNvCxnSpPr>
            <a:cxnSpLocks/>
          </p:cNvCxnSpPr>
          <p:nvPr userDrawn="1"/>
        </p:nvCxnSpPr>
        <p:spPr>
          <a:xfrm>
            <a:off x="5486400" y="1812115"/>
            <a:ext cx="0" cy="3233771"/>
          </a:xfrm>
          <a:prstGeom prst="line">
            <a:avLst/>
          </a:prstGeom>
          <a:ln>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0779363B-E724-411C-B076-6BC46131C68B}"/>
              </a:ext>
            </a:extLst>
          </p:cNvPr>
          <p:cNvSpPr>
            <a:spLocks noGrp="1"/>
          </p:cNvSpPr>
          <p:nvPr>
            <p:ph type="title"/>
          </p:nvPr>
        </p:nvSpPr>
        <p:spPr>
          <a:xfrm>
            <a:off x="588263" y="2839651"/>
            <a:ext cx="3805937" cy="1178699"/>
          </a:xfrm>
          <a:prstGeom prst="rect">
            <a:avLst/>
          </a:prstGeom>
        </p:spPr>
        <p:txBody>
          <a:bodyPr lIns="0" tIns="0" rIns="0" bIns="0" anchor="ctr"/>
          <a:lstStyle>
            <a:lvl1pPr>
              <a:defRPr sz="3600">
                <a:solidFill>
                  <a:srgbClr val="60CDFF"/>
                </a:solidFill>
              </a:defRPr>
            </a:lvl1pPr>
          </a:lstStyle>
          <a:p>
            <a:r>
              <a:rPr lang="en-US"/>
              <a:t>Click to edit Master title style</a:t>
            </a:r>
          </a:p>
        </p:txBody>
      </p:sp>
      <p:sp>
        <p:nvSpPr>
          <p:cNvPr id="7" name="Text Placeholder 3">
            <a:extLst>
              <a:ext uri="{FF2B5EF4-FFF2-40B4-BE49-F238E27FC236}">
                <a16:creationId xmlns:a16="http://schemas.microsoft.com/office/drawing/2014/main" id="{A5086529-4A4C-4136-B3D6-FDEE4C596F41}"/>
              </a:ext>
            </a:extLst>
          </p:cNvPr>
          <p:cNvSpPr>
            <a:spLocks noGrp="1"/>
          </p:cNvSpPr>
          <p:nvPr>
            <p:ph type="body" sz="quarter" idx="23"/>
          </p:nvPr>
        </p:nvSpPr>
        <p:spPr>
          <a:xfrm>
            <a:off x="6201662" y="1289422"/>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16189B79-C2CF-4853-8A9E-298FF43269F4}"/>
              </a:ext>
            </a:extLst>
          </p:cNvPr>
          <p:cNvSpPr>
            <a:spLocks noGrp="1"/>
          </p:cNvSpPr>
          <p:nvPr>
            <p:ph type="body" sz="quarter" idx="24"/>
          </p:nvPr>
        </p:nvSpPr>
        <p:spPr>
          <a:xfrm>
            <a:off x="6201662" y="1645022"/>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1D8E12A9-30A8-4C36-A5E3-6476A31ECF24}"/>
              </a:ext>
            </a:extLst>
          </p:cNvPr>
          <p:cNvSpPr>
            <a:spLocks noGrp="1"/>
          </p:cNvSpPr>
          <p:nvPr>
            <p:ph type="body" sz="quarter" idx="25"/>
          </p:nvPr>
        </p:nvSpPr>
        <p:spPr>
          <a:xfrm>
            <a:off x="6201662" y="2439973"/>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9F5BEDB3-3062-4A73-B06B-04DBD8FAC175}"/>
              </a:ext>
            </a:extLst>
          </p:cNvPr>
          <p:cNvSpPr>
            <a:spLocks noGrp="1"/>
          </p:cNvSpPr>
          <p:nvPr>
            <p:ph type="body" sz="quarter" idx="26"/>
          </p:nvPr>
        </p:nvSpPr>
        <p:spPr>
          <a:xfrm>
            <a:off x="6201662" y="2795573"/>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AB67C80E-8ABD-495A-AFFC-AD739E39984C}"/>
              </a:ext>
            </a:extLst>
          </p:cNvPr>
          <p:cNvSpPr>
            <a:spLocks noGrp="1"/>
          </p:cNvSpPr>
          <p:nvPr>
            <p:ph type="body" sz="quarter" idx="27"/>
          </p:nvPr>
        </p:nvSpPr>
        <p:spPr>
          <a:xfrm>
            <a:off x="6201662" y="3726658"/>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41E4761C-A962-4735-918A-4D60E5BC7D2D}"/>
              </a:ext>
            </a:extLst>
          </p:cNvPr>
          <p:cNvSpPr>
            <a:spLocks noGrp="1"/>
          </p:cNvSpPr>
          <p:nvPr>
            <p:ph type="body" sz="quarter" idx="28"/>
          </p:nvPr>
        </p:nvSpPr>
        <p:spPr>
          <a:xfrm>
            <a:off x="6201662" y="4082258"/>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77A5E2F-5D64-4F05-9D12-2DFF61401C60}"/>
              </a:ext>
            </a:extLst>
          </p:cNvPr>
          <p:cNvSpPr>
            <a:spLocks noGrp="1"/>
          </p:cNvSpPr>
          <p:nvPr>
            <p:ph type="body" sz="quarter" idx="29"/>
          </p:nvPr>
        </p:nvSpPr>
        <p:spPr>
          <a:xfrm>
            <a:off x="6201662" y="4877209"/>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F1C7F3EA-4E3F-45DB-B4F1-14D70C5BEEBF}"/>
              </a:ext>
            </a:extLst>
          </p:cNvPr>
          <p:cNvSpPr>
            <a:spLocks noGrp="1"/>
          </p:cNvSpPr>
          <p:nvPr>
            <p:ph type="body" sz="quarter" idx="30"/>
          </p:nvPr>
        </p:nvSpPr>
        <p:spPr>
          <a:xfrm>
            <a:off x="6201662" y="5232809"/>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590334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resentation content slide with one column on the left and 6 images on light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3848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Picture placeholder 2"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7" name="Picture placeholder 3"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Picture placeholder 4" descr="Placeholder area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436147"/>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6" name="Picture placeholder 5" descr="Placeholder area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436147"/>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8" name="Picture placeholder 6"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436147"/>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9" name="Title">
            <a:extLst>
              <a:ext uri="{FF2B5EF4-FFF2-40B4-BE49-F238E27FC236}">
                <a16:creationId xmlns:a16="http://schemas.microsoft.com/office/drawing/2014/main" id="{475C5375-4768-4828-AACA-BE19E97C6ED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20" name="Subtitle">
            <a:extLst>
              <a:ext uri="{FF2B5EF4-FFF2-40B4-BE49-F238E27FC236}">
                <a16:creationId xmlns:a16="http://schemas.microsoft.com/office/drawing/2014/main" id="{1EA7C80B-A9FC-4C1B-B363-E28C7DAC12EE}"/>
              </a:ext>
            </a:extLst>
          </p:cNvPr>
          <p:cNvSpPr>
            <a:spLocks noGrp="1"/>
          </p:cNvSpPr>
          <p:nvPr>
            <p:ph type="body" sz="quarter" idx="19"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4019457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resentation content slide with one column on the left, 9 small images in the center, one column-image on the far right on light background">
    <p:spTree>
      <p:nvGrpSpPr>
        <p:cNvPr id="1" name=""/>
        <p:cNvGrpSpPr/>
        <p:nvPr/>
      </p:nvGrpSpPr>
      <p:grpSpPr>
        <a:xfrm>
          <a:off x="0" y="0"/>
          <a:ext cx="0" cy="0"/>
          <a:chOff x="0" y="0"/>
          <a:chExt cx="0" cy="0"/>
        </a:xfrm>
      </p:grpSpPr>
      <p:sp>
        <p:nvSpPr>
          <p:cNvPr id="7" name="Body copy left column">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4" name="Subtitle for 9-pictures grid">
            <a:extLst>
              <a:ext uri="{FF2B5EF4-FFF2-40B4-BE49-F238E27FC236}">
                <a16:creationId xmlns:a16="http://schemas.microsoft.com/office/drawing/2014/main" id="{E404E59D-F9EC-4DAD-9BE3-256CCD77E5D8}"/>
              </a:ext>
            </a:extLst>
          </p:cNvPr>
          <p:cNvSpPr>
            <a:spLocks noGrp="1"/>
          </p:cNvSpPr>
          <p:nvPr>
            <p:ph type="body" sz="quarter" idx="25" hasCustomPrompt="1"/>
          </p:nvPr>
        </p:nvSpPr>
        <p:spPr>
          <a:xfrm>
            <a:off x="3372115" y="1481873"/>
            <a:ext cx="5451739" cy="401444"/>
          </a:xfrm>
          <a:prstGeom prst="rect">
            <a:avLst/>
          </a:prstGeom>
        </p:spPr>
        <p:txBody>
          <a:bodyPr lIns="0" tIns="0" rIns="0" bIns="0"/>
          <a:lstStyle>
            <a:lvl1pPr marL="0">
              <a:lnSpc>
                <a:spcPct val="120000"/>
              </a:lnSpc>
              <a:spcBef>
                <a:spcPts val="0"/>
              </a:spcBef>
              <a:spcAft>
                <a:spcPts val="667"/>
              </a:spcAft>
              <a:defRPr sz="1167">
                <a:solidFill>
                  <a:srgbClr val="1B1B1B"/>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7174" y="201877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6" name="Body copy for picture 1">
            <a:extLst>
              <a:ext uri="{FF2B5EF4-FFF2-40B4-BE49-F238E27FC236}">
                <a16:creationId xmlns:a16="http://schemas.microsoft.com/office/drawing/2014/main" id="{A0A8C537-CDEF-4C98-9AEA-DE0F7CF89DC6}"/>
              </a:ext>
            </a:extLst>
          </p:cNvPr>
          <p:cNvSpPr>
            <a:spLocks noGrp="1"/>
          </p:cNvSpPr>
          <p:nvPr>
            <p:ph type="body" sz="quarter" idx="27" hasCustomPrompt="1"/>
          </p:nvPr>
        </p:nvSpPr>
        <p:spPr>
          <a:xfrm>
            <a:off x="3383472" y="300404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2"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5233693" y="2018772"/>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7" name="Body copy for picture 2">
            <a:extLst>
              <a:ext uri="{FF2B5EF4-FFF2-40B4-BE49-F238E27FC236}">
                <a16:creationId xmlns:a16="http://schemas.microsoft.com/office/drawing/2014/main" id="{7349B8CD-B35A-4AF7-A03C-AF35524A1755}"/>
              </a:ext>
            </a:extLst>
          </p:cNvPr>
          <p:cNvSpPr>
            <a:spLocks noGrp="1"/>
          </p:cNvSpPr>
          <p:nvPr>
            <p:ph type="body" sz="quarter" idx="28" hasCustomPrompt="1"/>
          </p:nvPr>
        </p:nvSpPr>
        <p:spPr>
          <a:xfrm>
            <a:off x="5239296" y="3004041"/>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3"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7100329" y="2018773"/>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8" name="Body copy for picture 3">
            <a:extLst>
              <a:ext uri="{FF2B5EF4-FFF2-40B4-BE49-F238E27FC236}">
                <a16:creationId xmlns:a16="http://schemas.microsoft.com/office/drawing/2014/main" id="{8567BF1E-F1E0-489E-8CC0-81F1683755F0}"/>
              </a:ext>
            </a:extLst>
          </p:cNvPr>
          <p:cNvSpPr>
            <a:spLocks noGrp="1"/>
          </p:cNvSpPr>
          <p:nvPr>
            <p:ph type="body" sz="quarter" idx="29" hasCustomPrompt="1"/>
          </p:nvPr>
        </p:nvSpPr>
        <p:spPr>
          <a:xfrm>
            <a:off x="7104139" y="300404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Picture placeholder 4" descr="Placeholder area to insert an image">
            <a:extLst>
              <a:ext uri="{FF2B5EF4-FFF2-40B4-BE49-F238E27FC236}">
                <a16:creationId xmlns:a16="http://schemas.microsoft.com/office/drawing/2014/main" id="{C0C9F5E7-7CD4-43D2-83C1-EA8763CD5517}"/>
              </a:ext>
            </a:extLst>
          </p:cNvPr>
          <p:cNvSpPr>
            <a:spLocks noGrp="1"/>
          </p:cNvSpPr>
          <p:nvPr>
            <p:ph type="pic" sz="quarter" idx="19" hasCustomPrompt="1"/>
          </p:nvPr>
        </p:nvSpPr>
        <p:spPr bwMode="gray">
          <a:xfrm>
            <a:off x="3372116" y="342900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9" name="Body copy for picture 4">
            <a:extLst>
              <a:ext uri="{FF2B5EF4-FFF2-40B4-BE49-F238E27FC236}">
                <a16:creationId xmlns:a16="http://schemas.microsoft.com/office/drawing/2014/main" id="{A57132F1-A5E5-4222-9D15-308ADD74DA39}"/>
              </a:ext>
            </a:extLst>
          </p:cNvPr>
          <p:cNvSpPr>
            <a:spLocks noGrp="1"/>
          </p:cNvSpPr>
          <p:nvPr>
            <p:ph type="body" sz="quarter" idx="30" hasCustomPrompt="1"/>
          </p:nvPr>
        </p:nvSpPr>
        <p:spPr>
          <a:xfrm>
            <a:off x="3372116" y="443763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area to insert an image">
            <a:extLst>
              <a:ext uri="{FF2B5EF4-FFF2-40B4-BE49-F238E27FC236}">
                <a16:creationId xmlns:a16="http://schemas.microsoft.com/office/drawing/2014/main" id="{16748E80-3798-4088-9BE3-36097BFCD01D}"/>
              </a:ext>
            </a:extLst>
          </p:cNvPr>
          <p:cNvSpPr>
            <a:spLocks noGrp="1"/>
          </p:cNvSpPr>
          <p:nvPr>
            <p:ph type="pic" sz="quarter" idx="20" hasCustomPrompt="1"/>
          </p:nvPr>
        </p:nvSpPr>
        <p:spPr bwMode="gray">
          <a:xfrm>
            <a:off x="5228635" y="342900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0" name="Body copy for picture 5">
            <a:extLst>
              <a:ext uri="{FF2B5EF4-FFF2-40B4-BE49-F238E27FC236}">
                <a16:creationId xmlns:a16="http://schemas.microsoft.com/office/drawing/2014/main" id="{40C29731-2607-493B-92F6-DC8F244F6B16}"/>
              </a:ext>
            </a:extLst>
          </p:cNvPr>
          <p:cNvSpPr>
            <a:spLocks noGrp="1"/>
          </p:cNvSpPr>
          <p:nvPr>
            <p:ph type="body" sz="quarter" idx="31" hasCustomPrompt="1"/>
          </p:nvPr>
        </p:nvSpPr>
        <p:spPr>
          <a:xfrm>
            <a:off x="5227939" y="443763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Picture placeholder 6" descr="Placeholder area to insert an image">
            <a:extLst>
              <a:ext uri="{FF2B5EF4-FFF2-40B4-BE49-F238E27FC236}">
                <a16:creationId xmlns:a16="http://schemas.microsoft.com/office/drawing/2014/main" id="{19FEF1DA-6324-42D0-97AC-BD0BDB2A9D4B}"/>
              </a:ext>
            </a:extLst>
          </p:cNvPr>
          <p:cNvSpPr>
            <a:spLocks noGrp="1"/>
          </p:cNvSpPr>
          <p:nvPr>
            <p:ph type="pic" sz="quarter" idx="21" hasCustomPrompt="1"/>
          </p:nvPr>
        </p:nvSpPr>
        <p:spPr bwMode="gray">
          <a:xfrm>
            <a:off x="7095271" y="342900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1" name="Body copy for picture 6">
            <a:extLst>
              <a:ext uri="{FF2B5EF4-FFF2-40B4-BE49-F238E27FC236}">
                <a16:creationId xmlns:a16="http://schemas.microsoft.com/office/drawing/2014/main" id="{AD64E041-BDA7-409F-96C0-BDE9D7A9CC01}"/>
              </a:ext>
            </a:extLst>
          </p:cNvPr>
          <p:cNvSpPr>
            <a:spLocks noGrp="1"/>
          </p:cNvSpPr>
          <p:nvPr>
            <p:ph type="body" sz="quarter" idx="32" hasCustomPrompt="1"/>
          </p:nvPr>
        </p:nvSpPr>
        <p:spPr>
          <a:xfrm>
            <a:off x="7092782" y="443763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Picture placeholder 7" descr="Placeholder area to insert an image">
            <a:extLst>
              <a:ext uri="{FF2B5EF4-FFF2-40B4-BE49-F238E27FC236}">
                <a16:creationId xmlns:a16="http://schemas.microsoft.com/office/drawing/2014/main" id="{63CFE8EA-7AC7-4449-A40F-68361AE871A9}"/>
              </a:ext>
            </a:extLst>
          </p:cNvPr>
          <p:cNvSpPr>
            <a:spLocks noGrp="1"/>
          </p:cNvSpPr>
          <p:nvPr>
            <p:ph type="pic" sz="quarter" idx="22" hasCustomPrompt="1"/>
          </p:nvPr>
        </p:nvSpPr>
        <p:spPr bwMode="gray">
          <a:xfrm>
            <a:off x="3377174" y="486701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2" name="Body copy for picture 7">
            <a:extLst>
              <a:ext uri="{FF2B5EF4-FFF2-40B4-BE49-F238E27FC236}">
                <a16:creationId xmlns:a16="http://schemas.microsoft.com/office/drawing/2014/main" id="{D0BDAB0F-5A93-4D2E-98EF-EECC336710B7}"/>
              </a:ext>
            </a:extLst>
          </p:cNvPr>
          <p:cNvSpPr>
            <a:spLocks noGrp="1"/>
          </p:cNvSpPr>
          <p:nvPr>
            <p:ph type="body" sz="quarter" idx="33" hasCustomPrompt="1"/>
          </p:nvPr>
        </p:nvSpPr>
        <p:spPr>
          <a:xfrm>
            <a:off x="3388531" y="587122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2" name="Picture placeholder 8" descr="Placeholder area to insert an image">
            <a:extLst>
              <a:ext uri="{FF2B5EF4-FFF2-40B4-BE49-F238E27FC236}">
                <a16:creationId xmlns:a16="http://schemas.microsoft.com/office/drawing/2014/main" id="{ABEA7517-3848-4C12-B300-CF89D4040C8C}"/>
              </a:ext>
            </a:extLst>
          </p:cNvPr>
          <p:cNvSpPr>
            <a:spLocks noGrp="1"/>
          </p:cNvSpPr>
          <p:nvPr>
            <p:ph type="pic" sz="quarter" idx="23" hasCustomPrompt="1"/>
          </p:nvPr>
        </p:nvSpPr>
        <p:spPr bwMode="gray">
          <a:xfrm>
            <a:off x="5233693" y="486701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3" name="Body copy for picture 8">
            <a:extLst>
              <a:ext uri="{FF2B5EF4-FFF2-40B4-BE49-F238E27FC236}">
                <a16:creationId xmlns:a16="http://schemas.microsoft.com/office/drawing/2014/main" id="{35257B9B-F03F-4527-9D50-00CB46077482}"/>
              </a:ext>
            </a:extLst>
          </p:cNvPr>
          <p:cNvSpPr>
            <a:spLocks noGrp="1"/>
          </p:cNvSpPr>
          <p:nvPr>
            <p:ph type="body" sz="quarter" idx="34" hasCustomPrompt="1"/>
          </p:nvPr>
        </p:nvSpPr>
        <p:spPr>
          <a:xfrm>
            <a:off x="5244354" y="587122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Picture placeholder 9" descr="Placeholder area to insert an image">
            <a:extLst>
              <a:ext uri="{FF2B5EF4-FFF2-40B4-BE49-F238E27FC236}">
                <a16:creationId xmlns:a16="http://schemas.microsoft.com/office/drawing/2014/main" id="{8886F7DD-658F-4B80-8C61-89823DB1DFF6}"/>
              </a:ext>
            </a:extLst>
          </p:cNvPr>
          <p:cNvSpPr>
            <a:spLocks noGrp="1"/>
          </p:cNvSpPr>
          <p:nvPr>
            <p:ph type="pic" sz="quarter" idx="24" hasCustomPrompt="1"/>
          </p:nvPr>
        </p:nvSpPr>
        <p:spPr bwMode="gray">
          <a:xfrm>
            <a:off x="7100329" y="486701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4" name="Body copy for picture 9">
            <a:extLst>
              <a:ext uri="{FF2B5EF4-FFF2-40B4-BE49-F238E27FC236}">
                <a16:creationId xmlns:a16="http://schemas.microsoft.com/office/drawing/2014/main" id="{8E68F473-5D04-4442-9861-B43B051C8A29}"/>
              </a:ext>
            </a:extLst>
          </p:cNvPr>
          <p:cNvSpPr>
            <a:spLocks noGrp="1"/>
          </p:cNvSpPr>
          <p:nvPr>
            <p:ph type="body" sz="quarter" idx="35" hasCustomPrompt="1"/>
          </p:nvPr>
        </p:nvSpPr>
        <p:spPr>
          <a:xfrm>
            <a:off x="7109197" y="587122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5" name="Subtitle for large picture 10">
            <a:extLst>
              <a:ext uri="{FF2B5EF4-FFF2-40B4-BE49-F238E27FC236}">
                <a16:creationId xmlns:a16="http://schemas.microsoft.com/office/drawing/2014/main" id="{CE0348EA-D7AA-491C-BD93-9CDB558CFC7D}"/>
              </a:ext>
            </a:extLst>
          </p:cNvPr>
          <p:cNvSpPr>
            <a:spLocks noGrp="1"/>
          </p:cNvSpPr>
          <p:nvPr>
            <p:ph type="body" sz="quarter" idx="26" hasCustomPrompt="1"/>
          </p:nvPr>
        </p:nvSpPr>
        <p:spPr>
          <a:xfrm>
            <a:off x="8965642" y="1485901"/>
            <a:ext cx="2654858" cy="401444"/>
          </a:xfrm>
          <a:prstGeom prst="rect">
            <a:avLst/>
          </a:prstGeom>
        </p:spPr>
        <p:txBody>
          <a:bodyPr lIns="0" tIns="0" rIns="0" bIns="0"/>
          <a:lstStyle>
            <a:lvl1pPr marL="0">
              <a:lnSpc>
                <a:spcPct val="120000"/>
              </a:lnSpc>
              <a:spcBef>
                <a:spcPts val="0"/>
              </a:spcBef>
              <a:spcAft>
                <a:spcPts val="667"/>
              </a:spcAft>
              <a:defRPr sz="1167">
                <a:solidFill>
                  <a:srgbClr val="1B1B1B"/>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for large picture 10"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2018772"/>
            <a:ext cx="2639533" cy="4267728"/>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36" name="Title">
            <a:extLst>
              <a:ext uri="{FF2B5EF4-FFF2-40B4-BE49-F238E27FC236}">
                <a16:creationId xmlns:a16="http://schemas.microsoft.com/office/drawing/2014/main" id="{1B784662-6B57-4B13-BB78-C435CB028543}"/>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37" name="Subtitle">
            <a:extLst>
              <a:ext uri="{FF2B5EF4-FFF2-40B4-BE49-F238E27FC236}">
                <a16:creationId xmlns:a16="http://schemas.microsoft.com/office/drawing/2014/main" id="{C0185ACC-76CB-410C-BC39-779FD511F00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11656900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resentation content slide with 8 images and subtext on light background">
    <p:spTree>
      <p:nvGrpSpPr>
        <p:cNvPr id="1" name=""/>
        <p:cNvGrpSpPr/>
        <p:nvPr/>
      </p:nvGrpSpPr>
      <p:grpSpPr>
        <a:xfrm>
          <a:off x="0" y="0"/>
          <a:ext cx="0" cy="0"/>
          <a:chOff x="0" y="0"/>
          <a:chExt cx="0" cy="0"/>
        </a:xfrm>
      </p:grpSpPr>
      <p:sp>
        <p:nvSpPr>
          <p:cNvPr id="12" name="Picture placeholder 1" descr="Placeholder area to insert an image">
            <a:extLst>
              <a:ext uri="{FF2B5EF4-FFF2-40B4-BE49-F238E27FC236}">
                <a16:creationId xmlns:a16="http://schemas.microsoft.com/office/drawing/2014/main" id="{6CAABD57-D660-4C79-AA38-FC5543142A97}"/>
              </a:ext>
            </a:extLst>
          </p:cNvPr>
          <p:cNvSpPr>
            <a:spLocks noGrp="1"/>
          </p:cNvSpPr>
          <p:nvPr>
            <p:ph type="pic" sz="quarter" idx="19" hasCustomPrompt="1"/>
          </p:nvPr>
        </p:nvSpPr>
        <p:spPr bwMode="gray">
          <a:xfrm>
            <a:off x="583090"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0" name="Body copy for picture 1">
            <a:extLst>
              <a:ext uri="{FF2B5EF4-FFF2-40B4-BE49-F238E27FC236}">
                <a16:creationId xmlns:a16="http://schemas.microsoft.com/office/drawing/2014/main" id="{D5C06C19-8A7D-414B-8BB3-B0EA362D10BE}"/>
              </a:ext>
            </a:extLst>
          </p:cNvPr>
          <p:cNvSpPr>
            <a:spLocks noGrp="1"/>
          </p:cNvSpPr>
          <p:nvPr>
            <p:ph type="body" sz="quarter" idx="10" hasCustomPrompt="1"/>
          </p:nvPr>
        </p:nvSpPr>
        <p:spPr>
          <a:xfrm>
            <a:off x="563880"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2"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1" name="Body copy for picture 2">
            <a:extLst>
              <a:ext uri="{FF2B5EF4-FFF2-40B4-BE49-F238E27FC236}">
                <a16:creationId xmlns:a16="http://schemas.microsoft.com/office/drawing/2014/main" id="{82DE1822-70A7-49A5-9214-66EE12554DDA}"/>
              </a:ext>
            </a:extLst>
          </p:cNvPr>
          <p:cNvSpPr>
            <a:spLocks noGrp="1"/>
          </p:cNvSpPr>
          <p:nvPr>
            <p:ph type="body" sz="quarter" idx="11" hasCustomPrompt="1"/>
          </p:nvPr>
        </p:nvSpPr>
        <p:spPr>
          <a:xfrm>
            <a:off x="3365736"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3"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2" name="Body copy for picture 3">
            <a:extLst>
              <a:ext uri="{FF2B5EF4-FFF2-40B4-BE49-F238E27FC236}">
                <a16:creationId xmlns:a16="http://schemas.microsoft.com/office/drawing/2014/main" id="{41AC372D-E905-4AD2-85AD-64D34E4C963C}"/>
              </a:ext>
            </a:extLst>
          </p:cNvPr>
          <p:cNvSpPr>
            <a:spLocks noGrp="1"/>
          </p:cNvSpPr>
          <p:nvPr>
            <p:ph type="body" sz="quarter" idx="12" hasCustomPrompt="1"/>
          </p:nvPr>
        </p:nvSpPr>
        <p:spPr>
          <a:xfrm>
            <a:off x="6167592"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4"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3" name="Body copy for picture 4">
            <a:extLst>
              <a:ext uri="{FF2B5EF4-FFF2-40B4-BE49-F238E27FC236}">
                <a16:creationId xmlns:a16="http://schemas.microsoft.com/office/drawing/2014/main" id="{005205C7-A900-4D24-B314-37044AC4EBAB}"/>
              </a:ext>
            </a:extLst>
          </p:cNvPr>
          <p:cNvSpPr>
            <a:spLocks noGrp="1"/>
          </p:cNvSpPr>
          <p:nvPr>
            <p:ph type="body" sz="quarter" idx="21" hasCustomPrompt="1"/>
          </p:nvPr>
        </p:nvSpPr>
        <p:spPr>
          <a:xfrm>
            <a:off x="8974667"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area to insert an image">
            <a:extLst>
              <a:ext uri="{FF2B5EF4-FFF2-40B4-BE49-F238E27FC236}">
                <a16:creationId xmlns:a16="http://schemas.microsoft.com/office/drawing/2014/main" id="{0B79AC03-4830-4DE7-919D-992A70C9608C}"/>
              </a:ext>
            </a:extLst>
          </p:cNvPr>
          <p:cNvSpPr>
            <a:spLocks noGrp="1"/>
          </p:cNvSpPr>
          <p:nvPr>
            <p:ph type="pic" sz="quarter" idx="20" hasCustomPrompt="1"/>
          </p:nvPr>
        </p:nvSpPr>
        <p:spPr bwMode="gray">
          <a:xfrm>
            <a:off x="583090"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4" name="Body copy for picture 5">
            <a:extLst>
              <a:ext uri="{FF2B5EF4-FFF2-40B4-BE49-F238E27FC236}">
                <a16:creationId xmlns:a16="http://schemas.microsoft.com/office/drawing/2014/main" id="{447B01CB-5B1D-43B3-A428-F0E25446F476}"/>
              </a:ext>
            </a:extLst>
          </p:cNvPr>
          <p:cNvSpPr>
            <a:spLocks noGrp="1"/>
          </p:cNvSpPr>
          <p:nvPr>
            <p:ph type="body" sz="quarter" idx="22" hasCustomPrompt="1"/>
          </p:nvPr>
        </p:nvSpPr>
        <p:spPr>
          <a:xfrm>
            <a:off x="562476"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6" descr="Placeholder area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5" name="Body copy for picture 6">
            <a:extLst>
              <a:ext uri="{FF2B5EF4-FFF2-40B4-BE49-F238E27FC236}">
                <a16:creationId xmlns:a16="http://schemas.microsoft.com/office/drawing/2014/main" id="{ABC3E4A0-700C-487B-BFD0-321116EFE226}"/>
              </a:ext>
            </a:extLst>
          </p:cNvPr>
          <p:cNvSpPr>
            <a:spLocks noGrp="1"/>
          </p:cNvSpPr>
          <p:nvPr>
            <p:ph type="body" sz="quarter" idx="23" hasCustomPrompt="1"/>
          </p:nvPr>
        </p:nvSpPr>
        <p:spPr>
          <a:xfrm>
            <a:off x="3364332"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Picture placeholder 7" descr="Placeholder area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905250"/>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6" name="Body copy for picture 7">
            <a:extLst>
              <a:ext uri="{FF2B5EF4-FFF2-40B4-BE49-F238E27FC236}">
                <a16:creationId xmlns:a16="http://schemas.microsoft.com/office/drawing/2014/main" id="{495AEC39-3DC0-4A38-8766-4537E7E4294F}"/>
              </a:ext>
            </a:extLst>
          </p:cNvPr>
          <p:cNvSpPr>
            <a:spLocks noGrp="1"/>
          </p:cNvSpPr>
          <p:nvPr>
            <p:ph type="body" sz="quarter" idx="24" hasCustomPrompt="1"/>
          </p:nvPr>
        </p:nvSpPr>
        <p:spPr>
          <a:xfrm>
            <a:off x="6166188"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8"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905250"/>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7" name="Body copy for picture 8">
            <a:extLst>
              <a:ext uri="{FF2B5EF4-FFF2-40B4-BE49-F238E27FC236}">
                <a16:creationId xmlns:a16="http://schemas.microsoft.com/office/drawing/2014/main" id="{AD9A09F5-A787-48C9-8EDA-B6219AA1684E}"/>
              </a:ext>
            </a:extLst>
          </p:cNvPr>
          <p:cNvSpPr>
            <a:spLocks noGrp="1"/>
          </p:cNvSpPr>
          <p:nvPr>
            <p:ph type="body" sz="quarter" idx="25" hasCustomPrompt="1"/>
          </p:nvPr>
        </p:nvSpPr>
        <p:spPr>
          <a:xfrm>
            <a:off x="8973263"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9" name="Title">
            <a:extLst>
              <a:ext uri="{FF2B5EF4-FFF2-40B4-BE49-F238E27FC236}">
                <a16:creationId xmlns:a16="http://schemas.microsoft.com/office/drawing/2014/main" id="{7CB92789-76A3-4BD3-B11D-7488B7518633}"/>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30" name="Subtitle">
            <a:extLst>
              <a:ext uri="{FF2B5EF4-FFF2-40B4-BE49-F238E27FC236}">
                <a16:creationId xmlns:a16="http://schemas.microsoft.com/office/drawing/2014/main" id="{AF6F2C99-A080-4AAB-B42E-36EA6D544730}"/>
              </a:ext>
            </a:extLst>
          </p:cNvPr>
          <p:cNvSpPr>
            <a:spLocks noGrp="1"/>
          </p:cNvSpPr>
          <p:nvPr>
            <p:ph type="body" sz="quarter" idx="26"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52180869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resentation content slide with one large centered column on light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2CF2B4E-A4E2-4E8D-9C87-2C7BAC1B3CC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1" name="Subtitle">
            <a:extLst>
              <a:ext uri="{FF2B5EF4-FFF2-40B4-BE49-F238E27FC236}">
                <a16:creationId xmlns:a16="http://schemas.microsoft.com/office/drawing/2014/main" id="{0EA6F937-C1E6-4F86-BB51-699DD23B513C}"/>
              </a:ext>
            </a:extLst>
          </p:cNvPr>
          <p:cNvSpPr>
            <a:spLocks noGrp="1"/>
          </p:cNvSpPr>
          <p:nvPr>
            <p:ph type="body" sz="quarter" idx="14" hasCustomPrompt="1"/>
          </p:nvPr>
        </p:nvSpPr>
        <p:spPr>
          <a:xfrm>
            <a:off x="3365736" y="533400"/>
            <a:ext cx="5458118" cy="575310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102012375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resentation slide with large dark gray type on ligth background with natural shadow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C72EB-D653-48BA-8E31-67E5AF6AA9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831229679"/>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Presentation slide with large gray type on light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58068681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Presentation slide with large dark gray type on an image palceholder as background">
    <p:spTree>
      <p:nvGrpSpPr>
        <p:cNvPr id="1" name=""/>
        <p:cNvGrpSpPr/>
        <p:nvPr/>
      </p:nvGrpSpPr>
      <p:grpSpPr>
        <a:xfrm>
          <a:off x="0" y="0"/>
          <a:ext cx="0" cy="0"/>
          <a:chOff x="0" y="0"/>
          <a:chExt cx="0" cy="0"/>
        </a:xfrm>
      </p:grpSpPr>
      <p:sp>
        <p:nvSpPr>
          <p:cNvPr id="7" name="Picture placeholder" descr="Placeholder area to insert an image">
            <a:extLst>
              <a:ext uri="{FF2B5EF4-FFF2-40B4-BE49-F238E27FC236}">
                <a16:creationId xmlns:a16="http://schemas.microsoft.com/office/drawing/2014/main" id="{F487DEE9-F233-43C4-8053-DFB968A7B558}"/>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1929850539"/>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Presentation blank slide with light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53833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Presentation blank slide with capitalized &quot;CONFIDENTIAL&quot; written in the center on light background">
    <p:spTree>
      <p:nvGrpSpPr>
        <p:cNvPr id="1" name=""/>
        <p:cNvGrpSpPr/>
        <p:nvPr/>
      </p:nvGrpSpPr>
      <p:grpSpPr>
        <a:xfrm>
          <a:off x="0" y="0"/>
          <a:ext cx="0" cy="0"/>
          <a:chOff x="0" y="0"/>
          <a:chExt cx="0" cy="0"/>
        </a:xfrm>
      </p:grpSpPr>
      <p:sp>
        <p:nvSpPr>
          <p:cNvPr id="2" name="Confidential">
            <a:extLst>
              <a:ext uri="{FF2B5EF4-FFF2-40B4-BE49-F238E27FC236}">
                <a16:creationId xmlns:a16="http://schemas.microsoft.com/office/drawing/2014/main" id="{90ADD747-EF60-4FF2-9E98-7121C57FF004}"/>
              </a:ext>
            </a:extLst>
          </p:cNvPr>
          <p:cNvSpPr txBox="1"/>
          <p:nvPr/>
        </p:nvSpPr>
        <p:spPr>
          <a:xfrm>
            <a:off x="4393514" y="3134080"/>
            <a:ext cx="3404971" cy="589841"/>
          </a:xfrm>
          <a:prstGeom prst="rect">
            <a:avLst/>
          </a:prstGeom>
          <a:noFill/>
        </p:spPr>
        <p:txBody>
          <a:bodyPr wrap="none" lIns="0" tIns="0" rIns="0" bIns="0" rtlCol="0" anchor="ctr">
            <a:spAutoFit/>
          </a:bodyPr>
          <a:lstStyle/>
          <a:p>
            <a:pPr algn="ctr"/>
            <a:r>
              <a:rPr lang="en-US" sz="3833">
                <a:solidFill>
                  <a:srgbClr val="1B1B1B"/>
                </a:solidFill>
                <a:latin typeface="+mj-lt"/>
              </a:rPr>
              <a:t>CONFIDENTIAL</a:t>
            </a:r>
          </a:p>
        </p:txBody>
      </p:sp>
    </p:spTree>
    <p:extLst>
      <p:ext uri="{BB962C8B-B14F-4D97-AF65-F5344CB8AC3E}">
        <p14:creationId xmlns:p14="http://schemas.microsoft.com/office/powerpoint/2010/main" val="79930729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ocument content slide with subtitle and 4 columns on light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19848547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duct Feature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AFFAD64-02AE-40E4-A566-F32FA654BF46}"/>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7" name="Text Placeholder 3">
            <a:extLst>
              <a:ext uri="{FF2B5EF4-FFF2-40B4-BE49-F238E27FC236}">
                <a16:creationId xmlns:a16="http://schemas.microsoft.com/office/drawing/2014/main" id="{A5086529-4A4C-4136-B3D6-FDEE4C596F41}"/>
              </a:ext>
            </a:extLst>
          </p:cNvPr>
          <p:cNvSpPr>
            <a:spLocks noGrp="1"/>
          </p:cNvSpPr>
          <p:nvPr>
            <p:ph type="body" sz="quarter" idx="23"/>
          </p:nvPr>
        </p:nvSpPr>
        <p:spPr>
          <a:xfrm>
            <a:off x="588271" y="2610631"/>
            <a:ext cx="4796530" cy="334185"/>
          </a:xfrm>
          <a:prstGeom prst="rect">
            <a:avLst/>
          </a:prstGeom>
        </p:spPr>
        <p:txBody>
          <a:bodyPr lIns="0" tIns="0" rIns="0" bIns="0" anchor="t"/>
          <a:lstStyle>
            <a:lvl1pPr marL="0" indent="0" algn="l">
              <a:spcBef>
                <a:spcPts val="0"/>
              </a:spcBef>
              <a:spcAft>
                <a:spcPts val="1800"/>
              </a:spcAft>
              <a:buFont typeface="+mj-lt"/>
              <a:buNone/>
              <a:defRPr sz="1600">
                <a:solidFill>
                  <a:srgbClr val="60CDFF"/>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16189B79-C2CF-4853-8A9E-298FF43269F4}"/>
              </a:ext>
            </a:extLst>
          </p:cNvPr>
          <p:cNvSpPr>
            <a:spLocks noGrp="1"/>
          </p:cNvSpPr>
          <p:nvPr>
            <p:ph type="body" sz="quarter" idx="24"/>
          </p:nvPr>
        </p:nvSpPr>
        <p:spPr>
          <a:xfrm>
            <a:off x="588271" y="3244814"/>
            <a:ext cx="4796530" cy="2520985"/>
          </a:xfrm>
          <a:prstGeom prst="rect">
            <a:avLst/>
          </a:prstGeom>
        </p:spPr>
        <p:txBody>
          <a:bodyPr lIns="0" tIns="0" rIns="0" bIns="0" anchor="t"/>
          <a:lstStyle>
            <a:lvl1pPr marL="285750" indent="-285750" algn="l">
              <a:spcBef>
                <a:spcPts val="0"/>
              </a:spcBef>
              <a:spcAft>
                <a:spcPts val="1800"/>
              </a:spcAft>
              <a:buFont typeface="Arial" panose="020B0604020202020204" pitchFamily="34" charset="0"/>
              <a:buChar char="•"/>
              <a:defRPr sz="1400">
                <a:solidFill>
                  <a:schemeClr val="bg1"/>
                </a:solidFill>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FE6988A3-F07B-4AE5-BFAD-04238EDC5EE7}"/>
              </a:ext>
            </a:extLst>
          </p:cNvPr>
          <p:cNvSpPr>
            <a:spLocks noGrp="1"/>
          </p:cNvSpPr>
          <p:nvPr>
            <p:ph sz="quarter" idx="26" hasCustomPrompt="1"/>
          </p:nvPr>
        </p:nvSpPr>
        <p:spPr>
          <a:xfrm>
            <a:off x="6750937" y="2197100"/>
            <a:ext cx="4852793" cy="3047184"/>
          </a:xfrm>
          <a:prstGeom prst="rect">
            <a:avLst/>
          </a:prstGeo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photo or video here</a:t>
            </a:r>
          </a:p>
        </p:txBody>
      </p:sp>
      <p:sp>
        <p:nvSpPr>
          <p:cNvPr id="19" name="Text Placeholder 3">
            <a:extLst>
              <a:ext uri="{FF2B5EF4-FFF2-40B4-BE49-F238E27FC236}">
                <a16:creationId xmlns:a16="http://schemas.microsoft.com/office/drawing/2014/main" id="{D8CDBDB9-7244-4507-9DA6-22722D513307}"/>
              </a:ext>
            </a:extLst>
          </p:cNvPr>
          <p:cNvSpPr>
            <a:spLocks noGrp="1"/>
          </p:cNvSpPr>
          <p:nvPr>
            <p:ph type="body" sz="quarter" idx="27"/>
          </p:nvPr>
        </p:nvSpPr>
        <p:spPr>
          <a:xfrm>
            <a:off x="588271" y="609600"/>
            <a:ext cx="4796530"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EE27D149-113D-4CF3-A8D1-43D0BA583E6A}"/>
              </a:ext>
            </a:extLst>
          </p:cNvPr>
          <p:cNvSpPr>
            <a:spLocks noGrp="1"/>
          </p:cNvSpPr>
          <p:nvPr>
            <p:ph type="body" sz="quarter" idx="29"/>
          </p:nvPr>
        </p:nvSpPr>
        <p:spPr>
          <a:xfrm>
            <a:off x="588271" y="1720476"/>
            <a:ext cx="4796530" cy="334185"/>
          </a:xfrm>
          <a:prstGeom prst="rect">
            <a:avLst/>
          </a:prstGeom>
        </p:spPr>
        <p:txBody>
          <a:bodyPr lIns="0" tIns="0" rIns="0" bIns="0" anchor="t"/>
          <a:lstStyle>
            <a:lvl1pPr marL="0" indent="0" algn="l">
              <a:spcBef>
                <a:spcPts val="0"/>
              </a:spcBef>
              <a:spcAft>
                <a:spcPts val="1800"/>
              </a:spcAft>
              <a:buFont typeface="+mj-lt"/>
              <a:buNone/>
              <a:defRPr sz="1400">
                <a:solidFill>
                  <a:schemeClr val="bg1"/>
                </a:solidFill>
                <a:latin typeface="+mn-lt"/>
              </a:defRPr>
            </a:lvl1pPr>
          </a:lstStyle>
          <a:p>
            <a:pPr lvl="0"/>
            <a:r>
              <a:rPr lang="en-US"/>
              <a:t>Click to edit Master text styles</a:t>
            </a:r>
          </a:p>
        </p:txBody>
      </p:sp>
      <p:sp>
        <p:nvSpPr>
          <p:cNvPr id="27" name="Title 1">
            <a:extLst>
              <a:ext uri="{FF2B5EF4-FFF2-40B4-BE49-F238E27FC236}">
                <a16:creationId xmlns:a16="http://schemas.microsoft.com/office/drawing/2014/main" id="{A39092E6-4413-4DB9-A52A-59AA7D013F7D}"/>
              </a:ext>
            </a:extLst>
          </p:cNvPr>
          <p:cNvSpPr>
            <a:spLocks noGrp="1"/>
          </p:cNvSpPr>
          <p:nvPr>
            <p:ph type="title"/>
          </p:nvPr>
        </p:nvSpPr>
        <p:spPr>
          <a:xfrm>
            <a:off x="588263" y="977132"/>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2719813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Document content slide with subtitle and 4 columns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1" i="0" baseline="0">
                <a:solidFill>
                  <a:srgbClr val="1B1B1B"/>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b="0" i="0">
                <a:solidFill>
                  <a:srgbClr val="1B1B1B"/>
                </a:solidFill>
                <a:latin typeface="Segoe UI" panose="020B0502040204020203" pitchFamily="34" charset="0"/>
                <a:cs typeface="Segoe UI" panose="020B0502040204020203"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b="0" i="0">
                <a:solidFill>
                  <a:srgbClr val="1B1B1B"/>
                </a:solidFill>
                <a:latin typeface="Segoe UI" panose="020B0502040204020203" pitchFamily="34" charset="0"/>
                <a:cs typeface="Segoe UI" panose="020B0502040204020203"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b="0" i="0">
                <a:solidFill>
                  <a:srgbClr val="1B1B1B"/>
                </a:solidFill>
                <a:latin typeface="Segoe UI" panose="020B0502040204020203" pitchFamily="34" charset="0"/>
                <a:cs typeface="Segoe UI" panose="020B0502040204020203"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b="0" i="0">
                <a:solidFill>
                  <a:srgbClr val="1B1B1B"/>
                </a:solidFill>
                <a:latin typeface="Segoe UI" panose="020B0502040204020203" pitchFamily="34" charset="0"/>
                <a:cs typeface="Segoe UI" panose="020B0502040204020203"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833" b="0" i="0">
                <a:solidFill>
                  <a:srgbClr val="1B1B1B"/>
                </a:solidFill>
                <a:latin typeface="Segoe UI" panose="020B0502040204020203" pitchFamily="34" charset="0"/>
                <a:cs typeface="Segoe UI" panose="020B0502040204020203"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250977092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ocument content slide with subtitle and 4 columns - three right columns are a boxed image on light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1524000"/>
            <a:ext cx="8262384"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F27F613E-EDE3-418D-B56F-F47362624922}"/>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B36D68FD-3E39-45B9-9732-14B6E7F68C8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Body copy column 1">
            <a:extLst>
              <a:ext uri="{FF2B5EF4-FFF2-40B4-BE49-F238E27FC236}">
                <a16:creationId xmlns:a16="http://schemas.microsoft.com/office/drawing/2014/main" id="{EF739C6D-2866-4A83-A208-853B9CAB4CDB}"/>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69539421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7397-F3A9-6A0C-00F5-A1AAE4430019}"/>
              </a:ext>
            </a:extLst>
          </p:cNvPr>
          <p:cNvSpPr>
            <a:spLocks noGrp="1"/>
          </p:cNvSpPr>
          <p:nvPr>
            <p:ph type="ctrTitle"/>
          </p:nvPr>
        </p:nvSpPr>
        <p:spPr>
          <a:xfrm>
            <a:off x="904724" y="1122363"/>
            <a:ext cx="10382552" cy="2387600"/>
          </a:xfrm>
        </p:spPr>
        <p:txBody>
          <a:bodyPr anchor="b"/>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6F300EF-02FA-D051-A8AB-FB3B0CAC1E86}"/>
              </a:ext>
            </a:extLst>
          </p:cNvPr>
          <p:cNvSpPr>
            <a:spLocks noGrp="1"/>
          </p:cNvSpPr>
          <p:nvPr>
            <p:ph type="subTitle" idx="1"/>
          </p:nvPr>
        </p:nvSpPr>
        <p:spPr>
          <a:xfrm>
            <a:off x="1524000" y="3602038"/>
            <a:ext cx="9144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9207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500"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4785471"/>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rgbClr val="60CDFF"/>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1458423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boxed image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79" y="1266473"/>
            <a:ext cx="3976698" cy="5020028"/>
          </a:xfrm>
          <a:prstGeom prst="rect">
            <a:avLst/>
          </a:prstGeom>
        </p:spPr>
        <p:txBody>
          <a:bodyPr lIns="0" tIns="0" rIns="0" bIns="0"/>
          <a:lstStyle>
            <a:lvl1pPr marL="0">
              <a:lnSpc>
                <a:spcPct val="120000"/>
              </a:lnSpc>
              <a:spcBef>
                <a:spcPts val="0"/>
              </a:spcBef>
              <a:spcAft>
                <a:spcPts val="667"/>
              </a:spcAft>
              <a:defRPr sz="13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4977935" y="1255741"/>
            <a:ext cx="6650185" cy="4348799"/>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8B889937-7870-4508-9F3F-66808348B13D}"/>
              </a:ext>
            </a:extLst>
          </p:cNvPr>
          <p:cNvSpPr>
            <a:spLocks noGrp="1"/>
          </p:cNvSpPr>
          <p:nvPr>
            <p:ph type="title"/>
          </p:nvPr>
        </p:nvSpPr>
        <p:spPr>
          <a:xfrm>
            <a:off x="948808" y="533400"/>
            <a:ext cx="3591769" cy="335082"/>
          </a:xfrm>
          <a:prstGeom prst="rect">
            <a:avLst/>
          </a:prstGeom>
        </p:spPr>
        <p:txBody>
          <a:bodyPr vert="horz" wrap="square" lIns="0" tIns="0" rIns="0" bIns="0" rtlCol="0" anchor="t">
            <a:spAutoFit/>
          </a:bodyPr>
          <a:lstStyle>
            <a:lvl1pPr>
              <a:lnSpc>
                <a:spcPct val="120000"/>
              </a:lnSpc>
              <a:spcBef>
                <a:spcPts val="0"/>
              </a:spcBef>
              <a:spcAft>
                <a:spcPts val="667"/>
              </a:spcAft>
              <a:defRPr sz="2000" baseline="0">
                <a:solidFill>
                  <a:srgbClr val="60CDFF"/>
                </a:solidFill>
              </a:defRPr>
            </a:lvl1pPr>
          </a:lstStyle>
          <a:p>
            <a:r>
              <a:rPr lang="en-US"/>
              <a:t>Click to edit Master title style</a:t>
            </a:r>
          </a:p>
        </p:txBody>
      </p:sp>
      <p:sp>
        <p:nvSpPr>
          <p:cNvPr id="14" name="Slide number">
            <a:extLst>
              <a:ext uri="{FF2B5EF4-FFF2-40B4-BE49-F238E27FC236}">
                <a16:creationId xmlns:a16="http://schemas.microsoft.com/office/drawing/2014/main" id="{181CFBB7-0F5E-41E0-9750-7620D0F43A0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6B519D13-C4BD-49DF-98CB-34B7327289A7}"/>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35616606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 three right columns are a boxed image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79" y="1771461"/>
            <a:ext cx="3976698" cy="4424706"/>
          </a:xfrm>
          <a:prstGeom prst="rect">
            <a:avLst/>
          </a:prstGeom>
        </p:spPr>
        <p:txBody>
          <a:bodyPr lIns="0" tIns="0" rIns="0" bIns="0"/>
          <a:lstStyle>
            <a:lvl1pPr marL="0">
              <a:lnSpc>
                <a:spcPct val="120000"/>
              </a:lnSpc>
              <a:spcBef>
                <a:spcPts val="0"/>
              </a:spcBef>
              <a:spcAft>
                <a:spcPts val="667"/>
              </a:spcAft>
              <a:defRPr sz="13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4977935" y="1771461"/>
            <a:ext cx="6650185" cy="3833078"/>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Slide number">
            <a:extLst>
              <a:ext uri="{FF2B5EF4-FFF2-40B4-BE49-F238E27FC236}">
                <a16:creationId xmlns:a16="http://schemas.microsoft.com/office/drawing/2014/main" id="{181CFBB7-0F5E-41E0-9750-7620D0F43A0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6B519D13-C4BD-49DF-98CB-34B7327289A7}"/>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8" name="Title 6">
            <a:extLst>
              <a:ext uri="{FF2B5EF4-FFF2-40B4-BE49-F238E27FC236}">
                <a16:creationId xmlns:a16="http://schemas.microsoft.com/office/drawing/2014/main" id="{EA03E7C8-C670-B72D-FF4A-D9240371B81B}"/>
              </a:ext>
            </a:extLst>
          </p:cNvPr>
          <p:cNvSpPr>
            <a:spLocks noGrp="1"/>
          </p:cNvSpPr>
          <p:nvPr>
            <p:ph type="title"/>
          </p:nvPr>
        </p:nvSpPr>
        <p:spPr>
          <a:xfrm>
            <a:off x="588263" y="457200"/>
            <a:ext cx="11018520" cy="553998"/>
          </a:xfrm>
          <a:prstGeom prst="rect">
            <a:avLst/>
          </a:prstGeom>
        </p:spPr>
        <p:txBody>
          <a:bodyPr lIns="0" tIns="0" rIns="0" bIns="0"/>
          <a:lstStyle>
            <a:lvl1pPr>
              <a:defRPr sz="3000">
                <a:solidFill>
                  <a:srgbClr val="60CDFF"/>
                </a:solidFill>
              </a:defRPr>
            </a:lvl1pPr>
          </a:lstStyle>
          <a:p>
            <a:r>
              <a:rPr lang="en-US"/>
              <a:t>Click to edit Master title style</a:t>
            </a:r>
          </a:p>
        </p:txBody>
      </p:sp>
      <p:sp>
        <p:nvSpPr>
          <p:cNvPr id="9" name="Text Placeholder 3">
            <a:extLst>
              <a:ext uri="{FF2B5EF4-FFF2-40B4-BE49-F238E27FC236}">
                <a16:creationId xmlns:a16="http://schemas.microsoft.com/office/drawing/2014/main" id="{76E7D557-BEFA-D12D-5C79-1C32A65D11A5}"/>
              </a:ext>
            </a:extLst>
          </p:cNvPr>
          <p:cNvSpPr>
            <a:spLocks noGrp="1"/>
          </p:cNvSpPr>
          <p:nvPr>
            <p:ph type="body" sz="quarter" idx="16"/>
          </p:nvPr>
        </p:nvSpPr>
        <p:spPr>
          <a:xfrm>
            <a:off x="586390" y="1116871"/>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591" indent="0">
              <a:buNone/>
              <a:defRPr>
                <a:solidFill>
                  <a:schemeClr val="bg1"/>
                </a:solidFill>
              </a:defRPr>
            </a:lvl2pPr>
            <a:lvl3pPr marL="457182" indent="0">
              <a:buNone/>
              <a:defRPr>
                <a:solidFill>
                  <a:schemeClr val="bg1"/>
                </a:solidFill>
              </a:defRPr>
            </a:lvl3pPr>
            <a:lvl4pPr marL="685773" indent="0">
              <a:buNone/>
              <a:defRPr>
                <a:solidFill>
                  <a:schemeClr val="bg1"/>
                </a:solidFill>
              </a:defRPr>
            </a:lvl4pPr>
            <a:lvl5pPr marL="914363"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7552022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line and Subhead with Bloom Layout">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A559D1D1-4F74-44AC-A242-26E26CCF0C91}"/>
              </a:ext>
            </a:extLst>
          </p:cNvPr>
          <p:cNvSpPr>
            <a:spLocks noGrp="1"/>
          </p:cNvSpPr>
          <p:nvPr>
            <p:ph type="title"/>
          </p:nvPr>
        </p:nvSpPr>
        <p:spPr>
          <a:xfrm>
            <a:off x="588263" y="457200"/>
            <a:ext cx="11018520" cy="553998"/>
          </a:xfrm>
          <a:prstGeom prst="rect">
            <a:avLst/>
          </a:prstGeom>
        </p:spPr>
        <p:txBody>
          <a:bodyPr lIns="0" tIns="0" rIns="0" bIns="0"/>
          <a:lstStyle>
            <a:lvl1pPr>
              <a:defRPr sz="3000">
                <a:solidFill>
                  <a:srgbClr val="60CDFF"/>
                </a:solidFill>
              </a:defRPr>
            </a:lvl1pPr>
          </a:lstStyle>
          <a:p>
            <a:r>
              <a:rPr lang="en-US"/>
              <a:t>Click to edit Master title style</a:t>
            </a:r>
          </a:p>
        </p:txBody>
      </p:sp>
      <p:sp>
        <p:nvSpPr>
          <p:cNvPr id="11" name="Text Placeholder 3">
            <a:extLst>
              <a:ext uri="{FF2B5EF4-FFF2-40B4-BE49-F238E27FC236}">
                <a16:creationId xmlns:a16="http://schemas.microsoft.com/office/drawing/2014/main" id="{302FDE02-F1C4-4D33-838D-495D255D3991}"/>
              </a:ext>
            </a:extLst>
          </p:cNvPr>
          <p:cNvSpPr>
            <a:spLocks noGrp="1"/>
          </p:cNvSpPr>
          <p:nvPr>
            <p:ph type="body" sz="quarter" idx="10"/>
          </p:nvPr>
        </p:nvSpPr>
        <p:spPr>
          <a:xfrm>
            <a:off x="586390" y="1116871"/>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591" indent="0">
              <a:buNone/>
              <a:defRPr>
                <a:solidFill>
                  <a:schemeClr val="bg1"/>
                </a:solidFill>
              </a:defRPr>
            </a:lvl2pPr>
            <a:lvl3pPr marL="457182" indent="0">
              <a:buNone/>
              <a:defRPr>
                <a:solidFill>
                  <a:schemeClr val="bg1"/>
                </a:solidFill>
              </a:defRPr>
            </a:lvl3pPr>
            <a:lvl4pPr marL="685773" indent="0">
              <a:buNone/>
              <a:defRPr>
                <a:solidFill>
                  <a:schemeClr val="bg1"/>
                </a:solidFill>
              </a:defRPr>
            </a:lvl4pPr>
            <a:lvl5pPr marL="914363"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084324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ocument blank slide with black background">
    <p:spTree>
      <p:nvGrpSpPr>
        <p:cNvPr id="1" name=""/>
        <p:cNvGrpSpPr/>
        <p:nvPr/>
      </p:nvGrpSpPr>
      <p:grpSpPr>
        <a:xfrm>
          <a:off x="0" y="0"/>
          <a:ext cx="0" cy="0"/>
          <a:chOff x="0" y="0"/>
          <a:chExt cx="0" cy="0"/>
        </a:xfrm>
      </p:grpSpPr>
      <p:pic>
        <p:nvPicPr>
          <p:cNvPr id="4" name="Picture 3" descr="Background pattern&#10;&#10;">
            <a:extLst>
              <a:ext uri="{FF2B5EF4-FFF2-40B4-BE49-F238E27FC236}">
                <a16:creationId xmlns:a16="http://schemas.microsoft.com/office/drawing/2014/main" id="{FC11611B-A423-439F-093A-27248BB59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704"/>
            <a:ext cx="12192000" cy="6858000"/>
          </a:xfrm>
          <a:prstGeom prst="rect">
            <a:avLst/>
          </a:prstGeom>
        </p:spPr>
      </p:pic>
      <p:sp>
        <p:nvSpPr>
          <p:cNvPr id="5" name="Title 6">
            <a:extLst>
              <a:ext uri="{FF2B5EF4-FFF2-40B4-BE49-F238E27FC236}">
                <a16:creationId xmlns:a16="http://schemas.microsoft.com/office/drawing/2014/main" id="{D969727D-9314-4C96-2BD4-D9D699DC7559}"/>
              </a:ext>
            </a:extLst>
          </p:cNvPr>
          <p:cNvSpPr>
            <a:spLocks noGrp="1"/>
          </p:cNvSpPr>
          <p:nvPr>
            <p:ph type="title"/>
          </p:nvPr>
        </p:nvSpPr>
        <p:spPr>
          <a:xfrm>
            <a:off x="588263" y="2554664"/>
            <a:ext cx="4730025" cy="553998"/>
          </a:xfrm>
          <a:prstGeom prst="rect">
            <a:avLst/>
          </a:prstGeom>
        </p:spPr>
        <p:txBody>
          <a:bodyPr lIns="0" tIns="0" rIns="0" bIns="0"/>
          <a:lstStyle>
            <a:lvl1pPr>
              <a:defRPr sz="3000">
                <a:solidFill>
                  <a:srgbClr val="60CDFF"/>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BE19D688-BEAF-D8A1-1056-D4A5B6BAD358}"/>
              </a:ext>
              <a:ext uri="{C183D7F6-B498-43B3-948B-1728B52AA6E4}">
                <adec:decorative xmlns:adec="http://schemas.microsoft.com/office/drawing/2017/decorative" val="1"/>
              </a:ext>
            </a:extLst>
          </p:cNvPr>
          <p:cNvCxnSpPr>
            <a:cxnSpLocks/>
          </p:cNvCxnSpPr>
          <p:nvPr userDrawn="1"/>
        </p:nvCxnSpPr>
        <p:spPr>
          <a:xfrm>
            <a:off x="4156587" y="1187823"/>
            <a:ext cx="0" cy="4482353"/>
          </a:xfrm>
          <a:prstGeom prst="line">
            <a:avLst/>
          </a:prstGeom>
          <a:ln>
            <a:solidFill>
              <a:srgbClr val="60CD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62787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Document blank slide with black background">
    <p:spTree>
      <p:nvGrpSpPr>
        <p:cNvPr id="1" name=""/>
        <p:cNvGrpSpPr/>
        <p:nvPr/>
      </p:nvGrpSpPr>
      <p:grpSpPr>
        <a:xfrm>
          <a:off x="0" y="0"/>
          <a:ext cx="0" cy="0"/>
          <a:chOff x="0" y="0"/>
          <a:chExt cx="0" cy="0"/>
        </a:xfrm>
      </p:grpSpPr>
      <p:pic>
        <p:nvPicPr>
          <p:cNvPr id="4" name="Picture 3" descr="Background pattern&#10;&#10;">
            <a:extLst>
              <a:ext uri="{FF2B5EF4-FFF2-40B4-BE49-F238E27FC236}">
                <a16:creationId xmlns:a16="http://schemas.microsoft.com/office/drawing/2014/main" id="{FC11611B-A423-439F-093A-27248BB59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704"/>
            <a:ext cx="12192000" cy="6858000"/>
          </a:xfrm>
          <a:prstGeom prst="rect">
            <a:avLst/>
          </a:prstGeom>
        </p:spPr>
      </p:pic>
      <p:sp>
        <p:nvSpPr>
          <p:cNvPr id="5" name="Title 6">
            <a:extLst>
              <a:ext uri="{FF2B5EF4-FFF2-40B4-BE49-F238E27FC236}">
                <a16:creationId xmlns:a16="http://schemas.microsoft.com/office/drawing/2014/main" id="{D969727D-9314-4C96-2BD4-D9D699DC7559}"/>
              </a:ext>
            </a:extLst>
          </p:cNvPr>
          <p:cNvSpPr>
            <a:spLocks noGrp="1"/>
          </p:cNvSpPr>
          <p:nvPr>
            <p:ph type="title"/>
          </p:nvPr>
        </p:nvSpPr>
        <p:spPr>
          <a:xfrm>
            <a:off x="588263" y="2554664"/>
            <a:ext cx="4730025" cy="553998"/>
          </a:xfrm>
          <a:prstGeom prst="rect">
            <a:avLst/>
          </a:prstGeom>
        </p:spPr>
        <p:txBody>
          <a:bodyPr lIns="0" tIns="0" rIns="0" bIns="0"/>
          <a:lstStyle>
            <a:lvl1pPr>
              <a:defRPr sz="3000">
                <a:solidFill>
                  <a:srgbClr val="60CDFF"/>
                </a:solidFill>
              </a:defRPr>
            </a:lvl1pPr>
          </a:lstStyle>
          <a:p>
            <a:r>
              <a:rPr lang="en-US"/>
              <a:t>Click to edit Master title style</a:t>
            </a:r>
          </a:p>
        </p:txBody>
      </p:sp>
    </p:spTree>
    <p:extLst>
      <p:ext uri="{BB962C8B-B14F-4D97-AF65-F5344CB8AC3E}">
        <p14:creationId xmlns:p14="http://schemas.microsoft.com/office/powerpoint/2010/main" val="64277984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Document section slide with large white copy and secundary title on blu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048E3-8147-414C-B7BA-0432849782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21046"/>
            <a:ext cx="293066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9425882C-0C4D-497A-93BF-4ACA7EF4EE86}"/>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42120511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and Subhead with Blo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Title 6">
            <a:extLst>
              <a:ext uri="{FF2B5EF4-FFF2-40B4-BE49-F238E27FC236}">
                <a16:creationId xmlns:a16="http://schemas.microsoft.com/office/drawing/2014/main" id="{A559D1D1-4F74-44AC-A242-26E26CCF0C91}"/>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11" name="Text Placeholder 3">
            <a:extLst>
              <a:ext uri="{FF2B5EF4-FFF2-40B4-BE49-F238E27FC236}">
                <a16:creationId xmlns:a16="http://schemas.microsoft.com/office/drawing/2014/main" id="{302FDE02-F1C4-4D33-838D-495D255D3991}"/>
              </a:ext>
            </a:extLst>
          </p:cNvPr>
          <p:cNvSpPr>
            <a:spLocks noGrp="1"/>
          </p:cNvSpPr>
          <p:nvPr>
            <p:ph type="body" sz="quarter" idx="10"/>
          </p:nvPr>
        </p:nvSpPr>
        <p:spPr>
          <a:xfrm>
            <a:off x="586390" y="1116870"/>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588174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Document section slide with large white copy and secundary title on blu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F44BF-C12E-48DC-93F3-05354255F9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77" t="74645" r="55373"/>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21046"/>
            <a:ext cx="293066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r="22337"/>
          <a:stretch/>
        </p:blipFill>
        <p:spPr>
          <a:xfrm>
            <a:off x="275167" y="279136"/>
            <a:ext cx="1700717" cy="885000"/>
          </a:xfrm>
          <a:prstGeom prst="rect">
            <a:avLst/>
          </a:prstGeom>
        </p:spPr>
      </p:pic>
    </p:spTree>
    <p:extLst>
      <p:ext uri="{BB962C8B-B14F-4D97-AF65-F5344CB8AC3E}">
        <p14:creationId xmlns:p14="http://schemas.microsoft.com/office/powerpoint/2010/main" val="202724444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Document section slide with large white copy and secundary title on blu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048E3-8147-414C-B7BA-0432849782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77" t="74645" r="55373"/>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21046"/>
            <a:ext cx="293066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9425882C-0C4D-497A-93BF-4ACA7EF4EE86}"/>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75125258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473" t="73581" r="54202" b="10959"/>
          <a:stretch/>
        </p:blipFill>
        <p:spPr>
          <a:xfrm>
            <a:off x="-2" y="0"/>
            <a:ext cx="12192000"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53" name="Picture 52" descr="A picture containing connector&#10;&#10;Description automatically generated">
            <a:extLst>
              <a:ext uri="{FF2B5EF4-FFF2-40B4-BE49-F238E27FC236}">
                <a16:creationId xmlns:a16="http://schemas.microsoft.com/office/drawing/2014/main" id="{983606E1-7252-4FB5-831B-826660C96E41}"/>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27473" t="78132" r="54202" b="15468"/>
          <a:stretch/>
        </p:blipFill>
        <p:spPr>
          <a:xfrm>
            <a:off x="0" y="2018771"/>
            <a:ext cx="12192000" cy="2838979"/>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079681"/>
            <a:ext cx="370130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4309943"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6" cstate="print">
            <a:biLevel thresh="25000"/>
            <a:extLst>
              <a:ext uri="{28A0092B-C50C-407E-A947-70E740481C1C}">
                <a14:useLocalDpi xmlns:a14="http://schemas.microsoft.com/office/drawing/2010/main" val="0"/>
              </a:ext>
            </a:extLst>
          </a:blip>
          <a:srcRect/>
          <a:stretch/>
        </p:blipFill>
        <p:spPr>
          <a:xfrm>
            <a:off x="275167" y="279136"/>
            <a:ext cx="1980000" cy="884034"/>
          </a:xfrm>
          <a:prstGeom prst="rect">
            <a:avLst/>
          </a:prstGeom>
        </p:spPr>
      </p:pic>
    </p:spTree>
    <p:extLst>
      <p:ext uri="{BB962C8B-B14F-4D97-AF65-F5344CB8AC3E}">
        <p14:creationId xmlns:p14="http://schemas.microsoft.com/office/powerpoint/2010/main" val="398406562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Tree>
    <p:extLst>
      <p:ext uri="{BB962C8B-B14F-4D97-AF65-F5344CB8AC3E}">
        <p14:creationId xmlns:p14="http://schemas.microsoft.com/office/powerpoint/2010/main" val="326839574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84953270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blue Windows logo on white background and half-page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A11BF5-4181-4814-8CA5-847FE09CDE24}"/>
              </a:ext>
            </a:extLst>
          </p:cNvPr>
          <p:cNvSpPr>
            <a:spLocks noGrp="1"/>
          </p:cNvSpPr>
          <p:nvPr>
            <p:ph type="body" sz="quarter" idx="19"/>
          </p:nvPr>
        </p:nvSpPr>
        <p:spPr>
          <a:xfrm>
            <a:off x="571500" y="1705914"/>
            <a:ext cx="2265145" cy="325007"/>
          </a:xfrm>
          <a:prstGeom prst="rect">
            <a:avLst/>
          </a:prstGeom>
          <a:solidFill>
            <a:srgbClr val="0078D4"/>
          </a:solidFill>
          <a:ln>
            <a:noFill/>
          </a:ln>
        </p:spPr>
        <p:txBody>
          <a:bodyPr wrap="none" lIns="108000" tIns="72000" rIns="108000" bIns="72000" anchor="ctr">
            <a:spAutoFit/>
          </a:bodyPr>
          <a:lstStyle>
            <a:lvl1pPr algn="l">
              <a:defRPr sz="1167">
                <a:solidFill>
                  <a:schemeClr val="bg1"/>
                </a:solidFill>
                <a:latin typeface="+mj-lt"/>
              </a:defRPr>
            </a:lvl1pPr>
          </a:lstStyle>
          <a:p>
            <a:pPr lvl="0"/>
            <a:r>
              <a:rPr lang="en-US"/>
              <a:t>Click to edit Master text styles</a:t>
            </a:r>
          </a:p>
        </p:txBody>
      </p:sp>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7" name="Title">
            <a:extLst>
              <a:ext uri="{FF2B5EF4-FFF2-40B4-BE49-F238E27FC236}">
                <a16:creationId xmlns:a16="http://schemas.microsoft.com/office/drawing/2014/main" id="{85CADD3B-F411-49CC-AB46-8F6FDCDF7ECA}"/>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C0783002-345D-4151-BD73-A3F6752A07B6}"/>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a:extLst>
              <a:ext uri="{FF2B5EF4-FFF2-40B4-BE49-F238E27FC236}">
                <a16:creationId xmlns:a16="http://schemas.microsoft.com/office/drawing/2014/main" id="{713C71CB-8AD4-48DE-8CB9-709F9BFA9C13}"/>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p:blipFill>
        <p:spPr>
          <a:xfrm>
            <a:off x="275166" y="5694832"/>
            <a:ext cx="1980000" cy="884033"/>
          </a:xfrm>
          <a:prstGeom prst="rect">
            <a:avLst/>
          </a:prstGeom>
        </p:spPr>
      </p:pic>
    </p:spTree>
    <p:extLst>
      <p:ext uri="{BB962C8B-B14F-4D97-AF65-F5344CB8AC3E}">
        <p14:creationId xmlns:p14="http://schemas.microsoft.com/office/powerpoint/2010/main" val="382685249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p:blipFill>
        <p:spPr>
          <a:xfrm>
            <a:off x="275167" y="279137"/>
            <a:ext cx="1980000" cy="884034"/>
          </a:xfrm>
          <a:prstGeom prst="rect">
            <a:avLst/>
          </a:prstGeom>
        </p:spPr>
      </p:pic>
      <p:sp>
        <p:nvSpPr>
          <p:cNvPr id="5" name="Title">
            <a:extLst>
              <a:ext uri="{FF2B5EF4-FFF2-40B4-BE49-F238E27FC236}">
                <a16:creationId xmlns:a16="http://schemas.microsoft.com/office/drawing/2014/main" id="{C17D1400-75FC-48BC-9CEE-71AD8974659D}"/>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Tree>
    <p:extLst>
      <p:ext uri="{BB962C8B-B14F-4D97-AF65-F5344CB8AC3E}">
        <p14:creationId xmlns:p14="http://schemas.microsoft.com/office/powerpoint/2010/main" val="215781157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605" t="43980" r="40233" b="27976"/>
          <a:stretch/>
        </p:blipFill>
        <p:spPr>
          <a:xfrm>
            <a:off x="1" y="0"/>
            <a:ext cx="12191999"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38" name="Picture 37" descr="A picture containing connector&#10;&#10;Description automatically generated">
            <a:extLst>
              <a:ext uri="{FF2B5EF4-FFF2-40B4-BE49-F238E27FC236}">
                <a16:creationId xmlns:a16="http://schemas.microsoft.com/office/drawing/2014/main" id="{06FE3742-61C9-4384-9185-6F68C87A1CDF}"/>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28606" t="52236" r="40233" b="36151"/>
          <a:stretch/>
        </p:blipFill>
        <p:spPr>
          <a:xfrm>
            <a:off x="0" y="2018771"/>
            <a:ext cx="12192000" cy="2839967"/>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259217"/>
            <a:ext cx="5545473" cy="359073"/>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6" cstate="print">
            <a:biLevel thresh="25000"/>
            <a:extLst>
              <a:ext uri="{28A0092B-C50C-407E-A947-70E740481C1C}">
                <a14:useLocalDpi xmlns:a14="http://schemas.microsoft.com/office/drawing/2010/main" val="0"/>
              </a:ext>
            </a:extLst>
          </a:blip>
          <a:stretch>
            <a:fillRect/>
          </a:stretch>
        </p:blipFill>
        <p:spPr>
          <a:xfrm>
            <a:off x="7965545" y="2952750"/>
            <a:ext cx="2356910" cy="952500"/>
          </a:xfrm>
          <a:prstGeom prst="rect">
            <a:avLst/>
          </a:prstGeom>
        </p:spPr>
      </p:pic>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2979309"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420985735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descr="Logo&#10;&#10;Description automatically generated">
            <a:extLst>
              <a:ext uri="{FF2B5EF4-FFF2-40B4-BE49-F238E27FC236}">
                <a16:creationId xmlns:a16="http://schemas.microsoft.com/office/drawing/2014/main" id="{893192B3-46AD-47B8-919E-90E28827E883}"/>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406108664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Document title slide with blue Windows logo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0D21C1EE-A835-4CE0-908F-3E4B12FC47F3}"/>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5969714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Layout with Bloom">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3425344654"/>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ocument title slide with white Windows 10 logo on black background and half-page image">
    <p:spTree>
      <p:nvGrpSpPr>
        <p:cNvPr id="1" name=""/>
        <p:cNvGrpSpPr/>
        <p:nvPr/>
      </p:nvGrpSpPr>
      <p:grpSpPr>
        <a:xfrm>
          <a:off x="0" y="0"/>
          <a:ext cx="0" cy="0"/>
          <a:chOff x="0" y="0"/>
          <a:chExt cx="0" cy="0"/>
        </a:xfrm>
      </p:grpSpPr>
      <p:sp>
        <p:nvSpPr>
          <p:cNvPr id="6" name="Picture placeholder" descr="Placeholder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a:extLst>
              <a:ext uri="{FF2B5EF4-FFF2-40B4-BE49-F238E27FC236}">
                <a16:creationId xmlns:a16="http://schemas.microsoft.com/office/drawing/2014/main" id="{D031032C-B897-4505-A572-BB2541F2505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110" y="559110"/>
            <a:ext cx="1508368" cy="304800"/>
          </a:xfrm>
          <a:prstGeom prst="rect">
            <a:avLst/>
          </a:prstGeom>
        </p:spPr>
      </p:pic>
      <p:sp>
        <p:nvSpPr>
          <p:cNvPr id="7" name="Title">
            <a:extLst>
              <a:ext uri="{FF2B5EF4-FFF2-40B4-BE49-F238E27FC236}">
                <a16:creationId xmlns:a16="http://schemas.microsoft.com/office/drawing/2014/main" id="{D4FEAFDB-943B-425D-B244-87E5713990D8}"/>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03CAB848-D99A-4072-AC54-3442836D2C39}"/>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422104629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ocument title slide with blue Windows 10 logo on white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4DA95D-6A2D-4A42-844E-FD78B398C420}"/>
              </a:ext>
              <a:ext uri="{C183D7F6-B498-43B3-948B-1728B52AA6E4}">
                <adec:decorative xmlns:adec="http://schemas.microsoft.com/office/drawing/2017/decorative" val="1"/>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555145" y="555145"/>
            <a:ext cx="1498168" cy="304800"/>
          </a:xfrm>
          <a:prstGeom prst="rect">
            <a:avLst/>
          </a:prstGeom>
        </p:spPr>
      </p:pic>
      <p:sp>
        <p:nvSpPr>
          <p:cNvPr id="7" name="Title">
            <a:extLst>
              <a:ext uri="{FF2B5EF4-FFF2-40B4-BE49-F238E27FC236}">
                <a16:creationId xmlns:a16="http://schemas.microsoft.com/office/drawing/2014/main" id="{B005FADA-1F9D-4231-859D-6F9F29E2851A}"/>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A9DA2907-E40B-4F11-8F46-79E8AC08A2F8}"/>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156456985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white background with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684B330A-4E9F-4E71-A32D-114886322B5C}"/>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8" y="279136"/>
            <a:ext cx="1974533" cy="885000"/>
          </a:xfrm>
          <a:prstGeom prst="rect">
            <a:avLst/>
          </a:prstGeom>
        </p:spPr>
      </p:pic>
      <p:sp>
        <p:nvSpPr>
          <p:cNvPr id="9" name="Title">
            <a:extLst>
              <a:ext uri="{FF2B5EF4-FFF2-40B4-BE49-F238E27FC236}">
                <a16:creationId xmlns:a16="http://schemas.microsoft.com/office/drawing/2014/main" id="{78749A5B-B13C-487F-8363-4C6B8EAD0F51}"/>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137E0B19-A83E-4B86-B797-40F6E57B772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127929103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Microsoft logo on white background and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Microsoft logo">
            <a:extLst>
              <a:ext uri="{FF2B5EF4-FFF2-40B4-BE49-F238E27FC236}">
                <a16:creationId xmlns:a16="http://schemas.microsoft.com/office/drawing/2014/main" id="{C3CB6C71-DF02-4D01-A2D0-9FAD9A44241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8" y="5693865"/>
            <a:ext cx="1974533" cy="885000"/>
          </a:xfrm>
          <a:prstGeom prst="rect">
            <a:avLst/>
          </a:prstGeom>
        </p:spPr>
      </p:pic>
      <p:sp>
        <p:nvSpPr>
          <p:cNvPr id="7" name="Text Placeholder 3">
            <a:extLst>
              <a:ext uri="{FF2B5EF4-FFF2-40B4-BE49-F238E27FC236}">
                <a16:creationId xmlns:a16="http://schemas.microsoft.com/office/drawing/2014/main" id="{FCA80BC5-C5AB-4C30-9645-387B61C0772B}"/>
              </a:ext>
            </a:extLst>
          </p:cNvPr>
          <p:cNvSpPr>
            <a:spLocks noGrp="1"/>
          </p:cNvSpPr>
          <p:nvPr>
            <p:ph type="body" sz="quarter" idx="19"/>
          </p:nvPr>
        </p:nvSpPr>
        <p:spPr>
          <a:xfrm>
            <a:off x="571500" y="1705914"/>
            <a:ext cx="2265145" cy="325007"/>
          </a:xfrm>
          <a:prstGeom prst="rect">
            <a:avLst/>
          </a:prstGeom>
          <a:solidFill>
            <a:srgbClr val="0078D4"/>
          </a:solidFill>
          <a:ln>
            <a:noFill/>
          </a:ln>
        </p:spPr>
        <p:txBody>
          <a:bodyPr wrap="none" lIns="108000" tIns="72000" rIns="108000" bIns="72000" anchor="ctr">
            <a:spAutoFit/>
          </a:bodyPr>
          <a:lstStyle>
            <a:lvl1pPr algn="l">
              <a:defRPr sz="1167">
                <a:solidFill>
                  <a:schemeClr val="bg1"/>
                </a:solidFill>
                <a:latin typeface="+mj-lt"/>
              </a:defRPr>
            </a:lvl1pPr>
          </a:lstStyle>
          <a:p>
            <a:pPr lvl="0"/>
            <a:r>
              <a:rPr lang="en-US"/>
              <a:t>Click to edit Master text styles</a:t>
            </a:r>
          </a:p>
        </p:txBody>
      </p:sp>
      <p:sp>
        <p:nvSpPr>
          <p:cNvPr id="9" name="Title">
            <a:extLst>
              <a:ext uri="{FF2B5EF4-FFF2-40B4-BE49-F238E27FC236}">
                <a16:creationId xmlns:a16="http://schemas.microsoft.com/office/drawing/2014/main" id="{DE735582-3999-4AAF-A1B3-EC2FEB53ECF7}"/>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39706B08-079B-4D46-BC87-742C93338FDE}"/>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278163613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white background">
    <p:spTree>
      <p:nvGrpSpPr>
        <p:cNvPr id="1" name=""/>
        <p:cNvGrpSpPr/>
        <p:nvPr/>
      </p:nvGrpSpPr>
      <p:grpSpPr>
        <a:xfrm>
          <a:off x="0" y="0"/>
          <a:ext cx="0" cy="0"/>
          <a:chOff x="0" y="0"/>
          <a:chExt cx="0" cy="0"/>
        </a:xfrm>
      </p:grpSpPr>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8" y="279136"/>
            <a:ext cx="1974533" cy="885000"/>
          </a:xfrm>
          <a:prstGeom prst="rect">
            <a:avLst/>
          </a:prstGeom>
        </p:spPr>
      </p:pic>
      <p:sp>
        <p:nvSpPr>
          <p:cNvPr id="6" name="Title">
            <a:extLst>
              <a:ext uri="{FF2B5EF4-FFF2-40B4-BE49-F238E27FC236}">
                <a16:creationId xmlns:a16="http://schemas.microsoft.com/office/drawing/2014/main" id="{5EDA72C8-74A3-47DC-9714-A43F13842D69}"/>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7" name="Footer note">
            <a:extLst>
              <a:ext uri="{FF2B5EF4-FFF2-40B4-BE49-F238E27FC236}">
                <a16:creationId xmlns:a16="http://schemas.microsoft.com/office/drawing/2014/main" id="{8BE7EA0C-B971-4ABD-92AB-14ABE24FCE9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187942373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ocument section slide with large dark gray copy and secundary title on imag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5C404A9F-E03A-4552-AD3C-8818696556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59" t="32860" r="38321" b="53981"/>
          <a:stretch/>
        </p:blipFill>
        <p:spPr>
          <a:xfrm>
            <a:off x="-1" y="0"/>
            <a:ext cx="12192000" cy="6857997"/>
          </a:xfrm>
          <a:prstGeom prst="rect">
            <a:avLst/>
          </a:prstGeom>
        </p:spPr>
      </p:pic>
      <p:pic>
        <p:nvPicPr>
          <p:cNvPr id="10" name="Picture 9">
            <a:extLst>
              <a:ext uri="{FF2B5EF4-FFF2-40B4-BE49-F238E27FC236}">
                <a16:creationId xmlns:a16="http://schemas.microsoft.com/office/drawing/2014/main" id="{03B9AC82-9AED-47BF-9899-3F964290EFCE}"/>
              </a:ext>
            </a:extLst>
          </p:cNvPr>
          <p:cNvPicPr>
            <a:picLocks noChangeAspect="1"/>
          </p:cNvPicPr>
          <p:nvPr userDrawn="1"/>
        </p:nvPicPr>
        <p:blipFill>
          <a:blip r:embed="rId3">
            <a:alphaModFix/>
          </a:blip>
          <a:stretch>
            <a:fillRect/>
          </a:stretch>
        </p:blipFill>
        <p:spPr>
          <a:xfrm>
            <a:off x="1" y="0"/>
            <a:ext cx="6095999" cy="6857999"/>
          </a:xfrm>
          <a:prstGeom prst="rect">
            <a:avLst/>
          </a:prstGeom>
          <a:effectLst>
            <a:outerShdw blurRad="101600" dist="101600" dir="5400000" algn="ctr" rotWithShape="0">
              <a:prstClr val="black">
                <a:alpha val="14000"/>
              </a:prstClr>
            </a:outerShdw>
          </a:effectLst>
        </p:spPr>
      </p:pic>
      <p:pic>
        <p:nvPicPr>
          <p:cNvPr id="14" name="Picture 13" descr="A picture containing connector&#10;&#10;Description automatically generated">
            <a:extLst>
              <a:ext uri="{FF2B5EF4-FFF2-40B4-BE49-F238E27FC236}">
                <a16:creationId xmlns:a16="http://schemas.microsoft.com/office/drawing/2014/main" id="{606B6732-6431-4EE9-A403-0F397E9B4878}"/>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47059" t="32860" r="45632" b="53981"/>
          <a:stretch/>
        </p:blipFill>
        <p:spPr>
          <a:xfrm>
            <a:off x="1" y="0"/>
            <a:ext cx="6095999" cy="6857998"/>
          </a:xfrm>
          <a:prstGeom prst="rect">
            <a:avLst/>
          </a:prstGeom>
        </p:spPr>
      </p:pic>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2" y="5170399"/>
            <a:ext cx="5062097"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00005207"/>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area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7171998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45E03B92-CA75-42EB-A597-09E043A47072}"/>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52233" b="5294"/>
          <a:stretch>
            <a:fill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p:spPr>
      </p:pic>
    </p:spTree>
    <p:extLst>
      <p:ext uri="{BB962C8B-B14F-4D97-AF65-F5344CB8AC3E}">
        <p14:creationId xmlns:p14="http://schemas.microsoft.com/office/powerpoint/2010/main" val="378713711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A9EACD5-3C51-4222-B46D-24185871E4C9}"/>
              </a:ext>
            </a:extLst>
          </p:cNvPr>
          <p:cNvPicPr>
            <a:picLocks noChangeAspect="1"/>
          </p:cNvPicPr>
          <p:nvPr userDrawn="1"/>
        </p:nvPicPr>
        <p:blipFill>
          <a:blip r:embed="rId2">
            <a:extLst>
              <a:ext uri="{28A0092B-C50C-407E-A947-70E740481C1C}">
                <a14:useLocalDpi xmlns:a14="http://schemas.microsoft.com/office/drawing/2010/main" val="0"/>
              </a:ext>
            </a:extLst>
          </a:blip>
          <a:srcRect l="46369" t="21560" r="33032" b="25046"/>
          <a:stretch>
            <a:fill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14000"/>
              </a:prstClr>
            </a:outerShdw>
          </a:effectLst>
        </p:spPr>
      </p:pic>
    </p:spTree>
    <p:extLst>
      <p:ext uri="{BB962C8B-B14F-4D97-AF65-F5344CB8AC3E}">
        <p14:creationId xmlns:p14="http://schemas.microsoft.com/office/powerpoint/2010/main" val="974795051"/>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86F6F68B-53B2-4143-A3C6-46A6CC4BE5C2}"/>
              </a:ext>
            </a:extLst>
          </p:cNvPr>
          <p:cNvPicPr>
            <a:picLocks noChangeAspect="1"/>
          </p:cNvPicPr>
          <p:nvPr userDrawn="1"/>
        </p:nvPicPr>
        <p:blipFill>
          <a:blip r:embed="rId2">
            <a:extLst>
              <a:ext uri="{28A0092B-C50C-407E-A947-70E740481C1C}">
                <a14:useLocalDpi xmlns:a14="http://schemas.microsoft.com/office/drawing/2010/main" val="0"/>
              </a:ext>
            </a:extLst>
          </a:blip>
          <a:srcRect l="39441" t="32442" r="40715" b="13285"/>
          <a:stretch>
            <a:fill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p:spPr>
      </p:pic>
    </p:spTree>
    <p:extLst>
      <p:ext uri="{BB962C8B-B14F-4D97-AF65-F5344CB8AC3E}">
        <p14:creationId xmlns:p14="http://schemas.microsoft.com/office/powerpoint/2010/main" val="19804124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ow Only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494920572"/>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l="46713" t="41520" r="28407" b="5965"/>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2457721589"/>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FFA34DBA-8831-4682-B61F-43524423B3B8}"/>
              </a:ext>
            </a:extLst>
          </p:cNvPr>
          <p:cNvPicPr>
            <a:picLocks noChangeAspect="1"/>
          </p:cNvPicPr>
          <p:nvPr userDrawn="1"/>
        </p:nvPicPr>
        <p:blipFill>
          <a:blip r:embed="rId2">
            <a:extLst>
              <a:ext uri="{28A0092B-C50C-407E-A947-70E740481C1C}">
                <a14:useLocalDpi xmlns:a14="http://schemas.microsoft.com/office/drawing/2010/main" val="0"/>
              </a:ext>
            </a:extLst>
          </a:blip>
          <a:srcRect l="29739" t="35483" r="50875" b="11050"/>
          <a:stretch>
            <a:fill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p:spPr>
      </p:pic>
    </p:spTree>
    <p:extLst>
      <p:ext uri="{BB962C8B-B14F-4D97-AF65-F5344CB8AC3E}">
        <p14:creationId xmlns:p14="http://schemas.microsoft.com/office/powerpoint/2010/main" val="328089824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3E5ACA8-6E7E-482C-9EB4-CB73C444FEEC}"/>
              </a:ext>
            </a:extLst>
          </p:cNvPr>
          <p:cNvPicPr>
            <a:picLocks noChangeAspect="1"/>
          </p:cNvPicPr>
          <p:nvPr userDrawn="1"/>
        </p:nvPicPr>
        <p:blipFill>
          <a:blip r:embed="rId2">
            <a:extLst>
              <a:ext uri="{28A0092B-C50C-407E-A947-70E740481C1C}">
                <a14:useLocalDpi xmlns:a14="http://schemas.microsoft.com/office/drawing/2010/main" val="0"/>
              </a:ext>
            </a:extLst>
          </a:blip>
          <a:srcRect l="44643" t="37362" r="33315" b="8329"/>
          <a:stretch>
            <a:fill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p:spPr>
      </p:pic>
    </p:spTree>
    <p:extLst>
      <p:ext uri="{BB962C8B-B14F-4D97-AF65-F5344CB8AC3E}">
        <p14:creationId xmlns:p14="http://schemas.microsoft.com/office/powerpoint/2010/main" val="205137767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0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3052CC84-9E88-4ED4-8B42-F3DB5CB8B0D0}"/>
              </a:ext>
            </a:extLst>
          </p:cNvPr>
          <p:cNvPicPr>
            <a:picLocks noChangeAspect="1"/>
          </p:cNvPicPr>
          <p:nvPr userDrawn="1"/>
        </p:nvPicPr>
        <p:blipFill>
          <a:blip r:embed="rId2">
            <a:extLst>
              <a:ext uri="{28A0092B-C50C-407E-A947-70E740481C1C}">
                <a14:useLocalDpi xmlns:a14="http://schemas.microsoft.com/office/drawing/2010/main" val="0"/>
              </a:ext>
            </a:extLst>
          </a:blip>
          <a:srcRect l="39486" t="30040" r="38588" b="17445"/>
          <a:stretch>
            <a:fillRect/>
          </a:stretch>
        </p:blipFill>
        <p:spPr>
          <a:xfrm>
            <a:off x="8768775" y="2018771"/>
            <a:ext cx="2851726" cy="4268659"/>
          </a:xfrm>
          <a:custGeom>
            <a:avLst/>
            <a:gdLst/>
            <a:ahLst/>
            <a:cxnLst/>
            <a:rect l="l" t="t" r="r" b="b"/>
            <a:pathLst>
              <a:path w="2673325" h="4001616">
                <a:moveTo>
                  <a:pt x="0" y="0"/>
                </a:moveTo>
                <a:lnTo>
                  <a:pt x="2673325" y="0"/>
                </a:lnTo>
                <a:lnTo>
                  <a:pt x="2673325" y="323701"/>
                </a:lnTo>
                <a:cubicBezTo>
                  <a:pt x="2505894" y="630659"/>
                  <a:pt x="2347764" y="934362"/>
                  <a:pt x="2198936" y="1234808"/>
                </a:cubicBezTo>
                <a:cubicBezTo>
                  <a:pt x="2050108" y="1535255"/>
                  <a:pt x="1915232" y="1837097"/>
                  <a:pt x="1794309" y="2140334"/>
                </a:cubicBezTo>
                <a:cubicBezTo>
                  <a:pt x="1673386" y="2443572"/>
                  <a:pt x="1568277" y="2749134"/>
                  <a:pt x="1478980" y="3057023"/>
                </a:cubicBezTo>
                <a:cubicBezTo>
                  <a:pt x="1389683" y="3364911"/>
                  <a:pt x="1320850" y="3679775"/>
                  <a:pt x="1272481" y="4001616"/>
                </a:cubicBezTo>
                <a:lnTo>
                  <a:pt x="594383" y="4001616"/>
                </a:lnTo>
                <a:cubicBezTo>
                  <a:pt x="639031" y="3715122"/>
                  <a:pt x="702748" y="3429093"/>
                  <a:pt x="785534" y="3143529"/>
                </a:cubicBezTo>
                <a:cubicBezTo>
                  <a:pt x="868319" y="2857965"/>
                  <a:pt x="965523" y="2572401"/>
                  <a:pt x="1077144" y="2286837"/>
                </a:cubicBezTo>
                <a:cubicBezTo>
                  <a:pt x="1188765" y="2001273"/>
                  <a:pt x="1313873" y="1714314"/>
                  <a:pt x="1452470" y="1425959"/>
                </a:cubicBezTo>
                <a:cubicBezTo>
                  <a:pt x="1591066" y="1137605"/>
                  <a:pt x="1738499" y="846460"/>
                  <a:pt x="1894768" y="552524"/>
                </a:cubicBezTo>
                <a:lnTo>
                  <a:pt x="0" y="552524"/>
                </a:lnTo>
                <a:close/>
              </a:path>
            </a:pathLst>
          </a:custGeom>
        </p:spPr>
      </p:pic>
    </p:spTree>
    <p:extLst>
      <p:ext uri="{BB962C8B-B14F-4D97-AF65-F5344CB8AC3E}">
        <p14:creationId xmlns:p14="http://schemas.microsoft.com/office/powerpoint/2010/main" val="2542173128"/>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1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29A92D13-C8D0-424A-9E52-567EC6AEAABC}"/>
              </a:ext>
            </a:extLst>
          </p:cNvPr>
          <p:cNvPicPr>
            <a:picLocks noChangeAspect="1"/>
          </p:cNvPicPr>
          <p:nvPr userDrawn="1"/>
        </p:nvPicPr>
        <p:blipFill>
          <a:blip r:embed="rId2">
            <a:extLst>
              <a:ext uri="{28A0092B-C50C-407E-A947-70E740481C1C}">
                <a14:useLocalDpi xmlns:a14="http://schemas.microsoft.com/office/drawing/2010/main" val="0"/>
              </a:ext>
            </a:extLst>
          </a:blip>
          <a:srcRect l="44904" t="35571" r="33215" b="10193"/>
          <a:stretch>
            <a:fillRect/>
          </a:stretch>
        </p:blipFill>
        <p:spPr>
          <a:xfrm>
            <a:off x="8865640" y="2018771"/>
            <a:ext cx="2754861" cy="4267729"/>
          </a:xfrm>
          <a:custGeom>
            <a:avLst/>
            <a:gdLst/>
            <a:ahLst/>
            <a:cxnLst/>
            <a:rect l="l" t="t" r="r" b="b"/>
            <a:pathLst>
              <a:path w="2667744" h="4132771">
                <a:moveTo>
                  <a:pt x="1333872" y="2154287"/>
                </a:moveTo>
                <a:cubicBezTo>
                  <a:pt x="1233413" y="2154287"/>
                  <a:pt x="1139931" y="2172426"/>
                  <a:pt x="1053424" y="2208703"/>
                </a:cubicBezTo>
                <a:cubicBezTo>
                  <a:pt x="966918" y="2244979"/>
                  <a:pt x="892504" y="2296139"/>
                  <a:pt x="830182" y="2362182"/>
                </a:cubicBezTo>
                <a:cubicBezTo>
                  <a:pt x="767860" y="2428224"/>
                  <a:pt x="719026" y="2506824"/>
                  <a:pt x="683679" y="2597981"/>
                </a:cubicBezTo>
                <a:cubicBezTo>
                  <a:pt x="648333" y="2689138"/>
                  <a:pt x="630659" y="2788667"/>
                  <a:pt x="630659" y="2896568"/>
                </a:cubicBezTo>
                <a:cubicBezTo>
                  <a:pt x="630659" y="3010049"/>
                  <a:pt x="647403" y="3112368"/>
                  <a:pt x="680889" y="3203526"/>
                </a:cubicBezTo>
                <a:cubicBezTo>
                  <a:pt x="714375" y="3294683"/>
                  <a:pt x="761814" y="3371887"/>
                  <a:pt x="823206" y="3435139"/>
                </a:cubicBezTo>
                <a:cubicBezTo>
                  <a:pt x="884597" y="3498391"/>
                  <a:pt x="958546" y="3546761"/>
                  <a:pt x="1045053" y="3580247"/>
                </a:cubicBezTo>
                <a:cubicBezTo>
                  <a:pt x="1131559" y="3613733"/>
                  <a:pt x="1227832" y="3630476"/>
                  <a:pt x="1333872" y="3630476"/>
                </a:cubicBezTo>
                <a:cubicBezTo>
                  <a:pt x="1436192" y="3630476"/>
                  <a:pt x="1530139" y="3613268"/>
                  <a:pt x="1615716" y="3578852"/>
                </a:cubicBezTo>
                <a:cubicBezTo>
                  <a:pt x="1701292" y="3544435"/>
                  <a:pt x="1775241" y="3495136"/>
                  <a:pt x="1837562" y="3430954"/>
                </a:cubicBezTo>
                <a:cubicBezTo>
                  <a:pt x="1899884" y="3366772"/>
                  <a:pt x="1948718" y="3289567"/>
                  <a:pt x="1984065" y="3199340"/>
                </a:cubicBezTo>
                <a:cubicBezTo>
                  <a:pt x="2019412" y="3109113"/>
                  <a:pt x="2037085" y="3008189"/>
                  <a:pt x="2037085" y="2896568"/>
                </a:cubicBezTo>
                <a:cubicBezTo>
                  <a:pt x="2037085" y="2794248"/>
                  <a:pt x="2020342" y="2697975"/>
                  <a:pt x="1986856" y="2607748"/>
                </a:cubicBezTo>
                <a:cubicBezTo>
                  <a:pt x="1953369" y="2517521"/>
                  <a:pt x="1905930" y="2438921"/>
                  <a:pt x="1844539" y="2371948"/>
                </a:cubicBezTo>
                <a:cubicBezTo>
                  <a:pt x="1783147" y="2304976"/>
                  <a:pt x="1709198" y="2251956"/>
                  <a:pt x="1622692" y="2212888"/>
                </a:cubicBezTo>
                <a:cubicBezTo>
                  <a:pt x="1536186" y="2173821"/>
                  <a:pt x="1439912" y="2154287"/>
                  <a:pt x="1333872" y="2154287"/>
                </a:cubicBezTo>
                <a:close/>
                <a:moveTo>
                  <a:pt x="1328291" y="499505"/>
                </a:moveTo>
                <a:cubicBezTo>
                  <a:pt x="1244575" y="499505"/>
                  <a:pt x="1168301" y="514853"/>
                  <a:pt x="1099468" y="545548"/>
                </a:cubicBezTo>
                <a:cubicBezTo>
                  <a:pt x="1030635" y="576244"/>
                  <a:pt x="971569" y="618567"/>
                  <a:pt x="922270" y="672517"/>
                </a:cubicBezTo>
                <a:cubicBezTo>
                  <a:pt x="872970" y="726468"/>
                  <a:pt x="834833" y="789254"/>
                  <a:pt x="807858" y="860878"/>
                </a:cubicBezTo>
                <a:cubicBezTo>
                  <a:pt x="780883" y="932501"/>
                  <a:pt x="767395" y="1008311"/>
                  <a:pt x="767395" y="1088306"/>
                </a:cubicBezTo>
                <a:cubicBezTo>
                  <a:pt x="767395" y="1172022"/>
                  <a:pt x="782278" y="1249691"/>
                  <a:pt x="812044" y="1321315"/>
                </a:cubicBezTo>
                <a:cubicBezTo>
                  <a:pt x="841809" y="1392938"/>
                  <a:pt x="881807" y="1455260"/>
                  <a:pt x="932036" y="1508280"/>
                </a:cubicBezTo>
                <a:cubicBezTo>
                  <a:pt x="982266" y="1561300"/>
                  <a:pt x="1041332" y="1602693"/>
                  <a:pt x="1109235" y="1632459"/>
                </a:cubicBezTo>
                <a:cubicBezTo>
                  <a:pt x="1177138" y="1662225"/>
                  <a:pt x="1250156" y="1677107"/>
                  <a:pt x="1328291" y="1677107"/>
                </a:cubicBezTo>
                <a:cubicBezTo>
                  <a:pt x="1406426" y="1677107"/>
                  <a:pt x="1479445" y="1661759"/>
                  <a:pt x="1547348" y="1631063"/>
                </a:cubicBezTo>
                <a:cubicBezTo>
                  <a:pt x="1615250" y="1600368"/>
                  <a:pt x="1674782" y="1558510"/>
                  <a:pt x="1725941" y="1505490"/>
                </a:cubicBezTo>
                <a:cubicBezTo>
                  <a:pt x="1777101" y="1452470"/>
                  <a:pt x="1817564" y="1390148"/>
                  <a:pt x="1847329" y="1318524"/>
                </a:cubicBezTo>
                <a:cubicBezTo>
                  <a:pt x="1877095" y="1246901"/>
                  <a:pt x="1891978" y="1170161"/>
                  <a:pt x="1891978" y="1088306"/>
                </a:cubicBezTo>
                <a:cubicBezTo>
                  <a:pt x="1891978" y="1004590"/>
                  <a:pt x="1877560" y="926455"/>
                  <a:pt x="1848725" y="853902"/>
                </a:cubicBezTo>
                <a:cubicBezTo>
                  <a:pt x="1819889" y="781348"/>
                  <a:pt x="1780357" y="719026"/>
                  <a:pt x="1730127" y="666937"/>
                </a:cubicBezTo>
                <a:cubicBezTo>
                  <a:pt x="1679898" y="614846"/>
                  <a:pt x="1620366" y="573919"/>
                  <a:pt x="1551533" y="544153"/>
                </a:cubicBezTo>
                <a:cubicBezTo>
                  <a:pt x="1482700" y="514388"/>
                  <a:pt x="1408286" y="499505"/>
                  <a:pt x="1328291" y="499505"/>
                </a:cubicBezTo>
                <a:close/>
                <a:moveTo>
                  <a:pt x="1325501" y="0"/>
                </a:moveTo>
                <a:cubicBezTo>
                  <a:pt x="1498513" y="0"/>
                  <a:pt x="1658039" y="26045"/>
                  <a:pt x="1804076" y="78135"/>
                </a:cubicBezTo>
                <a:cubicBezTo>
                  <a:pt x="1950114" y="130225"/>
                  <a:pt x="2076618" y="201848"/>
                  <a:pt x="2183588" y="293006"/>
                </a:cubicBezTo>
                <a:cubicBezTo>
                  <a:pt x="2290558" y="384163"/>
                  <a:pt x="2373809" y="492063"/>
                  <a:pt x="2433340" y="616707"/>
                </a:cubicBezTo>
                <a:cubicBezTo>
                  <a:pt x="2492871" y="741350"/>
                  <a:pt x="2522637" y="876226"/>
                  <a:pt x="2522637" y="1021333"/>
                </a:cubicBezTo>
                <a:cubicBezTo>
                  <a:pt x="2522637" y="1205508"/>
                  <a:pt x="2471477" y="1373405"/>
                  <a:pt x="2369158" y="1525023"/>
                </a:cubicBezTo>
                <a:cubicBezTo>
                  <a:pt x="2266839" y="1676642"/>
                  <a:pt x="2131033" y="1800821"/>
                  <a:pt x="1961741" y="1897559"/>
                </a:cubicBezTo>
                <a:cubicBezTo>
                  <a:pt x="2077083" y="1942207"/>
                  <a:pt x="2178937" y="2000343"/>
                  <a:pt x="2267304" y="2071967"/>
                </a:cubicBezTo>
                <a:cubicBezTo>
                  <a:pt x="2355670" y="2143590"/>
                  <a:pt x="2429619" y="2224981"/>
                  <a:pt x="2489151" y="2316138"/>
                </a:cubicBezTo>
                <a:cubicBezTo>
                  <a:pt x="2548682" y="2407295"/>
                  <a:pt x="2593330" y="2506824"/>
                  <a:pt x="2623096" y="2614724"/>
                </a:cubicBezTo>
                <a:cubicBezTo>
                  <a:pt x="2652861" y="2722625"/>
                  <a:pt x="2667744" y="2835176"/>
                  <a:pt x="2667744" y="2952378"/>
                </a:cubicBezTo>
                <a:cubicBezTo>
                  <a:pt x="2667744" y="3127251"/>
                  <a:pt x="2635188" y="3287241"/>
                  <a:pt x="2570076" y="3432349"/>
                </a:cubicBezTo>
                <a:cubicBezTo>
                  <a:pt x="2504964" y="3577456"/>
                  <a:pt x="2413806" y="3701635"/>
                  <a:pt x="2296604" y="3804884"/>
                </a:cubicBezTo>
                <a:cubicBezTo>
                  <a:pt x="2179402" y="3908134"/>
                  <a:pt x="2038945" y="3988594"/>
                  <a:pt x="1875235" y="4046265"/>
                </a:cubicBezTo>
                <a:cubicBezTo>
                  <a:pt x="1711524" y="4103936"/>
                  <a:pt x="1531070" y="4132771"/>
                  <a:pt x="1333872" y="4132771"/>
                </a:cubicBezTo>
                <a:cubicBezTo>
                  <a:pt x="1138535" y="4132771"/>
                  <a:pt x="959477" y="4103936"/>
                  <a:pt x="796696" y="4046265"/>
                </a:cubicBezTo>
                <a:cubicBezTo>
                  <a:pt x="633915" y="3988594"/>
                  <a:pt x="493459" y="3908134"/>
                  <a:pt x="375326" y="3804884"/>
                </a:cubicBezTo>
                <a:cubicBezTo>
                  <a:pt x="257194" y="3701635"/>
                  <a:pt x="165106" y="3577456"/>
                  <a:pt x="99064" y="3432349"/>
                </a:cubicBezTo>
                <a:cubicBezTo>
                  <a:pt x="33022" y="3287241"/>
                  <a:pt x="0" y="3127251"/>
                  <a:pt x="0" y="2952378"/>
                </a:cubicBezTo>
                <a:cubicBezTo>
                  <a:pt x="0" y="2837036"/>
                  <a:pt x="14419" y="2725415"/>
                  <a:pt x="43253" y="2617515"/>
                </a:cubicBezTo>
                <a:cubicBezTo>
                  <a:pt x="72089" y="2509614"/>
                  <a:pt x="115342" y="2410086"/>
                  <a:pt x="173013" y="2318928"/>
                </a:cubicBezTo>
                <a:cubicBezTo>
                  <a:pt x="230684" y="2227771"/>
                  <a:pt x="303238" y="2145916"/>
                  <a:pt x="390674" y="2073362"/>
                </a:cubicBezTo>
                <a:cubicBezTo>
                  <a:pt x="478111" y="2000808"/>
                  <a:pt x="580430" y="1942207"/>
                  <a:pt x="697632" y="1897559"/>
                </a:cubicBezTo>
                <a:cubicBezTo>
                  <a:pt x="524619" y="1800821"/>
                  <a:pt x="386953" y="1676642"/>
                  <a:pt x="284634" y="1525023"/>
                </a:cubicBezTo>
                <a:cubicBezTo>
                  <a:pt x="182315" y="1373405"/>
                  <a:pt x="131155" y="1205508"/>
                  <a:pt x="131155" y="1021333"/>
                </a:cubicBezTo>
                <a:cubicBezTo>
                  <a:pt x="131155" y="874366"/>
                  <a:pt x="161386" y="738560"/>
                  <a:pt x="221848" y="613916"/>
                </a:cubicBezTo>
                <a:cubicBezTo>
                  <a:pt x="282309" y="489273"/>
                  <a:pt x="366024" y="381372"/>
                  <a:pt x="472995" y="290215"/>
                </a:cubicBezTo>
                <a:cubicBezTo>
                  <a:pt x="579965" y="199058"/>
                  <a:pt x="706004" y="127900"/>
                  <a:pt x="851111" y="76740"/>
                </a:cubicBezTo>
                <a:cubicBezTo>
                  <a:pt x="996218" y="25580"/>
                  <a:pt x="1154348" y="0"/>
                  <a:pt x="1325501" y="0"/>
                </a:cubicBezTo>
                <a:close/>
              </a:path>
            </a:pathLst>
          </a:custGeom>
        </p:spPr>
      </p:pic>
    </p:spTree>
    <p:extLst>
      <p:ext uri="{BB962C8B-B14F-4D97-AF65-F5344CB8AC3E}">
        <p14:creationId xmlns:p14="http://schemas.microsoft.com/office/powerpoint/2010/main" val="3390750735"/>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2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C8B08394-FA42-4865-9C8C-E229773B25D0}"/>
              </a:ext>
            </a:extLst>
          </p:cNvPr>
          <p:cNvPicPr>
            <a:picLocks noChangeAspect="1"/>
          </p:cNvPicPr>
          <p:nvPr userDrawn="1"/>
        </p:nvPicPr>
        <p:blipFill>
          <a:blip r:embed="rId2">
            <a:extLst>
              <a:ext uri="{28A0092B-C50C-407E-A947-70E740481C1C}">
                <a14:useLocalDpi xmlns:a14="http://schemas.microsoft.com/office/drawing/2010/main" val="0"/>
              </a:ext>
            </a:extLst>
          </a:blip>
          <a:srcRect l="42414" t="19099" r="35591" b="26592"/>
          <a:stretch>
            <a:fillRect/>
          </a:stretch>
        </p:blipFill>
        <p:spPr>
          <a:xfrm>
            <a:off x="8854966" y="2018771"/>
            <a:ext cx="2765534" cy="4267729"/>
          </a:xfrm>
          <a:custGeom>
            <a:avLst/>
            <a:gdLst/>
            <a:ahLst/>
            <a:cxnLst/>
            <a:rect l="l" t="t" r="r" b="b"/>
            <a:pathLst>
              <a:path w="2681696" h="4138352">
                <a:moveTo>
                  <a:pt x="1314338" y="530201"/>
                </a:moveTo>
                <a:cubicBezTo>
                  <a:pt x="1225041" y="530201"/>
                  <a:pt x="1139930" y="548339"/>
                  <a:pt x="1059005" y="584616"/>
                </a:cubicBezTo>
                <a:cubicBezTo>
                  <a:pt x="978079" y="620893"/>
                  <a:pt x="907387" y="672517"/>
                  <a:pt x="846925" y="739490"/>
                </a:cubicBezTo>
                <a:cubicBezTo>
                  <a:pt x="786463" y="806463"/>
                  <a:pt x="738559" y="887388"/>
                  <a:pt x="703213" y="982266"/>
                </a:cubicBezTo>
                <a:cubicBezTo>
                  <a:pt x="667866" y="1077144"/>
                  <a:pt x="650192" y="1182254"/>
                  <a:pt x="650192" y="1297595"/>
                </a:cubicBezTo>
                <a:cubicBezTo>
                  <a:pt x="650192" y="1424100"/>
                  <a:pt x="667401" y="1535720"/>
                  <a:pt x="701817" y="1632459"/>
                </a:cubicBezTo>
                <a:cubicBezTo>
                  <a:pt x="736234" y="1729197"/>
                  <a:pt x="784138" y="1810587"/>
                  <a:pt x="845529" y="1876630"/>
                </a:cubicBezTo>
                <a:cubicBezTo>
                  <a:pt x="906921" y="1942672"/>
                  <a:pt x="980870" y="1992902"/>
                  <a:pt x="1067376" y="2027319"/>
                </a:cubicBezTo>
                <a:cubicBezTo>
                  <a:pt x="1153883" y="2061735"/>
                  <a:pt x="1249226" y="2078943"/>
                  <a:pt x="1353405" y="2078943"/>
                </a:cubicBezTo>
                <a:cubicBezTo>
                  <a:pt x="1446423" y="2078943"/>
                  <a:pt x="1532464" y="2061735"/>
                  <a:pt x="1611529" y="2027319"/>
                </a:cubicBezTo>
                <a:cubicBezTo>
                  <a:pt x="1690594" y="1992902"/>
                  <a:pt x="1759427" y="1946393"/>
                  <a:pt x="1818028" y="1887792"/>
                </a:cubicBezTo>
                <a:cubicBezTo>
                  <a:pt x="1876629" y="1829191"/>
                  <a:pt x="1922673" y="1759893"/>
                  <a:pt x="1956159" y="1679898"/>
                </a:cubicBezTo>
                <a:cubicBezTo>
                  <a:pt x="1989646" y="1599902"/>
                  <a:pt x="2006389" y="1514327"/>
                  <a:pt x="2006389" y="1423169"/>
                </a:cubicBezTo>
                <a:cubicBezTo>
                  <a:pt x="2006389" y="1289224"/>
                  <a:pt x="1989180" y="1167371"/>
                  <a:pt x="1954764" y="1057610"/>
                </a:cubicBezTo>
                <a:cubicBezTo>
                  <a:pt x="1920347" y="947849"/>
                  <a:pt x="1872443" y="853902"/>
                  <a:pt x="1811052" y="775767"/>
                </a:cubicBezTo>
                <a:cubicBezTo>
                  <a:pt x="1749660" y="697632"/>
                  <a:pt x="1676641" y="637171"/>
                  <a:pt x="1591995" y="594383"/>
                </a:cubicBezTo>
                <a:cubicBezTo>
                  <a:pt x="1507349" y="551595"/>
                  <a:pt x="1414797" y="530201"/>
                  <a:pt x="1314338" y="530201"/>
                </a:cubicBezTo>
                <a:close/>
                <a:moveTo>
                  <a:pt x="1347824" y="0"/>
                </a:moveTo>
                <a:cubicBezTo>
                  <a:pt x="1528278" y="0"/>
                  <a:pt x="1698966" y="33952"/>
                  <a:pt x="1859886" y="101854"/>
                </a:cubicBezTo>
                <a:cubicBezTo>
                  <a:pt x="2020806" y="169757"/>
                  <a:pt x="2162193" y="277658"/>
                  <a:pt x="2284046" y="425556"/>
                </a:cubicBezTo>
                <a:cubicBezTo>
                  <a:pt x="2405899" y="573454"/>
                  <a:pt x="2502637" y="764605"/>
                  <a:pt x="2574261" y="999009"/>
                </a:cubicBezTo>
                <a:cubicBezTo>
                  <a:pt x="2645885" y="1233413"/>
                  <a:pt x="2681696" y="1517117"/>
                  <a:pt x="2681696" y="1850120"/>
                </a:cubicBezTo>
                <a:cubicBezTo>
                  <a:pt x="2681696" y="2250095"/>
                  <a:pt x="2638443" y="2594260"/>
                  <a:pt x="2551937" y="2882615"/>
                </a:cubicBezTo>
                <a:cubicBezTo>
                  <a:pt x="2465430" y="3170970"/>
                  <a:pt x="2346368" y="3408164"/>
                  <a:pt x="2194749" y="3594199"/>
                </a:cubicBezTo>
                <a:cubicBezTo>
                  <a:pt x="2043131" y="3780235"/>
                  <a:pt x="1865467" y="3917436"/>
                  <a:pt x="1661759" y="4005802"/>
                </a:cubicBezTo>
                <a:cubicBezTo>
                  <a:pt x="1458050" y="4094169"/>
                  <a:pt x="1238994" y="4138352"/>
                  <a:pt x="1004589" y="4138352"/>
                </a:cubicBezTo>
                <a:cubicBezTo>
                  <a:pt x="928315" y="4138352"/>
                  <a:pt x="851576" y="4133701"/>
                  <a:pt x="774371" y="4124400"/>
                </a:cubicBezTo>
                <a:cubicBezTo>
                  <a:pt x="697166" y="4115098"/>
                  <a:pt x="623682" y="4103006"/>
                  <a:pt x="553919" y="4088123"/>
                </a:cubicBezTo>
                <a:cubicBezTo>
                  <a:pt x="484156" y="4073240"/>
                  <a:pt x="420904" y="4056962"/>
                  <a:pt x="364163" y="4039289"/>
                </a:cubicBezTo>
                <a:cubicBezTo>
                  <a:pt x="307423" y="4021615"/>
                  <a:pt x="260449" y="4004407"/>
                  <a:pt x="223242" y="3987664"/>
                </a:cubicBezTo>
                <a:lnTo>
                  <a:pt x="223242" y="3404444"/>
                </a:lnTo>
                <a:cubicBezTo>
                  <a:pt x="262309" y="3428628"/>
                  <a:pt x="310678" y="3453278"/>
                  <a:pt x="368349" y="3478393"/>
                </a:cubicBezTo>
                <a:cubicBezTo>
                  <a:pt x="426020" y="3503507"/>
                  <a:pt x="488807" y="3525832"/>
                  <a:pt x="556710" y="3545365"/>
                </a:cubicBezTo>
                <a:cubicBezTo>
                  <a:pt x="624613" y="3564899"/>
                  <a:pt x="695306" y="3580712"/>
                  <a:pt x="768790" y="3592804"/>
                </a:cubicBezTo>
                <a:cubicBezTo>
                  <a:pt x="842274" y="3604897"/>
                  <a:pt x="913432" y="3610943"/>
                  <a:pt x="982265" y="3610943"/>
                </a:cubicBezTo>
                <a:cubicBezTo>
                  <a:pt x="1140395" y="3610943"/>
                  <a:pt x="1284107" y="3580247"/>
                  <a:pt x="1413402" y="3518855"/>
                </a:cubicBezTo>
                <a:cubicBezTo>
                  <a:pt x="1542696" y="3457464"/>
                  <a:pt x="1652922" y="3366306"/>
                  <a:pt x="1744079" y="3245384"/>
                </a:cubicBezTo>
                <a:cubicBezTo>
                  <a:pt x="1835236" y="3124461"/>
                  <a:pt x="1905465" y="2974237"/>
                  <a:pt x="1954764" y="2794713"/>
                </a:cubicBezTo>
                <a:cubicBezTo>
                  <a:pt x="2004063" y="2615189"/>
                  <a:pt x="2028713" y="2407295"/>
                  <a:pt x="2028713" y="2171030"/>
                </a:cubicBezTo>
                <a:lnTo>
                  <a:pt x="2017551" y="2171030"/>
                </a:lnTo>
                <a:cubicBezTo>
                  <a:pt x="1984064" y="2230562"/>
                  <a:pt x="1939881" y="2286838"/>
                  <a:pt x="1885001" y="2339857"/>
                </a:cubicBezTo>
                <a:cubicBezTo>
                  <a:pt x="1830120" y="2392877"/>
                  <a:pt x="1767334" y="2439386"/>
                  <a:pt x="1696640" y="2479384"/>
                </a:cubicBezTo>
                <a:cubicBezTo>
                  <a:pt x="1625947" y="2519381"/>
                  <a:pt x="1547347" y="2551472"/>
                  <a:pt x="1460841" y="2575657"/>
                </a:cubicBezTo>
                <a:cubicBezTo>
                  <a:pt x="1374334" y="2599841"/>
                  <a:pt x="1281782" y="2611934"/>
                  <a:pt x="1183183" y="2611934"/>
                </a:cubicBezTo>
                <a:cubicBezTo>
                  <a:pt x="1015752" y="2611934"/>
                  <a:pt x="859947" y="2582633"/>
                  <a:pt x="715770" y="2524032"/>
                </a:cubicBezTo>
                <a:cubicBezTo>
                  <a:pt x="571593" y="2465431"/>
                  <a:pt x="446484" y="2382180"/>
                  <a:pt x="340444" y="2274280"/>
                </a:cubicBezTo>
                <a:cubicBezTo>
                  <a:pt x="234404" y="2166380"/>
                  <a:pt x="151153" y="2035225"/>
                  <a:pt x="90692" y="1880816"/>
                </a:cubicBezTo>
                <a:cubicBezTo>
                  <a:pt x="30230" y="1726406"/>
                  <a:pt x="0" y="1554324"/>
                  <a:pt x="0" y="1364568"/>
                </a:cubicBezTo>
                <a:cubicBezTo>
                  <a:pt x="0" y="1156209"/>
                  <a:pt x="34416" y="967848"/>
                  <a:pt x="103249" y="799486"/>
                </a:cubicBezTo>
                <a:cubicBezTo>
                  <a:pt x="172082" y="631125"/>
                  <a:pt x="266960" y="487878"/>
                  <a:pt x="387883" y="369745"/>
                </a:cubicBezTo>
                <a:cubicBezTo>
                  <a:pt x="508806" y="251613"/>
                  <a:pt x="651123" y="160456"/>
                  <a:pt x="814834" y="96274"/>
                </a:cubicBezTo>
                <a:cubicBezTo>
                  <a:pt x="978545" y="32091"/>
                  <a:pt x="1156208" y="0"/>
                  <a:pt x="1347824" y="0"/>
                </a:cubicBezTo>
                <a:close/>
              </a:path>
            </a:pathLst>
          </a:custGeom>
        </p:spPr>
      </p:pic>
    </p:spTree>
    <p:extLst>
      <p:ext uri="{BB962C8B-B14F-4D97-AF65-F5344CB8AC3E}">
        <p14:creationId xmlns:p14="http://schemas.microsoft.com/office/powerpoint/2010/main" val="3187359713"/>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7F3C5A85-D796-46DF-B174-C5E7333C1CFF}"/>
              </a:ext>
            </a:extLst>
          </p:cNvPr>
          <p:cNvPicPr>
            <a:picLocks noChangeAspect="1"/>
          </p:cNvPicPr>
          <p:nvPr userDrawn="1"/>
        </p:nvPicPr>
        <p:blipFill>
          <a:blip r:embed="rId2">
            <a:extLst>
              <a:ext uri="{28A0092B-C50C-407E-A947-70E740481C1C}">
                <a14:useLocalDpi xmlns:a14="http://schemas.microsoft.com/office/drawing/2010/main" val="0"/>
              </a:ext>
            </a:extLst>
          </a:blip>
          <a:srcRect l="26530" t="34309" r="33429" b="11125"/>
          <a:stretch>
            <a:fillRect/>
          </a:stretch>
        </p:blipFill>
        <p:spPr>
          <a:xfrm>
            <a:off x="6529431" y="2018771"/>
            <a:ext cx="5091069" cy="4336135"/>
          </a:xfrm>
          <a:custGeom>
            <a:avLst/>
            <a:gdLst/>
            <a:ahLst/>
            <a:cxnLst/>
            <a:rect l="l" t="t" r="r" b="b"/>
            <a:pathLst>
              <a:path w="4881786" h="4157886">
                <a:moveTo>
                  <a:pt x="3531171" y="538572"/>
                </a:moveTo>
                <a:cubicBezTo>
                  <a:pt x="3045619" y="538572"/>
                  <a:pt x="2802844" y="1073423"/>
                  <a:pt x="2802844" y="2143125"/>
                </a:cubicBezTo>
                <a:cubicBezTo>
                  <a:pt x="2802844" y="3143994"/>
                  <a:pt x="3040968" y="3644429"/>
                  <a:pt x="3517218" y="3644429"/>
                </a:cubicBezTo>
                <a:cubicBezTo>
                  <a:pt x="3986027" y="3644429"/>
                  <a:pt x="4220431" y="3135623"/>
                  <a:pt x="4220431" y="2118010"/>
                </a:cubicBezTo>
                <a:cubicBezTo>
                  <a:pt x="4220431" y="1065051"/>
                  <a:pt x="3990678" y="538572"/>
                  <a:pt x="3531171" y="538572"/>
                </a:cubicBezTo>
                <a:close/>
                <a:moveTo>
                  <a:pt x="3561867" y="22324"/>
                </a:moveTo>
                <a:cubicBezTo>
                  <a:pt x="4441813" y="22324"/>
                  <a:pt x="4881786" y="706004"/>
                  <a:pt x="4881786" y="2073362"/>
                </a:cubicBezTo>
                <a:cubicBezTo>
                  <a:pt x="4881786" y="2750530"/>
                  <a:pt x="4757608" y="3267242"/>
                  <a:pt x="4509251" y="3623500"/>
                </a:cubicBezTo>
                <a:cubicBezTo>
                  <a:pt x="4260894" y="3979757"/>
                  <a:pt x="3913473" y="4157886"/>
                  <a:pt x="3466989" y="4157886"/>
                </a:cubicBezTo>
                <a:cubicBezTo>
                  <a:pt x="3050270" y="4157886"/>
                  <a:pt x="2725174" y="3987664"/>
                  <a:pt x="2491699" y="3647219"/>
                </a:cubicBezTo>
                <a:cubicBezTo>
                  <a:pt x="2258225" y="3306775"/>
                  <a:pt x="2141488" y="2814712"/>
                  <a:pt x="2141488" y="2171030"/>
                </a:cubicBezTo>
                <a:cubicBezTo>
                  <a:pt x="2141488" y="1464097"/>
                  <a:pt x="2263341" y="929246"/>
                  <a:pt x="2507047" y="566477"/>
                </a:cubicBezTo>
                <a:cubicBezTo>
                  <a:pt x="2750753" y="203709"/>
                  <a:pt x="3102360" y="22324"/>
                  <a:pt x="3561867" y="22324"/>
                </a:cubicBezTo>
                <a:close/>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60"/>
                </a:cubicBezTo>
                <a:lnTo>
                  <a:pt x="0" y="608335"/>
                </a:lnTo>
                <a:cubicBezTo>
                  <a:pt x="107901" y="572988"/>
                  <a:pt x="212081" y="535781"/>
                  <a:pt x="312540" y="496714"/>
                </a:cubicBezTo>
                <a:cubicBezTo>
                  <a:pt x="412999" y="457647"/>
                  <a:pt x="512062" y="413928"/>
                  <a:pt x="609731" y="365559"/>
                </a:cubicBezTo>
                <a:cubicBezTo>
                  <a:pt x="707399" y="317190"/>
                  <a:pt x="805998" y="263240"/>
                  <a:pt x="905527" y="203709"/>
                </a:cubicBezTo>
                <a:cubicBezTo>
                  <a:pt x="1005055" y="144177"/>
                  <a:pt x="1107841" y="76275"/>
                  <a:pt x="1213880" y="0"/>
                </a:cubicBezTo>
                <a:close/>
              </a:path>
            </a:pathLst>
          </a:custGeom>
        </p:spPr>
      </p:pic>
    </p:spTree>
    <p:extLst>
      <p:ext uri="{BB962C8B-B14F-4D97-AF65-F5344CB8AC3E}">
        <p14:creationId xmlns:p14="http://schemas.microsoft.com/office/powerpoint/2010/main" val="197972358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3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3C2BA326-CF7C-463C-A924-7E624DC7D801}"/>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34577" b="5294"/>
          <a:stretch>
            <a:fillRect/>
          </a:stretch>
        </p:blipFill>
        <p:spPr>
          <a:xfrm>
            <a:off x="7823173" y="2018771"/>
            <a:ext cx="3797327" cy="4267729"/>
          </a:xfrm>
          <a:custGeom>
            <a:avLst/>
            <a:gdLst/>
            <a:ahLst/>
            <a:cxnLst/>
            <a:rect l="l" t="t" r="r" b="b"/>
            <a:pathLst>
              <a:path w="3640000" h="4090913">
                <a:moveTo>
                  <a:pt x="3366529" y="0"/>
                </a:moveTo>
                <a:lnTo>
                  <a:pt x="3640000" y="0"/>
                </a:lnTo>
                <a:lnTo>
                  <a:pt x="3640000" y="4090913"/>
                </a:lnTo>
                <a:lnTo>
                  <a:pt x="2992598" y="4090913"/>
                </a:lnTo>
                <a:lnTo>
                  <a:pt x="2992598" y="792510"/>
                </a:lnTo>
                <a:cubicBezTo>
                  <a:pt x="2875396" y="876226"/>
                  <a:pt x="2749357" y="947384"/>
                  <a:pt x="2614482" y="1005985"/>
                </a:cubicBezTo>
                <a:cubicBezTo>
                  <a:pt x="2479606" y="1064586"/>
                  <a:pt x="2325662" y="1116211"/>
                  <a:pt x="2152649" y="1160859"/>
                </a:cubicBezTo>
                <a:lnTo>
                  <a:pt x="2152649" y="608335"/>
                </a:lnTo>
                <a:cubicBezTo>
                  <a:pt x="2260550" y="572989"/>
                  <a:pt x="2364730" y="535782"/>
                  <a:pt x="2465188" y="496714"/>
                </a:cubicBezTo>
                <a:cubicBezTo>
                  <a:pt x="2565647" y="457647"/>
                  <a:pt x="2664711" y="413928"/>
                  <a:pt x="2762380" y="365559"/>
                </a:cubicBezTo>
                <a:cubicBezTo>
                  <a:pt x="2860048" y="317190"/>
                  <a:pt x="2958647" y="263240"/>
                  <a:pt x="3058176" y="203709"/>
                </a:cubicBezTo>
                <a:cubicBezTo>
                  <a:pt x="3157704" y="144177"/>
                  <a:pt x="3260489" y="76275"/>
                  <a:pt x="3366529" y="0"/>
                </a:cubicBezTo>
                <a:close/>
                <a:moveTo>
                  <a:pt x="1213879" y="0"/>
                </a:moveTo>
                <a:lnTo>
                  <a:pt x="1487351" y="0"/>
                </a:lnTo>
                <a:lnTo>
                  <a:pt x="1487351" y="4090913"/>
                </a:lnTo>
                <a:lnTo>
                  <a:pt x="839948" y="4090913"/>
                </a:lnTo>
                <a:lnTo>
                  <a:pt x="839948" y="792510"/>
                </a:lnTo>
                <a:cubicBezTo>
                  <a:pt x="722746" y="876226"/>
                  <a:pt x="596707" y="947384"/>
                  <a:pt x="461832" y="1005985"/>
                </a:cubicBezTo>
                <a:cubicBezTo>
                  <a:pt x="326956" y="1064586"/>
                  <a:pt x="173012" y="1116211"/>
                  <a:pt x="0" y="1160859"/>
                </a:cubicBezTo>
                <a:lnTo>
                  <a:pt x="0" y="608335"/>
                </a:lnTo>
                <a:cubicBezTo>
                  <a:pt x="107900" y="572989"/>
                  <a:pt x="212080" y="535782"/>
                  <a:pt x="312539" y="496714"/>
                </a:cubicBezTo>
                <a:cubicBezTo>
                  <a:pt x="412997" y="457647"/>
                  <a:pt x="512061" y="413928"/>
                  <a:pt x="609730" y="365559"/>
                </a:cubicBezTo>
                <a:cubicBezTo>
                  <a:pt x="707398" y="317190"/>
                  <a:pt x="805997" y="263240"/>
                  <a:pt x="905526" y="203709"/>
                </a:cubicBezTo>
                <a:cubicBezTo>
                  <a:pt x="1005055" y="144177"/>
                  <a:pt x="1107839" y="76275"/>
                  <a:pt x="1213879" y="0"/>
                </a:cubicBezTo>
                <a:close/>
              </a:path>
            </a:pathLst>
          </a:custGeom>
        </p:spPr>
      </p:pic>
    </p:spTree>
    <p:extLst>
      <p:ext uri="{BB962C8B-B14F-4D97-AF65-F5344CB8AC3E}">
        <p14:creationId xmlns:p14="http://schemas.microsoft.com/office/powerpoint/2010/main" val="252141650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ocument slide with large white type on blue background">
    <p:bg>
      <p:bgPr>
        <a:solidFill>
          <a:srgbClr val="0078D3"/>
        </a:solidFill>
        <a:effectLst/>
      </p:bgPr>
    </p:bg>
    <p:spTree>
      <p:nvGrpSpPr>
        <p:cNvPr id="1" name=""/>
        <p:cNvGrpSpPr/>
        <p:nvPr/>
      </p:nvGrpSpPr>
      <p:grpSpPr>
        <a:xfrm>
          <a:off x="0" y="0"/>
          <a:ext cx="0" cy="0"/>
          <a:chOff x="0" y="0"/>
          <a:chExt cx="0" cy="0"/>
        </a:xfrm>
      </p:grpSpPr>
      <p:pic>
        <p:nvPicPr>
          <p:cNvPr id="2" name="Picture 1" descr="A picture containing connector&#10;&#10;Description automatically generated">
            <a:extLst>
              <a:ext uri="{FF2B5EF4-FFF2-40B4-BE49-F238E27FC236}">
                <a16:creationId xmlns:a16="http://schemas.microsoft.com/office/drawing/2014/main" id="{810BD042-6E79-4C73-89E0-7742BEB00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33" t="30835" r="38980" b="58916"/>
          <a:stretch/>
        </p:blipFill>
        <p:spPr>
          <a:xfrm>
            <a:off x="-1" y="0"/>
            <a:ext cx="12192002" cy="6857997"/>
          </a:xfrm>
          <a:prstGeom prst="rect">
            <a:avLst/>
          </a:prstGeom>
        </p:spPr>
      </p:pic>
      <p:sp>
        <p:nvSpPr>
          <p:cNvPr id="3" name="Rectangle 2">
            <a:extLst>
              <a:ext uri="{FF2B5EF4-FFF2-40B4-BE49-F238E27FC236}">
                <a16:creationId xmlns:a16="http://schemas.microsoft.com/office/drawing/2014/main" id="{5098705C-FFDD-4CE7-AA74-DE0C6F60689E}"/>
              </a:ext>
            </a:extLst>
          </p:cNvPr>
          <p:cNvSpPr/>
          <p:nvPr userDrawn="1"/>
        </p:nvSpPr>
        <p:spPr bwMode="auto">
          <a:xfrm>
            <a:off x="3222625" y="0"/>
            <a:ext cx="5752042" cy="6858000"/>
          </a:xfrm>
          <a:prstGeom prst="rect">
            <a:avLst/>
          </a:prstGeom>
          <a:solidFill>
            <a:schemeClr val="bg1"/>
          </a:solidFill>
          <a:ln>
            <a:noFill/>
            <a:headEnd type="none" w="med" len="med"/>
            <a:tailEnd type="none" w="med" len="med"/>
          </a:ln>
          <a:effectLst>
            <a:outerShdw blurRad="101600" dist="101600" dir="5400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descr="A picture containing connector&#10;&#10;Description automatically generated">
            <a:extLst>
              <a:ext uri="{FF2B5EF4-FFF2-40B4-BE49-F238E27FC236}">
                <a16:creationId xmlns:a16="http://schemas.microsoft.com/office/drawing/2014/main" id="{926084BB-F392-4596-A1F2-4077995039ED}"/>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r:embed="rId4">
                    <a14:imgEffect>
                      <a14:artisticBlur radius="15"/>
                    </a14:imgEffect>
                  </a14:imgLayer>
                </a14:imgProps>
              </a:ext>
              <a:ext uri="{28A0092B-C50C-407E-A947-70E740481C1C}">
                <a14:useLocalDpi xmlns:a14="http://schemas.microsoft.com/office/drawing/2010/main" val="0"/>
              </a:ext>
            </a:extLst>
          </a:blip>
          <a:srcRect l="52643" t="30835" r="41985" b="58916"/>
          <a:stretch/>
        </p:blipFill>
        <p:spPr>
          <a:xfrm>
            <a:off x="3222624" y="3"/>
            <a:ext cx="5752043" cy="6857997"/>
          </a:xfrm>
          <a:prstGeom prst="rect">
            <a:avLst/>
          </a:prstGeom>
        </p:spPr>
      </p:pic>
      <p:sp>
        <p:nvSpPr>
          <p:cNvPr id="5" name="Body copy">
            <a:extLst>
              <a:ext uri="{FF2B5EF4-FFF2-40B4-BE49-F238E27FC236}">
                <a16:creationId xmlns:a16="http://schemas.microsoft.com/office/drawing/2014/main" id="{0D4B9D7B-9AB8-45A8-9A61-781736A20D59}"/>
              </a:ext>
            </a:extLst>
          </p:cNvPr>
          <p:cNvSpPr>
            <a:spLocks noGrp="1"/>
          </p:cNvSpPr>
          <p:nvPr>
            <p:ph type="title" hasCustomPrompt="1"/>
          </p:nvPr>
        </p:nvSpPr>
        <p:spPr>
          <a:xfrm>
            <a:off x="3372115" y="469957"/>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6" name="Slide number">
            <a:extLst>
              <a:ext uri="{FF2B5EF4-FFF2-40B4-BE49-F238E27FC236}">
                <a16:creationId xmlns:a16="http://schemas.microsoft.com/office/drawing/2014/main" id="{D3C7A772-CD74-4436-958A-0967C8FAE91C}"/>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7" name="Footer note">
            <a:extLst>
              <a:ext uri="{FF2B5EF4-FFF2-40B4-BE49-F238E27FC236}">
                <a16:creationId xmlns:a16="http://schemas.microsoft.com/office/drawing/2014/main" id="{1AA73ABE-2204-421F-9674-D68FD26AF9F9}"/>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99627206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ocument slide with large gray type on white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5409524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895961"/>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Document slide with large gray type on white background">
    <p:spTree>
      <p:nvGrpSpPr>
        <p:cNvPr id="1" name=""/>
        <p:cNvGrpSpPr/>
        <p:nvPr/>
      </p:nvGrpSpPr>
      <p:grpSpPr>
        <a:xfrm>
          <a:off x="0" y="0"/>
          <a:ext cx="0" cy="0"/>
          <a:chOff x="0" y="0"/>
          <a:chExt cx="0" cy="0"/>
        </a:xfrm>
      </p:grpSpPr>
      <p:sp>
        <p:nvSpPr>
          <p:cNvPr id="7" name="Picture placeholder" descr="Placeholder area to insert an image">
            <a:extLst>
              <a:ext uri="{FF2B5EF4-FFF2-40B4-BE49-F238E27FC236}">
                <a16:creationId xmlns:a16="http://schemas.microsoft.com/office/drawing/2014/main" id="{7B443D37-1408-4A72-BACB-3225F16A12A9}"/>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230844222"/>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on black backgroun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24456BE-63A4-4F0A-8392-8395B65E8D7B}"/>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latin typeface="+mj-lt"/>
                <a:cs typeface="Segoe UI Variable Text Semibold" pitchFamily="2" charset="0"/>
              </a:defRPr>
            </a:lvl1pPr>
          </a:lstStyle>
          <a:p>
            <a:r>
              <a:rPr lang="en-US"/>
              <a:t>Click to edit Master title style</a:t>
            </a:r>
          </a:p>
        </p:txBody>
      </p:sp>
      <p:sp>
        <p:nvSpPr>
          <p:cNvPr id="15" name="Subtitle">
            <a:extLst>
              <a:ext uri="{FF2B5EF4-FFF2-40B4-BE49-F238E27FC236}">
                <a16:creationId xmlns:a16="http://schemas.microsoft.com/office/drawing/2014/main" id="{390B5653-876D-449A-AF2B-BA7918C86AE4}"/>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EC91DDFE-8130-4BB5-BD72-2F932F707884}"/>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9BDD2D5C-F6C1-4BF3-A968-1056F2C7B35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B0B26E1B-D418-402D-8B3B-B0A9E081FDEF}"/>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4">
            <a:extLst>
              <a:ext uri="{FF2B5EF4-FFF2-40B4-BE49-F238E27FC236}">
                <a16:creationId xmlns:a16="http://schemas.microsoft.com/office/drawing/2014/main" id="{67CC23B0-E944-432E-A5A4-854EE2D4B655}"/>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Slide number">
            <a:extLst>
              <a:ext uri="{FF2B5EF4-FFF2-40B4-BE49-F238E27FC236}">
                <a16:creationId xmlns:a16="http://schemas.microsoft.com/office/drawing/2014/main" id="{FF590B1D-F030-4F0E-90B5-1BE2DE3C1747}"/>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mn-lt"/>
                <a:cs typeface="Segoe UI Variable Text" pitchFamily="2" charset="0"/>
              </a:defRPr>
            </a:lvl1pPr>
          </a:lstStyle>
          <a:p>
            <a:pPr marL="21165" defTabSz="761970"/>
            <a:fld id="{81D60167-4931-47E6-BA6A-407CBD079E47}" type="slidenum">
              <a:rPr lang="en-US" smtClean="0"/>
              <a:pPr marL="21165" defTabSz="761970"/>
              <a:t>‹#›</a:t>
            </a:fld>
            <a:endParaRPr lang="en-US"/>
          </a:p>
        </p:txBody>
      </p:sp>
      <p:sp>
        <p:nvSpPr>
          <p:cNvPr id="21" name="Footer note">
            <a:extLst>
              <a:ext uri="{FF2B5EF4-FFF2-40B4-BE49-F238E27FC236}">
                <a16:creationId xmlns:a16="http://schemas.microsoft.com/office/drawing/2014/main" id="{7EA61339-6CA3-4F79-9C43-B5356A82D5A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mn-lt"/>
                <a:cs typeface="Segoe UI Variable Text" pitchFamily="2"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92717868"/>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boxed image at the bottom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582612" y="3429000"/>
            <a:ext cx="11046913" cy="28575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317B060A-F282-4B3D-B0C2-A6AA217621AA}"/>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6" name="Subtitle">
            <a:extLst>
              <a:ext uri="{FF2B5EF4-FFF2-40B4-BE49-F238E27FC236}">
                <a16:creationId xmlns:a16="http://schemas.microsoft.com/office/drawing/2014/main" id="{57173BCF-A068-42E2-82F2-28FBE6490911}"/>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Slide number">
            <a:extLst>
              <a:ext uri="{FF2B5EF4-FFF2-40B4-BE49-F238E27FC236}">
                <a16:creationId xmlns:a16="http://schemas.microsoft.com/office/drawing/2014/main" id="{991E4A1E-56AE-4583-A0C9-067BDDB35D6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8" name="Footer note">
            <a:extLst>
              <a:ext uri="{FF2B5EF4-FFF2-40B4-BE49-F238E27FC236}">
                <a16:creationId xmlns:a16="http://schemas.microsoft.com/office/drawing/2014/main" id="{BCBAD429-4FD0-4E06-97CA-5D9FBD8D0F6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248686173"/>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full-bleed image at the bottom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DD18BB97-C80E-4321-928C-BA7E36381E86}"/>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6" name="Subtitle">
            <a:extLst>
              <a:ext uri="{FF2B5EF4-FFF2-40B4-BE49-F238E27FC236}">
                <a16:creationId xmlns:a16="http://schemas.microsoft.com/office/drawing/2014/main" id="{573E508B-E3BD-4C96-B5FE-365EFD76211D}"/>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Slide number">
            <a:extLst>
              <a:ext uri="{FF2B5EF4-FFF2-40B4-BE49-F238E27FC236}">
                <a16:creationId xmlns:a16="http://schemas.microsoft.com/office/drawing/2014/main" id="{4A9C1D0F-BF1F-4315-85B8-699B1029C8A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8" name="Footer note">
            <a:extLst>
              <a:ext uri="{FF2B5EF4-FFF2-40B4-BE49-F238E27FC236}">
                <a16:creationId xmlns:a16="http://schemas.microsoft.com/office/drawing/2014/main" id="{3A3464C9-1E15-4725-AD8E-56A4CA3D577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20764150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box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5118AB4-8286-488D-BF9D-2075D37CB4BB}"/>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8776CD07-2445-471E-81DC-CB6053F4AC79}"/>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5" name="Subtitle">
            <a:extLst>
              <a:ext uri="{FF2B5EF4-FFF2-40B4-BE49-F238E27FC236}">
                <a16:creationId xmlns:a16="http://schemas.microsoft.com/office/drawing/2014/main" id="{DEE18FE0-7BC8-41DC-B027-B70F7E2E953A}"/>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Slide number">
            <a:extLst>
              <a:ext uri="{FF2B5EF4-FFF2-40B4-BE49-F238E27FC236}">
                <a16:creationId xmlns:a16="http://schemas.microsoft.com/office/drawing/2014/main" id="{7BCC11D1-5B61-45FC-93C3-0724692B293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7" name="Footer note">
            <a:extLst>
              <a:ext uri="{FF2B5EF4-FFF2-40B4-BE49-F238E27FC236}">
                <a16:creationId xmlns:a16="http://schemas.microsoft.com/office/drawing/2014/main" id="{A538159F-552A-439D-AD31-5513C49D10D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721430158"/>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full-ble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5118AB4-8286-488D-BF9D-2075D37CB4BB}"/>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B73D85F4-A15C-4B49-B279-EC75758BC58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5" name="Subtitle">
            <a:extLst>
              <a:ext uri="{FF2B5EF4-FFF2-40B4-BE49-F238E27FC236}">
                <a16:creationId xmlns:a16="http://schemas.microsoft.com/office/drawing/2014/main" id="{48AE7C0B-EBE4-4500-B0F2-5FFF2F08A482}"/>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Slide number">
            <a:extLst>
              <a:ext uri="{FF2B5EF4-FFF2-40B4-BE49-F238E27FC236}">
                <a16:creationId xmlns:a16="http://schemas.microsoft.com/office/drawing/2014/main" id="{ECD31584-94C4-44AE-AC9E-2AE32ED0DED6}"/>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7" name="Footer note">
            <a:extLst>
              <a:ext uri="{FF2B5EF4-FFF2-40B4-BE49-F238E27FC236}">
                <a16:creationId xmlns:a16="http://schemas.microsoft.com/office/drawing/2014/main" id="{FFD200AC-0C71-42B1-88FC-4D21EA03C333}"/>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720809185"/>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box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BA82B6E-D6EB-4BFE-A6F9-E527ED092E52}"/>
              </a:ext>
            </a:extLst>
          </p:cNvPr>
          <p:cNvSpPr>
            <a:spLocks noGrp="1"/>
          </p:cNvSpPr>
          <p:nvPr>
            <p:ph type="pic" sz="quarter" idx="15" hasCustomPrompt="1"/>
          </p:nvPr>
        </p:nvSpPr>
        <p:spPr bwMode="gray">
          <a:xfrm>
            <a:off x="6167592" y="1524000"/>
            <a:ext cx="5460528"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F2388231-9804-4CD3-AC5B-113F7E39FCD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00217673-57D1-4978-8C73-262DA4F691BD}"/>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0CFBEEC7-0785-45D1-B0A1-8BFA82A3FEC7}"/>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F4505C27-ED9A-4AEE-9725-C07FBFD409A4}"/>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095674328"/>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full-cle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BA82B6E-D6EB-4BFE-A6F9-E527ED092E52}"/>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2673DBD0-5D64-40A8-A205-13D6B2CCA64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3" name="Slide number">
            <a:extLst>
              <a:ext uri="{FF2B5EF4-FFF2-40B4-BE49-F238E27FC236}">
                <a16:creationId xmlns:a16="http://schemas.microsoft.com/office/drawing/2014/main" id="{C59D0FF5-9380-48FC-AD41-6141F5D8F7AE}"/>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52F2371F-B5A5-40C9-AEBA-68179074D9D3}"/>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4775968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Document content slide with subtitle and 4 columns - three right columns are a boxed image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3365736" y="1524000"/>
            <a:ext cx="8262384"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8B889937-7870-4508-9F3F-66808348B13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C957270B-FAFC-46F9-985E-81EE58A86C32}"/>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Slide number">
            <a:extLst>
              <a:ext uri="{FF2B5EF4-FFF2-40B4-BE49-F238E27FC236}">
                <a16:creationId xmlns:a16="http://schemas.microsoft.com/office/drawing/2014/main" id="{181CFBB7-0F5E-41E0-9750-7620D0F43A0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6B519D13-C4BD-49DF-98CB-34B7327289A7}"/>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06068014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full-bleed  image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3365736" y="0"/>
            <a:ext cx="8826264"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17BEE3BE-CD95-4C4A-A87A-6D7531A1FF02}"/>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lide number">
            <a:extLst>
              <a:ext uri="{FF2B5EF4-FFF2-40B4-BE49-F238E27FC236}">
                <a16:creationId xmlns:a16="http://schemas.microsoft.com/office/drawing/2014/main" id="{2A19C569-76B8-4913-BA06-C2300DC7DD36}"/>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4" name="Footer note">
            <a:extLst>
              <a:ext uri="{FF2B5EF4-FFF2-40B4-BE49-F238E27FC236}">
                <a16:creationId xmlns:a16="http://schemas.microsoft.com/office/drawing/2014/main" id="{C365C2F9-877A-452F-8DE0-9F6BC883314D}"/>
              </a:ext>
              <a:ext uri="{C183D7F6-B498-43B3-948B-1728B52AA6E4}">
                <adec:decorative xmlns:adec="http://schemas.microsoft.com/office/drawing/2017/decorative" val="1"/>
              </a:ext>
            </a:extLst>
          </p:cNvPr>
          <p:cNvSpPr>
            <a:spLocks noGrp="1"/>
          </p:cNvSpPr>
          <p:nvPr>
            <p:ph type="ftr" sz="quarter" idx="3"/>
          </p:nvPr>
        </p:nvSpPr>
        <p:spPr>
          <a:xfrm>
            <a:off x="856730" y="6441057"/>
            <a:ext cx="2362008" cy="203843"/>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0488784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45E03B92-CA75-42EB-A597-09E043A47072}"/>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52233" b="5294"/>
          <a:stretch>
            <a:fill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p:spPr>
      </p:pic>
    </p:spTree>
    <p:extLst>
      <p:ext uri="{BB962C8B-B14F-4D97-AF65-F5344CB8AC3E}">
        <p14:creationId xmlns:p14="http://schemas.microsoft.com/office/powerpoint/2010/main" val="54122480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3">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Title">
            <a:extLst>
              <a:ext uri="{FF2B5EF4-FFF2-40B4-BE49-F238E27FC236}">
                <a16:creationId xmlns:a16="http://schemas.microsoft.com/office/drawing/2014/main" id="{E878FE14-674D-4872-8A51-5062B655979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A4845159-3EC8-487B-B2A8-FC6EEC0BBAB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7ED7D03A-91D3-4582-95A5-B9F4F7DB3972}"/>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5F680AC9-360C-4A65-B9BC-795D75CA5F8F}"/>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75853790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box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755737D-A9D4-4A3B-A4BA-0C1654ACFF8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9F759E3-2256-403E-A1F4-DE8145B2F56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A6E9B1A3-B15D-48E7-B4B7-9A2035F041E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934D0B90-364D-45E8-8103-D671B30E560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6714406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full-ble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3ACE06DB-AE72-47E6-B684-9A1C817706BE}"/>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D49E75B3-8639-412B-895C-EE5E6DE072D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CD34B22C-714C-4CA2-83C0-F02888888A9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BDA741F5-03D0-4639-831A-D518ED976F4A}"/>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42134513"/>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ocument content slide with one large centered column on black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BDC1C56D-AAC8-4B44-9DC8-7B3879E1887C}"/>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1" name="Subtitle">
            <a:extLst>
              <a:ext uri="{FF2B5EF4-FFF2-40B4-BE49-F238E27FC236}">
                <a16:creationId xmlns:a16="http://schemas.microsoft.com/office/drawing/2014/main" id="{F37662EF-59C0-4C19-879F-C56DC000321D}"/>
              </a:ext>
            </a:extLst>
          </p:cNvPr>
          <p:cNvSpPr>
            <a:spLocks noGrp="1"/>
          </p:cNvSpPr>
          <p:nvPr>
            <p:ph type="body" sz="quarter" idx="14" hasCustomPrompt="1"/>
          </p:nvPr>
        </p:nvSpPr>
        <p:spPr>
          <a:xfrm>
            <a:off x="3365736" y="533400"/>
            <a:ext cx="5458118" cy="575310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Slide number">
            <a:extLst>
              <a:ext uri="{FF2B5EF4-FFF2-40B4-BE49-F238E27FC236}">
                <a16:creationId xmlns:a16="http://schemas.microsoft.com/office/drawing/2014/main" id="{5AD58D82-3E36-4043-8838-B2FA1A8F4A2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3" name="Footer note">
            <a:extLst>
              <a:ext uri="{FF2B5EF4-FFF2-40B4-BE49-F238E27FC236}">
                <a16:creationId xmlns:a16="http://schemas.microsoft.com/office/drawing/2014/main" id="{D611AEF8-C353-4357-B0CB-861C5EDA2C9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93355138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and 6 images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3848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Picture placeholder 2"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7" name="Picture placeholder 3"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Picture placeholder 4" descr="Placeholder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436147"/>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6" name="Picture placeholder 5" descr="Placeholder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436147"/>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8" name="Picture placeholder 6"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436147"/>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icon below to insert</a:t>
            </a:r>
          </a:p>
        </p:txBody>
      </p:sp>
      <p:sp>
        <p:nvSpPr>
          <p:cNvPr id="19" name="Title">
            <a:extLst>
              <a:ext uri="{FF2B5EF4-FFF2-40B4-BE49-F238E27FC236}">
                <a16:creationId xmlns:a16="http://schemas.microsoft.com/office/drawing/2014/main" id="{4D586C85-B400-42F1-A538-F8E43CAD7EA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20" name="Subtitle">
            <a:extLst>
              <a:ext uri="{FF2B5EF4-FFF2-40B4-BE49-F238E27FC236}">
                <a16:creationId xmlns:a16="http://schemas.microsoft.com/office/drawing/2014/main" id="{0700E70F-BEC3-4409-AAFD-60FE87CC77C2}"/>
              </a:ext>
            </a:extLst>
          </p:cNvPr>
          <p:cNvSpPr>
            <a:spLocks noGrp="1"/>
          </p:cNvSpPr>
          <p:nvPr>
            <p:ph type="body" sz="quarter" idx="19"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Slide number">
            <a:extLst>
              <a:ext uri="{FF2B5EF4-FFF2-40B4-BE49-F238E27FC236}">
                <a16:creationId xmlns:a16="http://schemas.microsoft.com/office/drawing/2014/main" id="{F6D7BB40-331D-4E43-AB1D-AC128359307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22" name="Footer note">
            <a:extLst>
              <a:ext uri="{FF2B5EF4-FFF2-40B4-BE49-F238E27FC236}">
                <a16:creationId xmlns:a16="http://schemas.microsoft.com/office/drawing/2014/main" id="{B80C2F7C-A76D-464A-BE34-7474144A8BA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8211650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9 small images in the center, one column-image on the far right on black background">
    <p:spTree>
      <p:nvGrpSpPr>
        <p:cNvPr id="1" name=""/>
        <p:cNvGrpSpPr/>
        <p:nvPr/>
      </p:nvGrpSpPr>
      <p:grpSpPr>
        <a:xfrm>
          <a:off x="0" y="0"/>
          <a:ext cx="0" cy="0"/>
          <a:chOff x="0" y="0"/>
          <a:chExt cx="0" cy="0"/>
        </a:xfrm>
      </p:grpSpPr>
      <p:sp>
        <p:nvSpPr>
          <p:cNvPr id="7" name="Body copy left column">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4" name="Subtitle for 9-pictures grid">
            <a:extLst>
              <a:ext uri="{FF2B5EF4-FFF2-40B4-BE49-F238E27FC236}">
                <a16:creationId xmlns:a16="http://schemas.microsoft.com/office/drawing/2014/main" id="{E404E59D-F9EC-4DAD-9BE3-256CCD77E5D8}"/>
              </a:ext>
            </a:extLst>
          </p:cNvPr>
          <p:cNvSpPr>
            <a:spLocks noGrp="1"/>
          </p:cNvSpPr>
          <p:nvPr>
            <p:ph type="body" sz="quarter" idx="25" hasCustomPrompt="1"/>
          </p:nvPr>
        </p:nvSpPr>
        <p:spPr>
          <a:xfrm>
            <a:off x="3372115" y="1481873"/>
            <a:ext cx="5451739" cy="401444"/>
          </a:xfrm>
          <a:prstGeom prst="rect">
            <a:avLst/>
          </a:prstGeom>
        </p:spPr>
        <p:txBody>
          <a:bodyPr lIns="0" tIns="0" rIns="0" bIns="0"/>
          <a:lstStyle>
            <a:lvl1pPr marL="0">
              <a:lnSpc>
                <a:spcPct val="120000"/>
              </a:lnSpc>
              <a:spcBef>
                <a:spcPts val="0"/>
              </a:spcBef>
              <a:spcAft>
                <a:spcPts val="667"/>
              </a:spcAft>
              <a:defRPr sz="833">
                <a:solidFill>
                  <a:schemeClr val="bg1"/>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7174" y="201877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6" name="Body copy for picture 1">
            <a:extLst>
              <a:ext uri="{FF2B5EF4-FFF2-40B4-BE49-F238E27FC236}">
                <a16:creationId xmlns:a16="http://schemas.microsoft.com/office/drawing/2014/main" id="{A0A8C537-CDEF-4C98-9AEA-DE0F7CF89DC6}"/>
              </a:ext>
            </a:extLst>
          </p:cNvPr>
          <p:cNvSpPr>
            <a:spLocks noGrp="1"/>
          </p:cNvSpPr>
          <p:nvPr>
            <p:ph type="body" sz="quarter" idx="27" hasCustomPrompt="1"/>
          </p:nvPr>
        </p:nvSpPr>
        <p:spPr>
          <a:xfrm>
            <a:off x="3383472" y="300404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2"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5233693" y="2018772"/>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7" name="Body copy for picture 2">
            <a:extLst>
              <a:ext uri="{FF2B5EF4-FFF2-40B4-BE49-F238E27FC236}">
                <a16:creationId xmlns:a16="http://schemas.microsoft.com/office/drawing/2014/main" id="{7349B8CD-B35A-4AF7-A03C-AF35524A1755}"/>
              </a:ext>
            </a:extLst>
          </p:cNvPr>
          <p:cNvSpPr>
            <a:spLocks noGrp="1"/>
          </p:cNvSpPr>
          <p:nvPr>
            <p:ph type="body" sz="quarter" idx="28" hasCustomPrompt="1"/>
          </p:nvPr>
        </p:nvSpPr>
        <p:spPr>
          <a:xfrm>
            <a:off x="5239296" y="3004041"/>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3"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7100329" y="2018773"/>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8" name="Body copy for picture 3">
            <a:extLst>
              <a:ext uri="{FF2B5EF4-FFF2-40B4-BE49-F238E27FC236}">
                <a16:creationId xmlns:a16="http://schemas.microsoft.com/office/drawing/2014/main" id="{8567BF1E-F1E0-489E-8CC0-81F1683755F0}"/>
              </a:ext>
            </a:extLst>
          </p:cNvPr>
          <p:cNvSpPr>
            <a:spLocks noGrp="1"/>
          </p:cNvSpPr>
          <p:nvPr>
            <p:ph type="body" sz="quarter" idx="29" hasCustomPrompt="1"/>
          </p:nvPr>
        </p:nvSpPr>
        <p:spPr>
          <a:xfrm>
            <a:off x="7104139" y="300404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Picture placeholder 4" descr="Placeholder to insert an image">
            <a:extLst>
              <a:ext uri="{FF2B5EF4-FFF2-40B4-BE49-F238E27FC236}">
                <a16:creationId xmlns:a16="http://schemas.microsoft.com/office/drawing/2014/main" id="{C0C9F5E7-7CD4-43D2-83C1-EA8763CD5517}"/>
              </a:ext>
            </a:extLst>
          </p:cNvPr>
          <p:cNvSpPr>
            <a:spLocks noGrp="1"/>
          </p:cNvSpPr>
          <p:nvPr>
            <p:ph type="pic" sz="quarter" idx="19" hasCustomPrompt="1"/>
          </p:nvPr>
        </p:nvSpPr>
        <p:spPr bwMode="gray">
          <a:xfrm>
            <a:off x="3372116" y="342900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9" name="Body copy for picture 4">
            <a:extLst>
              <a:ext uri="{FF2B5EF4-FFF2-40B4-BE49-F238E27FC236}">
                <a16:creationId xmlns:a16="http://schemas.microsoft.com/office/drawing/2014/main" id="{A57132F1-A5E5-4222-9D15-308ADD74DA39}"/>
              </a:ext>
            </a:extLst>
          </p:cNvPr>
          <p:cNvSpPr>
            <a:spLocks noGrp="1"/>
          </p:cNvSpPr>
          <p:nvPr>
            <p:ph type="body" sz="quarter" idx="30" hasCustomPrompt="1"/>
          </p:nvPr>
        </p:nvSpPr>
        <p:spPr>
          <a:xfrm>
            <a:off x="3372116" y="443763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to insert an image">
            <a:extLst>
              <a:ext uri="{FF2B5EF4-FFF2-40B4-BE49-F238E27FC236}">
                <a16:creationId xmlns:a16="http://schemas.microsoft.com/office/drawing/2014/main" id="{16748E80-3798-4088-9BE3-36097BFCD01D}"/>
              </a:ext>
            </a:extLst>
          </p:cNvPr>
          <p:cNvSpPr>
            <a:spLocks noGrp="1"/>
          </p:cNvSpPr>
          <p:nvPr>
            <p:ph type="pic" sz="quarter" idx="20" hasCustomPrompt="1"/>
          </p:nvPr>
        </p:nvSpPr>
        <p:spPr bwMode="gray">
          <a:xfrm>
            <a:off x="5228635" y="342900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0" name="Body copy for picture 5">
            <a:extLst>
              <a:ext uri="{FF2B5EF4-FFF2-40B4-BE49-F238E27FC236}">
                <a16:creationId xmlns:a16="http://schemas.microsoft.com/office/drawing/2014/main" id="{40C29731-2607-493B-92F6-DC8F244F6B16}"/>
              </a:ext>
            </a:extLst>
          </p:cNvPr>
          <p:cNvSpPr>
            <a:spLocks noGrp="1"/>
          </p:cNvSpPr>
          <p:nvPr>
            <p:ph type="body" sz="quarter" idx="31" hasCustomPrompt="1"/>
          </p:nvPr>
        </p:nvSpPr>
        <p:spPr>
          <a:xfrm>
            <a:off x="5227939" y="443763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Picture placeholder 6" descr="Placeholder to insert an image">
            <a:extLst>
              <a:ext uri="{FF2B5EF4-FFF2-40B4-BE49-F238E27FC236}">
                <a16:creationId xmlns:a16="http://schemas.microsoft.com/office/drawing/2014/main" id="{19FEF1DA-6324-42D0-97AC-BD0BDB2A9D4B}"/>
              </a:ext>
            </a:extLst>
          </p:cNvPr>
          <p:cNvSpPr>
            <a:spLocks noGrp="1"/>
          </p:cNvSpPr>
          <p:nvPr>
            <p:ph type="pic" sz="quarter" idx="21" hasCustomPrompt="1"/>
          </p:nvPr>
        </p:nvSpPr>
        <p:spPr bwMode="gray">
          <a:xfrm>
            <a:off x="7095271" y="342900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1" name="Body copy for picture 6">
            <a:extLst>
              <a:ext uri="{FF2B5EF4-FFF2-40B4-BE49-F238E27FC236}">
                <a16:creationId xmlns:a16="http://schemas.microsoft.com/office/drawing/2014/main" id="{AD64E041-BDA7-409F-96C0-BDE9D7A9CC01}"/>
              </a:ext>
            </a:extLst>
          </p:cNvPr>
          <p:cNvSpPr>
            <a:spLocks noGrp="1"/>
          </p:cNvSpPr>
          <p:nvPr>
            <p:ph type="body" sz="quarter" idx="32" hasCustomPrompt="1"/>
          </p:nvPr>
        </p:nvSpPr>
        <p:spPr>
          <a:xfrm>
            <a:off x="7092782" y="443763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Picture placeholder 7" descr="Placeholder to insert an image">
            <a:extLst>
              <a:ext uri="{FF2B5EF4-FFF2-40B4-BE49-F238E27FC236}">
                <a16:creationId xmlns:a16="http://schemas.microsoft.com/office/drawing/2014/main" id="{63CFE8EA-7AC7-4449-A40F-68361AE871A9}"/>
              </a:ext>
            </a:extLst>
          </p:cNvPr>
          <p:cNvSpPr>
            <a:spLocks noGrp="1"/>
          </p:cNvSpPr>
          <p:nvPr>
            <p:ph type="pic" sz="quarter" idx="22" hasCustomPrompt="1"/>
          </p:nvPr>
        </p:nvSpPr>
        <p:spPr bwMode="gray">
          <a:xfrm>
            <a:off x="3377174" y="486701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2" name="Body copy for picture 7">
            <a:extLst>
              <a:ext uri="{FF2B5EF4-FFF2-40B4-BE49-F238E27FC236}">
                <a16:creationId xmlns:a16="http://schemas.microsoft.com/office/drawing/2014/main" id="{D0BDAB0F-5A93-4D2E-98EF-EECC336710B7}"/>
              </a:ext>
            </a:extLst>
          </p:cNvPr>
          <p:cNvSpPr>
            <a:spLocks noGrp="1"/>
          </p:cNvSpPr>
          <p:nvPr>
            <p:ph type="body" sz="quarter" idx="33" hasCustomPrompt="1"/>
          </p:nvPr>
        </p:nvSpPr>
        <p:spPr>
          <a:xfrm>
            <a:off x="3388531" y="587122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2" name="Picture placeholder 8" descr="Placeholder to insert an image">
            <a:extLst>
              <a:ext uri="{FF2B5EF4-FFF2-40B4-BE49-F238E27FC236}">
                <a16:creationId xmlns:a16="http://schemas.microsoft.com/office/drawing/2014/main" id="{ABEA7517-3848-4C12-B300-CF89D4040C8C}"/>
              </a:ext>
            </a:extLst>
          </p:cNvPr>
          <p:cNvSpPr>
            <a:spLocks noGrp="1"/>
          </p:cNvSpPr>
          <p:nvPr>
            <p:ph type="pic" sz="quarter" idx="23" hasCustomPrompt="1"/>
          </p:nvPr>
        </p:nvSpPr>
        <p:spPr bwMode="gray">
          <a:xfrm>
            <a:off x="5233693" y="486701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3" name="Body copy for picture 8">
            <a:extLst>
              <a:ext uri="{FF2B5EF4-FFF2-40B4-BE49-F238E27FC236}">
                <a16:creationId xmlns:a16="http://schemas.microsoft.com/office/drawing/2014/main" id="{35257B9B-F03F-4527-9D50-00CB46077482}"/>
              </a:ext>
            </a:extLst>
          </p:cNvPr>
          <p:cNvSpPr>
            <a:spLocks noGrp="1"/>
          </p:cNvSpPr>
          <p:nvPr>
            <p:ph type="body" sz="quarter" idx="34" hasCustomPrompt="1"/>
          </p:nvPr>
        </p:nvSpPr>
        <p:spPr>
          <a:xfrm>
            <a:off x="5244354" y="587122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Picture placeholder 9" descr="Placeholder to insert an image">
            <a:extLst>
              <a:ext uri="{FF2B5EF4-FFF2-40B4-BE49-F238E27FC236}">
                <a16:creationId xmlns:a16="http://schemas.microsoft.com/office/drawing/2014/main" id="{8886F7DD-658F-4B80-8C61-89823DB1DFF6}"/>
              </a:ext>
            </a:extLst>
          </p:cNvPr>
          <p:cNvSpPr>
            <a:spLocks noGrp="1"/>
          </p:cNvSpPr>
          <p:nvPr>
            <p:ph type="pic" sz="quarter" idx="24" hasCustomPrompt="1"/>
          </p:nvPr>
        </p:nvSpPr>
        <p:spPr bwMode="gray">
          <a:xfrm>
            <a:off x="7100329" y="486701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4" name="Body copy for picture 9">
            <a:extLst>
              <a:ext uri="{FF2B5EF4-FFF2-40B4-BE49-F238E27FC236}">
                <a16:creationId xmlns:a16="http://schemas.microsoft.com/office/drawing/2014/main" id="{8E68F473-5D04-4442-9861-B43B051C8A29}"/>
              </a:ext>
            </a:extLst>
          </p:cNvPr>
          <p:cNvSpPr>
            <a:spLocks noGrp="1"/>
          </p:cNvSpPr>
          <p:nvPr>
            <p:ph type="body" sz="quarter" idx="35" hasCustomPrompt="1"/>
          </p:nvPr>
        </p:nvSpPr>
        <p:spPr>
          <a:xfrm>
            <a:off x="7109197" y="587122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5" name="Subtitle for large picture 10">
            <a:extLst>
              <a:ext uri="{FF2B5EF4-FFF2-40B4-BE49-F238E27FC236}">
                <a16:creationId xmlns:a16="http://schemas.microsoft.com/office/drawing/2014/main" id="{CE0348EA-D7AA-491C-BD93-9CDB558CFC7D}"/>
              </a:ext>
            </a:extLst>
          </p:cNvPr>
          <p:cNvSpPr>
            <a:spLocks noGrp="1"/>
          </p:cNvSpPr>
          <p:nvPr>
            <p:ph type="body" sz="quarter" idx="26" hasCustomPrompt="1"/>
          </p:nvPr>
        </p:nvSpPr>
        <p:spPr>
          <a:xfrm>
            <a:off x="8965642" y="1485901"/>
            <a:ext cx="2654858" cy="401444"/>
          </a:xfrm>
          <a:prstGeom prst="rect">
            <a:avLst/>
          </a:prstGeom>
        </p:spPr>
        <p:txBody>
          <a:bodyPr lIns="0" tIns="0" rIns="0" bIns="0"/>
          <a:lstStyle>
            <a:lvl1pPr marL="0">
              <a:lnSpc>
                <a:spcPct val="120000"/>
              </a:lnSpc>
              <a:spcBef>
                <a:spcPts val="0"/>
              </a:spcBef>
              <a:spcAft>
                <a:spcPts val="667"/>
              </a:spcAft>
              <a:defRPr sz="833">
                <a:solidFill>
                  <a:schemeClr val="bg1"/>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for large picture 10"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2018772"/>
            <a:ext cx="2639533" cy="4267728"/>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36" name="Title">
            <a:extLst>
              <a:ext uri="{FF2B5EF4-FFF2-40B4-BE49-F238E27FC236}">
                <a16:creationId xmlns:a16="http://schemas.microsoft.com/office/drawing/2014/main" id="{D3F6FB3C-91DD-40B0-AFE7-5115F36AF849}"/>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37" name="Subtitle">
            <a:extLst>
              <a:ext uri="{FF2B5EF4-FFF2-40B4-BE49-F238E27FC236}">
                <a16:creationId xmlns:a16="http://schemas.microsoft.com/office/drawing/2014/main" id="{A5DCE563-868B-482E-9627-70908DE64D4B}"/>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8" name="Slide number">
            <a:extLst>
              <a:ext uri="{FF2B5EF4-FFF2-40B4-BE49-F238E27FC236}">
                <a16:creationId xmlns:a16="http://schemas.microsoft.com/office/drawing/2014/main" id="{1231BA19-CA5A-4378-9E2B-8FB35A0FE84B}"/>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39" name="Footer note">
            <a:extLst>
              <a:ext uri="{FF2B5EF4-FFF2-40B4-BE49-F238E27FC236}">
                <a16:creationId xmlns:a16="http://schemas.microsoft.com/office/drawing/2014/main" id="{6DCA611E-28D8-4585-9F47-D8CAF825D9EB}"/>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613281566"/>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ocument content slide with 8 images and subtext on black background">
    <p:spTree>
      <p:nvGrpSpPr>
        <p:cNvPr id="1" name=""/>
        <p:cNvGrpSpPr/>
        <p:nvPr/>
      </p:nvGrpSpPr>
      <p:grpSpPr>
        <a:xfrm>
          <a:off x="0" y="0"/>
          <a:ext cx="0" cy="0"/>
          <a:chOff x="0" y="0"/>
          <a:chExt cx="0" cy="0"/>
        </a:xfrm>
      </p:grpSpPr>
      <p:sp>
        <p:nvSpPr>
          <p:cNvPr id="12" name="Picture placeholder 1" descr="Placeholder to insert an image">
            <a:extLst>
              <a:ext uri="{FF2B5EF4-FFF2-40B4-BE49-F238E27FC236}">
                <a16:creationId xmlns:a16="http://schemas.microsoft.com/office/drawing/2014/main" id="{6CAABD57-D660-4C79-AA38-FC5543142A97}"/>
              </a:ext>
            </a:extLst>
          </p:cNvPr>
          <p:cNvSpPr>
            <a:spLocks noGrp="1"/>
          </p:cNvSpPr>
          <p:nvPr>
            <p:ph type="pic" sz="quarter" idx="19" hasCustomPrompt="1"/>
          </p:nvPr>
        </p:nvSpPr>
        <p:spPr bwMode="gray">
          <a:xfrm>
            <a:off x="583090"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0" name="Body copy for picture 1">
            <a:extLst>
              <a:ext uri="{FF2B5EF4-FFF2-40B4-BE49-F238E27FC236}">
                <a16:creationId xmlns:a16="http://schemas.microsoft.com/office/drawing/2014/main" id="{D5C06C19-8A7D-414B-8BB3-B0EA362D10BE}"/>
              </a:ext>
            </a:extLst>
          </p:cNvPr>
          <p:cNvSpPr>
            <a:spLocks noGrp="1"/>
          </p:cNvSpPr>
          <p:nvPr>
            <p:ph type="body" sz="quarter" idx="10" hasCustomPrompt="1"/>
          </p:nvPr>
        </p:nvSpPr>
        <p:spPr>
          <a:xfrm>
            <a:off x="563880"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2"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1" name="Body copy for picture 2">
            <a:extLst>
              <a:ext uri="{FF2B5EF4-FFF2-40B4-BE49-F238E27FC236}">
                <a16:creationId xmlns:a16="http://schemas.microsoft.com/office/drawing/2014/main" id="{82DE1822-70A7-49A5-9214-66EE12554DDA}"/>
              </a:ext>
            </a:extLst>
          </p:cNvPr>
          <p:cNvSpPr>
            <a:spLocks noGrp="1"/>
          </p:cNvSpPr>
          <p:nvPr>
            <p:ph type="body" sz="quarter" idx="11" hasCustomPrompt="1"/>
          </p:nvPr>
        </p:nvSpPr>
        <p:spPr>
          <a:xfrm>
            <a:off x="3365736"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3"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2" name="Body copy for picture 3">
            <a:extLst>
              <a:ext uri="{FF2B5EF4-FFF2-40B4-BE49-F238E27FC236}">
                <a16:creationId xmlns:a16="http://schemas.microsoft.com/office/drawing/2014/main" id="{41AC372D-E905-4AD2-85AD-64D34E4C963C}"/>
              </a:ext>
            </a:extLst>
          </p:cNvPr>
          <p:cNvSpPr>
            <a:spLocks noGrp="1"/>
          </p:cNvSpPr>
          <p:nvPr>
            <p:ph type="body" sz="quarter" idx="12" hasCustomPrompt="1"/>
          </p:nvPr>
        </p:nvSpPr>
        <p:spPr>
          <a:xfrm>
            <a:off x="6167592"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4"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3" name="Body copy for picture 4">
            <a:extLst>
              <a:ext uri="{FF2B5EF4-FFF2-40B4-BE49-F238E27FC236}">
                <a16:creationId xmlns:a16="http://schemas.microsoft.com/office/drawing/2014/main" id="{005205C7-A900-4D24-B314-37044AC4EBAB}"/>
              </a:ext>
            </a:extLst>
          </p:cNvPr>
          <p:cNvSpPr>
            <a:spLocks noGrp="1"/>
          </p:cNvSpPr>
          <p:nvPr>
            <p:ph type="body" sz="quarter" idx="21" hasCustomPrompt="1"/>
          </p:nvPr>
        </p:nvSpPr>
        <p:spPr>
          <a:xfrm>
            <a:off x="8974667"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to insert an image">
            <a:extLst>
              <a:ext uri="{FF2B5EF4-FFF2-40B4-BE49-F238E27FC236}">
                <a16:creationId xmlns:a16="http://schemas.microsoft.com/office/drawing/2014/main" id="{0B79AC03-4830-4DE7-919D-992A70C9608C}"/>
              </a:ext>
            </a:extLst>
          </p:cNvPr>
          <p:cNvSpPr>
            <a:spLocks noGrp="1"/>
          </p:cNvSpPr>
          <p:nvPr>
            <p:ph type="pic" sz="quarter" idx="20" hasCustomPrompt="1"/>
          </p:nvPr>
        </p:nvSpPr>
        <p:spPr bwMode="gray">
          <a:xfrm>
            <a:off x="583090"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4" name="Body copy for picture 5">
            <a:extLst>
              <a:ext uri="{FF2B5EF4-FFF2-40B4-BE49-F238E27FC236}">
                <a16:creationId xmlns:a16="http://schemas.microsoft.com/office/drawing/2014/main" id="{447B01CB-5B1D-43B3-A428-F0E25446F476}"/>
              </a:ext>
            </a:extLst>
          </p:cNvPr>
          <p:cNvSpPr>
            <a:spLocks noGrp="1"/>
          </p:cNvSpPr>
          <p:nvPr>
            <p:ph type="body" sz="quarter" idx="22" hasCustomPrompt="1"/>
          </p:nvPr>
        </p:nvSpPr>
        <p:spPr>
          <a:xfrm>
            <a:off x="562476"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6" descr="Placeholder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5" name="Body copy for picture 6">
            <a:extLst>
              <a:ext uri="{FF2B5EF4-FFF2-40B4-BE49-F238E27FC236}">
                <a16:creationId xmlns:a16="http://schemas.microsoft.com/office/drawing/2014/main" id="{ABC3E4A0-700C-487B-BFD0-321116EFE226}"/>
              </a:ext>
            </a:extLst>
          </p:cNvPr>
          <p:cNvSpPr>
            <a:spLocks noGrp="1"/>
          </p:cNvSpPr>
          <p:nvPr>
            <p:ph type="body" sz="quarter" idx="23" hasCustomPrompt="1"/>
          </p:nvPr>
        </p:nvSpPr>
        <p:spPr>
          <a:xfrm>
            <a:off x="3364332"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Picture placeholder 7" descr="Placeholder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905250"/>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6" name="Body copy for picture 7">
            <a:extLst>
              <a:ext uri="{FF2B5EF4-FFF2-40B4-BE49-F238E27FC236}">
                <a16:creationId xmlns:a16="http://schemas.microsoft.com/office/drawing/2014/main" id="{495AEC39-3DC0-4A38-8766-4537E7E4294F}"/>
              </a:ext>
            </a:extLst>
          </p:cNvPr>
          <p:cNvSpPr>
            <a:spLocks noGrp="1"/>
          </p:cNvSpPr>
          <p:nvPr>
            <p:ph type="body" sz="quarter" idx="24" hasCustomPrompt="1"/>
          </p:nvPr>
        </p:nvSpPr>
        <p:spPr>
          <a:xfrm>
            <a:off x="6166188"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8"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905250"/>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7" name="Body copy for picture 8">
            <a:extLst>
              <a:ext uri="{FF2B5EF4-FFF2-40B4-BE49-F238E27FC236}">
                <a16:creationId xmlns:a16="http://schemas.microsoft.com/office/drawing/2014/main" id="{AD9A09F5-A787-48C9-8EDA-B6219AA1684E}"/>
              </a:ext>
            </a:extLst>
          </p:cNvPr>
          <p:cNvSpPr>
            <a:spLocks noGrp="1"/>
          </p:cNvSpPr>
          <p:nvPr>
            <p:ph type="body" sz="quarter" idx="25" hasCustomPrompt="1"/>
          </p:nvPr>
        </p:nvSpPr>
        <p:spPr>
          <a:xfrm>
            <a:off x="8973263"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9" name="Title">
            <a:extLst>
              <a:ext uri="{FF2B5EF4-FFF2-40B4-BE49-F238E27FC236}">
                <a16:creationId xmlns:a16="http://schemas.microsoft.com/office/drawing/2014/main" id="{FC90B40A-D4B3-4010-B11F-706E63DF1B30}"/>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30" name="Subtitle">
            <a:extLst>
              <a:ext uri="{FF2B5EF4-FFF2-40B4-BE49-F238E27FC236}">
                <a16:creationId xmlns:a16="http://schemas.microsoft.com/office/drawing/2014/main" id="{2600F90E-0432-4F1A-90EF-A3A2F0CE7B51}"/>
              </a:ext>
            </a:extLst>
          </p:cNvPr>
          <p:cNvSpPr>
            <a:spLocks noGrp="1"/>
          </p:cNvSpPr>
          <p:nvPr>
            <p:ph type="body" sz="quarter" idx="26"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1" name="Slide number">
            <a:extLst>
              <a:ext uri="{FF2B5EF4-FFF2-40B4-BE49-F238E27FC236}">
                <a16:creationId xmlns:a16="http://schemas.microsoft.com/office/drawing/2014/main" id="{1117B738-2AE7-468B-853B-A526E4BC6181}"/>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32" name="Footer note">
            <a:extLst>
              <a:ext uri="{FF2B5EF4-FFF2-40B4-BE49-F238E27FC236}">
                <a16:creationId xmlns:a16="http://schemas.microsoft.com/office/drawing/2014/main" id="{9AB4E626-2D76-4DA6-8173-857141F16C8F}"/>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992236343"/>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ocument blank slide with black backgroun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8D26A22-4F0A-483E-AE31-968B2AA902B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9" name="Footer note">
            <a:extLst>
              <a:ext uri="{FF2B5EF4-FFF2-40B4-BE49-F238E27FC236}">
                <a16:creationId xmlns:a16="http://schemas.microsoft.com/office/drawing/2014/main" id="{9117D1D7-81FA-48E2-A9DA-31880838B6DD}"/>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63770234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BC9769-8D1E-05A2-1B34-E1D501EB9ADB}"/>
              </a:ext>
            </a:extLst>
          </p:cNvPr>
          <p:cNvSpPr>
            <a:spLocks noGrp="1"/>
          </p:cNvSpPr>
          <p:nvPr>
            <p:ph type="dt" sz="half" idx="10"/>
          </p:nvPr>
        </p:nvSpPr>
        <p:spPr/>
        <p:txBody>
          <a:bodyPr/>
          <a:lstStyle/>
          <a:p>
            <a:fld id="{3C7EC619-223E-491E-9F59-E22B1710F646}" type="datetimeFigureOut">
              <a:rPr lang="en-US" smtClean="0"/>
              <a:t>2/28/2024</a:t>
            </a:fld>
            <a:endParaRPr lang="en-US"/>
          </a:p>
        </p:txBody>
      </p:sp>
      <p:sp>
        <p:nvSpPr>
          <p:cNvPr id="3" name="Footer Placeholder 2">
            <a:extLst>
              <a:ext uri="{FF2B5EF4-FFF2-40B4-BE49-F238E27FC236}">
                <a16:creationId xmlns:a16="http://schemas.microsoft.com/office/drawing/2014/main" id="{26218BC0-F8B9-0F7B-E355-5607153D23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323F97-D5F6-CAE9-82A4-AECAD843CF2A}"/>
              </a:ext>
            </a:extLst>
          </p:cNvPr>
          <p:cNvSpPr>
            <a:spLocks noGrp="1"/>
          </p:cNvSpPr>
          <p:nvPr>
            <p:ph type="sldNum" sz="quarter" idx="12"/>
          </p:nvPr>
        </p:nvSpPr>
        <p:spPr/>
        <p:txBody>
          <a:bodyPr/>
          <a:lstStyle/>
          <a:p>
            <a:fld id="{CE8D767C-E1CC-4C45-B519-11C4AD2C9DB7}" type="slidenum">
              <a:rPr lang="en-US" smtClean="0"/>
              <a:t>‹#›</a:t>
            </a:fld>
            <a:endParaRPr lang="en-US"/>
          </a:p>
        </p:txBody>
      </p:sp>
      <p:sp>
        <p:nvSpPr>
          <p:cNvPr id="5" name="Rectangle 4">
            <a:extLst>
              <a:ext uri="{FF2B5EF4-FFF2-40B4-BE49-F238E27FC236}">
                <a16:creationId xmlns:a16="http://schemas.microsoft.com/office/drawing/2014/main" id="{722F488A-43CE-9222-E329-E7DE083914F4}"/>
              </a:ext>
            </a:extLst>
          </p:cNvPr>
          <p:cNvSpPr/>
          <p:nvPr userDrawn="1"/>
        </p:nvSpPr>
        <p:spPr bwMode="auto">
          <a:xfrm rot="16200000">
            <a:off x="2686216"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Background pattern&#10;&#10;Description automatically generated">
            <a:extLst>
              <a:ext uri="{FF2B5EF4-FFF2-40B4-BE49-F238E27FC236}">
                <a16:creationId xmlns:a16="http://schemas.microsoft.com/office/drawing/2014/main" id="{4686D333-6CB9-09B6-36B9-2493F77B727C}"/>
              </a:ext>
            </a:extLst>
          </p:cNvPr>
          <p:cNvPicPr>
            <a:picLocks noChangeAspect="1"/>
          </p:cNvPicPr>
          <p:nvPr userDrawn="1"/>
        </p:nvPicPr>
        <p:blipFill rotWithShape="1">
          <a:blip r:embed="rId2" cstate="screen">
            <a:alphaModFix amt="62000"/>
            <a:extLst>
              <a:ext uri="{28A0092B-C50C-407E-A947-70E740481C1C}">
                <a14:useLocalDpi xmlns:a14="http://schemas.microsoft.com/office/drawing/2010/main" val="0"/>
              </a:ext>
            </a:extLst>
          </a:blip>
          <a:srcRect/>
          <a:stretch/>
        </p:blipFill>
        <p:spPr>
          <a:xfrm rot="10800000">
            <a:off x="19216" y="3"/>
            <a:ext cx="12192000" cy="6857998"/>
          </a:xfrm>
          <a:prstGeom prst="rect">
            <a:avLst/>
          </a:prstGeom>
        </p:spPr>
      </p:pic>
    </p:spTree>
    <p:extLst>
      <p:ext uri="{BB962C8B-B14F-4D97-AF65-F5344CB8AC3E}">
        <p14:creationId xmlns:p14="http://schemas.microsoft.com/office/powerpoint/2010/main" val="4271217441"/>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Document blank slide with capitalized &quot;CONFIDENTIAL&quot; written in the center on 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092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ocument title slide with blue Windows logo on white background">
    <p:spTree>
      <p:nvGrpSpPr>
        <p:cNvPr id="1" name=""/>
        <p:cNvGrpSpPr/>
        <p:nvPr/>
      </p:nvGrpSpPr>
      <p:grpSpPr>
        <a:xfrm>
          <a:off x="0" y="0"/>
          <a:ext cx="0" cy="0"/>
          <a:chOff x="0" y="0"/>
          <a:chExt cx="0" cy="0"/>
        </a:xfrm>
      </p:grpSpPr>
      <p:pic>
        <p:nvPicPr>
          <p:cNvPr id="6" name="Picture Placeholder 16" descr="Windows 11 bloom&#10;">
            <a:extLst>
              <a:ext uri="{FF2B5EF4-FFF2-40B4-BE49-F238E27FC236}">
                <a16:creationId xmlns:a16="http://schemas.microsoft.com/office/drawing/2014/main" id="{4557E100-6957-47E8-9475-52A805C3B1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 r="20380"/>
          <a:stretch/>
        </p:blipFill>
        <p:spPr>
          <a:xfrm>
            <a:off x="4034118" y="0"/>
            <a:ext cx="8157882" cy="6858000"/>
          </a:xfrm>
          <a:prstGeom prst="rect">
            <a:avLst/>
          </a:prstGeom>
        </p:spPr>
      </p:pic>
      <p:sp>
        <p:nvSpPr>
          <p:cNvPr id="7" name="Rectangle 6">
            <a:extLst>
              <a:ext uri="{FF2B5EF4-FFF2-40B4-BE49-F238E27FC236}">
                <a16:creationId xmlns:a16="http://schemas.microsoft.com/office/drawing/2014/main" id="{DFF76A64-34DA-4EBF-B329-0E442EC6B370}"/>
              </a:ext>
              <a:ext uri="{C183D7F6-B498-43B3-948B-1728B52AA6E4}">
                <adec:decorative xmlns:adec="http://schemas.microsoft.com/office/drawing/2017/decorative" val="1"/>
              </a:ext>
            </a:extLst>
          </p:cNvPr>
          <p:cNvSpPr/>
          <p:nvPr userDrawn="1"/>
        </p:nvSpPr>
        <p:spPr bwMode="auto">
          <a:xfrm>
            <a:off x="4034118" y="0"/>
            <a:ext cx="2416312" cy="6858000"/>
          </a:xfrm>
          <a:prstGeom prst="rect">
            <a:avLst/>
          </a:prstGeom>
          <a:gradFill flip="none" rotWithShape="1">
            <a:gsLst>
              <a:gs pos="0">
                <a:srgbClr val="091934"/>
              </a:gs>
              <a:gs pos="100000">
                <a:srgbClr val="09193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1419943"/>
          </a:xfrm>
          <a:prstGeom prst="rect">
            <a:avLst/>
          </a:prstGeom>
        </p:spPr>
        <p:txBody>
          <a:bodyPr lIns="0" tIns="0" rIns="0" bIns="0"/>
          <a:lstStyle>
            <a:lvl1pPr>
              <a:lnSpc>
                <a:spcPct val="100000"/>
              </a:lnSpc>
              <a:spcAft>
                <a:spcPts val="667"/>
              </a:spcAft>
              <a:defRPr lang="en-US" sz="3600" kern="1200" spc="0" baseline="0" noProof="0" dirty="0">
                <a:solidFill>
                  <a:srgbClr val="60CDFF"/>
                </a:solidFill>
                <a:latin typeface="+mj-lt"/>
                <a:ea typeface="+mn-ea"/>
                <a:cs typeface="Segoe UI Variable Text Semibold" pitchFamily="2" charset="0"/>
              </a:defRPr>
            </a:lvl1pPr>
          </a:lstStyle>
          <a:p>
            <a:r>
              <a:rPr lang="en-US" noProof="0"/>
              <a:t>Click to edit copy</a:t>
            </a:r>
          </a:p>
        </p:txBody>
      </p:sp>
      <p:sp>
        <p:nvSpPr>
          <p:cNvPr id="9" name="Text Placeholder 3">
            <a:extLst>
              <a:ext uri="{FF2B5EF4-FFF2-40B4-BE49-F238E27FC236}">
                <a16:creationId xmlns:a16="http://schemas.microsoft.com/office/drawing/2014/main" id="{0F82C4E3-D340-4EF0-AB3E-F0DA6E150AE2}"/>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0840474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A9EACD5-3C51-4222-B46D-24185871E4C9}"/>
              </a:ext>
            </a:extLst>
          </p:cNvPr>
          <p:cNvPicPr>
            <a:picLocks noChangeAspect="1"/>
          </p:cNvPicPr>
          <p:nvPr userDrawn="1"/>
        </p:nvPicPr>
        <p:blipFill>
          <a:blip r:embed="rId2">
            <a:extLst>
              <a:ext uri="{28A0092B-C50C-407E-A947-70E740481C1C}">
                <a14:useLocalDpi xmlns:a14="http://schemas.microsoft.com/office/drawing/2010/main" val="0"/>
              </a:ext>
            </a:extLst>
          </a:blip>
          <a:srcRect l="46369" t="21560" r="33032" b="25046"/>
          <a:stretch>
            <a:fill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14000"/>
              </a:prstClr>
            </a:outerShdw>
          </a:effectLst>
        </p:spPr>
      </p:pic>
    </p:spTree>
    <p:extLst>
      <p:ext uri="{BB962C8B-B14F-4D97-AF65-F5344CB8AC3E}">
        <p14:creationId xmlns:p14="http://schemas.microsoft.com/office/powerpoint/2010/main" val="2031322689"/>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1_Title slide with blue Windows logo on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76A6C-9BD9-F740-B97E-29C6592C2990}"/>
              </a:ext>
            </a:extLst>
          </p:cNvPr>
          <p:cNvSpPr/>
          <p:nvPr userDrawn="1"/>
        </p:nvSpPr>
        <p:spPr bwMode="auto">
          <a:xfrm>
            <a:off x="1"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Google Shape;233;p33">
            <a:extLst>
              <a:ext uri="{FF2B5EF4-FFF2-40B4-BE49-F238E27FC236}">
                <a16:creationId xmlns:a16="http://schemas.microsoft.com/office/drawing/2014/main" id="{B3D74DF6-1448-42E7-99FC-42BDCB64A2B3}"/>
              </a:ext>
            </a:extLst>
          </p:cNvPr>
          <p:cNvSpPr txBox="1">
            <a:spLocks/>
          </p:cNvSpPr>
          <p:nvPr userDrawn="1"/>
        </p:nvSpPr>
        <p:spPr>
          <a:xfrm>
            <a:off x="331801" y="182711"/>
            <a:ext cx="6724781" cy="45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None/>
              <a:defRPr sz="1400" b="0" i="0" u="none" strike="noStrike" cap="none">
                <a:solidFill>
                  <a:srgbClr val="666666"/>
                </a:solidFill>
                <a:latin typeface="Segoe UI" panose="020B0502040204020203" pitchFamily="34" charset="0"/>
                <a:ea typeface="Open Sans"/>
                <a:cs typeface="Segoe UI" panose="020B0502040204020203" pitchFamily="34" charset="0"/>
                <a:sym typeface="Open Sans"/>
              </a:defRPr>
            </a:lvl1pPr>
            <a:lvl2pPr marL="914400" marR="0" lvl="1"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2pPr>
            <a:lvl3pPr marL="1371600" marR="0" lvl="2"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3pPr>
            <a:lvl4pPr marL="1828800" marR="0" lvl="3"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4pPr>
            <a:lvl5pPr marL="2286000" marR="0" lvl="4"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5pPr>
            <a:lvl6pPr marL="2743200" marR="0" lvl="5"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6pPr>
            <a:lvl7pPr marL="3200400" marR="0" lvl="6"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7pPr>
            <a:lvl8pPr marL="3657600" marR="0" lvl="7"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8pPr>
            <a:lvl9pPr marL="4114800" marR="0" lvl="8"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9pPr>
          </a:lstStyle>
          <a:p>
            <a:pPr marL="0" marR="0" lvl="0" indent="0" algn="l" defTabSz="914363" rtl="0" eaLnBrk="1" fontAlgn="auto" latinLnBrk="0" hangingPunct="1">
              <a:lnSpc>
                <a:spcPct val="115000"/>
              </a:lnSpc>
              <a:spcBef>
                <a:spcPts val="0"/>
              </a:spcBef>
              <a:spcAft>
                <a:spcPts val="0"/>
              </a:spcAft>
              <a:buClr>
                <a:srgbClr val="243A5E"/>
              </a:buClr>
              <a:buSzPts val="1800"/>
              <a:buFont typeface="Arial"/>
              <a:buNone/>
              <a:tabLst/>
              <a:defRPr/>
            </a:pPr>
            <a:endParaRPr kumimoji="0" lang="en-US" sz="1867" b="0" i="0" u="none" strike="noStrike" kern="1200" cap="none" spc="0" normalizeH="0" baseline="0" noProof="0">
              <a:ln>
                <a:noFill/>
              </a:ln>
              <a:solidFill>
                <a:srgbClr val="00A1FF"/>
              </a:solidFill>
              <a:effectLst/>
              <a:uLnTx/>
              <a:uFillTx/>
              <a:latin typeface="Segoe UI" panose="020B0502040204020203" pitchFamily="34" charset="0"/>
              <a:ea typeface="Open Sans"/>
              <a:cs typeface="Segoe UI" panose="020B0502040204020203" pitchFamily="34" charset="0"/>
              <a:sym typeface="Open Sans"/>
            </a:endParaRPr>
          </a:p>
        </p:txBody>
      </p:sp>
      <p:sp>
        <p:nvSpPr>
          <p:cNvPr id="5" name="Content Placeholder 4">
            <a:extLst>
              <a:ext uri="{FF2B5EF4-FFF2-40B4-BE49-F238E27FC236}">
                <a16:creationId xmlns:a16="http://schemas.microsoft.com/office/drawing/2014/main" id="{6D459105-DC5D-3899-D8DB-9B59E60DB5BE}"/>
              </a:ext>
            </a:extLst>
          </p:cNvPr>
          <p:cNvSpPr>
            <a:spLocks noGrp="1"/>
          </p:cNvSpPr>
          <p:nvPr>
            <p:ph sz="quarter" idx="10"/>
          </p:nvPr>
        </p:nvSpPr>
        <p:spPr>
          <a:xfrm>
            <a:off x="549275" y="1158875"/>
            <a:ext cx="11176000" cy="52006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64806109"/>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5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14" name="Rectangle 13">
            <a:extLst>
              <a:ext uri="{FF2B5EF4-FFF2-40B4-BE49-F238E27FC236}">
                <a16:creationId xmlns:a16="http://schemas.microsoft.com/office/drawing/2014/main" id="{1FEDAA1B-8517-4E6F-A559-35C36A6421CB}"/>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descr="Background pattern&#10;&#10;Description automatically generated">
            <a:extLst>
              <a:ext uri="{FF2B5EF4-FFF2-40B4-BE49-F238E27FC236}">
                <a16:creationId xmlns:a16="http://schemas.microsoft.com/office/drawing/2014/main" id="{CB46E738-F7D4-4406-A1CA-4B43D9BAE2F5}"/>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19216" y="1"/>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1934471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6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14" name="Rectangle 13">
            <a:extLst>
              <a:ext uri="{FF2B5EF4-FFF2-40B4-BE49-F238E27FC236}">
                <a16:creationId xmlns:a16="http://schemas.microsoft.com/office/drawing/2014/main" id="{1FEDAA1B-8517-4E6F-A559-35C36A6421CB}"/>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descr="Background pattern&#10;&#10;Description automatically generated">
            <a:extLst>
              <a:ext uri="{FF2B5EF4-FFF2-40B4-BE49-F238E27FC236}">
                <a16:creationId xmlns:a16="http://schemas.microsoft.com/office/drawing/2014/main" id="{CB46E738-F7D4-4406-A1CA-4B43D9BAE2F5}"/>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2"/>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16543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BC9769-8D1E-05A2-1B34-E1D501EB9ADB}"/>
              </a:ext>
            </a:extLst>
          </p:cNvPr>
          <p:cNvSpPr>
            <a:spLocks noGrp="1"/>
          </p:cNvSpPr>
          <p:nvPr>
            <p:ph type="dt" sz="half" idx="10"/>
          </p:nvPr>
        </p:nvSpPr>
        <p:spPr/>
        <p:txBody>
          <a:bodyPr/>
          <a:lstStyle/>
          <a:p>
            <a:fld id="{3C7EC619-223E-491E-9F59-E22B1710F646}" type="datetimeFigureOut">
              <a:rPr lang="en-US" smtClean="0"/>
              <a:t>2/28/2024</a:t>
            </a:fld>
            <a:endParaRPr lang="en-US"/>
          </a:p>
        </p:txBody>
      </p:sp>
      <p:sp>
        <p:nvSpPr>
          <p:cNvPr id="3" name="Footer Placeholder 2">
            <a:extLst>
              <a:ext uri="{FF2B5EF4-FFF2-40B4-BE49-F238E27FC236}">
                <a16:creationId xmlns:a16="http://schemas.microsoft.com/office/drawing/2014/main" id="{26218BC0-F8B9-0F7B-E355-5607153D23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323F97-D5F6-CAE9-82A4-AECAD843CF2A}"/>
              </a:ext>
            </a:extLst>
          </p:cNvPr>
          <p:cNvSpPr>
            <a:spLocks noGrp="1"/>
          </p:cNvSpPr>
          <p:nvPr>
            <p:ph type="sldNum" sz="quarter" idx="12"/>
          </p:nvPr>
        </p:nvSpPr>
        <p:spPr/>
        <p:txBody>
          <a:bodyPr/>
          <a:lstStyle/>
          <a:p>
            <a:fld id="{CE8D767C-E1CC-4C45-B519-11C4AD2C9DB7}" type="slidenum">
              <a:rPr lang="en-US" smtClean="0"/>
              <a:t>‹#›</a:t>
            </a:fld>
            <a:endParaRPr lang="en-US"/>
          </a:p>
        </p:txBody>
      </p:sp>
      <p:sp>
        <p:nvSpPr>
          <p:cNvPr id="5" name="Rectangle 4">
            <a:extLst>
              <a:ext uri="{FF2B5EF4-FFF2-40B4-BE49-F238E27FC236}">
                <a16:creationId xmlns:a16="http://schemas.microsoft.com/office/drawing/2014/main" id="{722F488A-43CE-9222-E329-E7DE083914F4}"/>
              </a:ext>
            </a:extLst>
          </p:cNvPr>
          <p:cNvSpPr/>
          <p:nvPr userDrawn="1"/>
        </p:nvSpPr>
        <p:spPr bwMode="auto">
          <a:xfrm rot="16200000">
            <a:off x="2686216"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Background pattern&#10;&#10;Description automatically generated">
            <a:extLst>
              <a:ext uri="{FF2B5EF4-FFF2-40B4-BE49-F238E27FC236}">
                <a16:creationId xmlns:a16="http://schemas.microsoft.com/office/drawing/2014/main" id="{4686D333-6CB9-09B6-36B9-2493F77B727C}"/>
              </a:ext>
            </a:extLst>
          </p:cNvPr>
          <p:cNvPicPr>
            <a:picLocks noChangeAspect="1"/>
          </p:cNvPicPr>
          <p:nvPr userDrawn="1"/>
        </p:nvPicPr>
        <p:blipFill rotWithShape="1">
          <a:blip r:embed="rId2" cstate="screen">
            <a:alphaModFix amt="62000"/>
            <a:extLst>
              <a:ext uri="{28A0092B-C50C-407E-A947-70E740481C1C}">
                <a14:useLocalDpi xmlns:a14="http://schemas.microsoft.com/office/drawing/2010/main"/>
              </a:ext>
            </a:extLst>
          </a:blip>
          <a:srcRect/>
          <a:stretch/>
        </p:blipFill>
        <p:spPr>
          <a:xfrm rot="10800000">
            <a:off x="19216" y="3"/>
            <a:ext cx="12192000" cy="6857998"/>
          </a:xfrm>
          <a:prstGeom prst="rect">
            <a:avLst/>
          </a:prstGeom>
        </p:spPr>
      </p:pic>
    </p:spTree>
    <p:extLst>
      <p:ext uri="{BB962C8B-B14F-4D97-AF65-F5344CB8AC3E}">
        <p14:creationId xmlns:p14="http://schemas.microsoft.com/office/powerpoint/2010/main" val="235314714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7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917545" y="5248776"/>
            <a:ext cx="2356910" cy="952500"/>
          </a:xfrm>
          <a:prstGeom prst="rect">
            <a:avLst/>
          </a:prstGeom>
        </p:spPr>
      </p:pic>
      <p:sp>
        <p:nvSpPr>
          <p:cNvPr id="2" name="TextBox 1">
            <a:extLst>
              <a:ext uri="{FF2B5EF4-FFF2-40B4-BE49-F238E27FC236}">
                <a16:creationId xmlns:a16="http://schemas.microsoft.com/office/drawing/2014/main" id="{10F50797-F769-49DB-8BC3-B9C84A8EB5DD}"/>
              </a:ext>
            </a:extLst>
          </p:cNvPr>
          <p:cNvSpPr txBox="1"/>
          <p:nvPr userDrawn="1"/>
        </p:nvSpPr>
        <p:spPr>
          <a:xfrm>
            <a:off x="5439795" y="3262288"/>
            <a:ext cx="1312411" cy="333489"/>
          </a:xfrm>
          <a:prstGeom prst="rect">
            <a:avLst/>
          </a:prstGeom>
          <a:noFill/>
        </p:spPr>
        <p:txBody>
          <a:bodyPr wrap="none" lIns="0" tIns="0" rIns="0" bIns="0" rtlCol="0">
            <a:spAutoFit/>
          </a:bodyPr>
          <a:lstStyle/>
          <a:p>
            <a:pPr algn="ctr"/>
            <a:r>
              <a:rPr lang="en-US" sz="2167">
                <a:solidFill>
                  <a:schemeClr val="bg1"/>
                </a:solidFill>
                <a:latin typeface="+mj-lt"/>
              </a:rPr>
              <a:t>Thank you</a:t>
            </a:r>
          </a:p>
        </p:txBody>
      </p:sp>
    </p:spTree>
    <p:extLst>
      <p:ext uri="{BB962C8B-B14F-4D97-AF65-F5344CB8AC3E}">
        <p14:creationId xmlns:p14="http://schemas.microsoft.com/office/powerpoint/2010/main" val="1496710951"/>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ocument blank slide with capitalized &quot;CONFIDENTIAL&quot; written in the center on black background">
    <p:spTree>
      <p:nvGrpSpPr>
        <p:cNvPr id="1" name=""/>
        <p:cNvGrpSpPr/>
        <p:nvPr/>
      </p:nvGrpSpPr>
      <p:grpSpPr>
        <a:xfrm>
          <a:off x="0" y="0"/>
          <a:ext cx="0" cy="0"/>
          <a:chOff x="0" y="0"/>
          <a:chExt cx="0" cy="0"/>
        </a:xfrm>
      </p:grpSpPr>
      <p:sp>
        <p:nvSpPr>
          <p:cNvPr id="2" name="Confidential">
            <a:extLst>
              <a:ext uri="{FF2B5EF4-FFF2-40B4-BE49-F238E27FC236}">
                <a16:creationId xmlns:a16="http://schemas.microsoft.com/office/drawing/2014/main" id="{90ADD747-EF60-4FF2-9E98-7121C57FF004}"/>
              </a:ext>
            </a:extLst>
          </p:cNvPr>
          <p:cNvSpPr txBox="1"/>
          <p:nvPr userDrawn="1"/>
        </p:nvSpPr>
        <p:spPr>
          <a:xfrm>
            <a:off x="4393514" y="3134080"/>
            <a:ext cx="3404971" cy="589841"/>
          </a:xfrm>
          <a:prstGeom prst="rect">
            <a:avLst/>
          </a:prstGeom>
          <a:noFill/>
        </p:spPr>
        <p:txBody>
          <a:bodyPr wrap="none" lIns="0" tIns="0" rIns="0" bIns="0" rtlCol="0" anchor="ctr">
            <a:spAutoFit/>
          </a:bodyPr>
          <a:lstStyle/>
          <a:p>
            <a:pPr algn="ctr"/>
            <a:r>
              <a:rPr lang="en-US" sz="3833">
                <a:solidFill>
                  <a:schemeClr val="bg1"/>
                </a:solidFill>
                <a:latin typeface="+mj-lt"/>
              </a:rPr>
              <a:t>CONFIDENTIAL</a:t>
            </a:r>
          </a:p>
        </p:txBody>
      </p:sp>
    </p:spTree>
    <p:extLst>
      <p:ext uri="{BB962C8B-B14F-4D97-AF65-F5344CB8AC3E}">
        <p14:creationId xmlns:p14="http://schemas.microsoft.com/office/powerpoint/2010/main" val="3510738210"/>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605" t="47029" r="40070" b="37511"/>
          <a:stretch/>
        </p:blipFill>
        <p:spPr>
          <a:xfrm>
            <a:off x="-2" y="0"/>
            <a:ext cx="12192000" cy="6858000"/>
          </a:xfrm>
          <a:prstGeom prst="rect">
            <a:avLst/>
          </a:prstGeom>
        </p:spPr>
      </p:pic>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5089261" y="3021216"/>
            <a:ext cx="1980000" cy="884034"/>
          </a:xfrm>
          <a:prstGeom prst="rect">
            <a:avLst/>
          </a:prstGeom>
        </p:spPr>
      </p:pic>
    </p:spTree>
    <p:extLst>
      <p:ext uri="{BB962C8B-B14F-4D97-AF65-F5344CB8AC3E}">
        <p14:creationId xmlns:p14="http://schemas.microsoft.com/office/powerpoint/2010/main" val="2566586849"/>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749" t="68746" r="39478" b="59"/>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917545" y="2952750"/>
            <a:ext cx="2356910" cy="952500"/>
          </a:xfrm>
          <a:prstGeom prst="rect">
            <a:avLst/>
          </a:prstGeom>
        </p:spPr>
      </p:pic>
    </p:spTree>
    <p:extLst>
      <p:ext uri="{BB962C8B-B14F-4D97-AF65-F5344CB8AC3E}">
        <p14:creationId xmlns:p14="http://schemas.microsoft.com/office/powerpoint/2010/main" val="1624903999"/>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Document closing slide with Microsoft logo on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p:blipFill>
        <p:spPr>
          <a:xfrm>
            <a:off x="9936833" y="5694831"/>
            <a:ext cx="1980000" cy="884034"/>
          </a:xfrm>
          <a:prstGeom prst="rect">
            <a:avLst/>
          </a:prstGeom>
        </p:spPr>
      </p:pic>
    </p:spTree>
    <p:extLst>
      <p:ext uri="{BB962C8B-B14F-4D97-AF65-F5344CB8AC3E}">
        <p14:creationId xmlns:p14="http://schemas.microsoft.com/office/powerpoint/2010/main" val="3230821876"/>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ocument closing slide with Microsoft logo on black background">
    <p:spTree>
      <p:nvGrpSpPr>
        <p:cNvPr id="1" name=""/>
        <p:cNvGrpSpPr/>
        <p:nvPr/>
      </p:nvGrpSpPr>
      <p:grpSpPr>
        <a:xfrm>
          <a:off x="0" y="0"/>
          <a:ext cx="0" cy="0"/>
          <a:chOff x="0" y="0"/>
          <a:chExt cx="0" cy="0"/>
        </a:xfrm>
      </p:grpSpPr>
      <p:pic>
        <p:nvPicPr>
          <p:cNvPr id="3" name="Microsoft logo">
            <a:extLst>
              <a:ext uri="{FF2B5EF4-FFF2-40B4-BE49-F238E27FC236}">
                <a16:creationId xmlns:a16="http://schemas.microsoft.com/office/drawing/2014/main" id="{8EAF3A3C-5F33-438B-94FE-CF17808DD3A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7295" y="5730648"/>
            <a:ext cx="1860000" cy="833666"/>
          </a:xfrm>
          <a:prstGeom prst="rect">
            <a:avLst/>
          </a:prstGeom>
        </p:spPr>
      </p:pic>
    </p:spTree>
    <p:extLst>
      <p:ext uri="{BB962C8B-B14F-4D97-AF65-F5344CB8AC3E}">
        <p14:creationId xmlns:p14="http://schemas.microsoft.com/office/powerpoint/2010/main" val="424754684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86F6F68B-53B2-4143-A3C6-46A6CC4BE5C2}"/>
              </a:ext>
            </a:extLst>
          </p:cNvPr>
          <p:cNvPicPr>
            <a:picLocks noChangeAspect="1"/>
          </p:cNvPicPr>
          <p:nvPr userDrawn="1"/>
        </p:nvPicPr>
        <p:blipFill>
          <a:blip r:embed="rId2">
            <a:extLst>
              <a:ext uri="{28A0092B-C50C-407E-A947-70E740481C1C}">
                <a14:useLocalDpi xmlns:a14="http://schemas.microsoft.com/office/drawing/2010/main" val="0"/>
              </a:ext>
            </a:extLst>
          </a:blip>
          <a:srcRect l="39441" t="32442" r="40715" b="13285"/>
          <a:stretch>
            <a:fill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p:spPr>
      </p:pic>
    </p:spTree>
    <p:extLst>
      <p:ext uri="{BB962C8B-B14F-4D97-AF65-F5344CB8AC3E}">
        <p14:creationId xmlns:p14="http://schemas.microsoft.com/office/powerpoint/2010/main" val="834159993"/>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365125"/>
            <a:ext cx="10744200" cy="1325563"/>
          </a:xfrm>
        </p:spPr>
        <p:txBody>
          <a:bodyPr lIns="0" anchor="t"/>
          <a:lstStyle>
            <a:lvl1pPr>
              <a:defRPr sz="3600">
                <a:solidFill>
                  <a:srgbClr val="505050"/>
                </a:solidFill>
              </a:defRPr>
            </a:lvl1pPr>
          </a:lstStyle>
          <a:p>
            <a:r>
              <a:rPr lang="en-US"/>
              <a:t>Click to edit Master title style</a:t>
            </a:r>
          </a:p>
        </p:txBody>
      </p:sp>
    </p:spTree>
    <p:extLst>
      <p:ext uri="{BB962C8B-B14F-4D97-AF65-F5344CB8AC3E}">
        <p14:creationId xmlns:p14="http://schemas.microsoft.com/office/powerpoint/2010/main" val="224947050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EE49AA-D5A4-4CBB-BC07-C32DB37E1C4E}"/>
              </a:ext>
            </a:extLst>
          </p:cNvPr>
          <p:cNvSpPr>
            <a:spLocks noGrp="1"/>
          </p:cNvSpPr>
          <p:nvPr>
            <p:ph type="title"/>
          </p:nvPr>
        </p:nvSpPr>
        <p:spPr>
          <a:xfrm>
            <a:off x="571870" y="517802"/>
            <a:ext cx="11125833" cy="551984"/>
          </a:xfrm>
          <a:prstGeom prst="rect">
            <a:avLst/>
          </a:prstGeom>
        </p:spPr>
        <p:txBody>
          <a:bodyPr wrap="square">
            <a:noAutofit/>
          </a:bodyPr>
          <a:lstStyle>
            <a:lvl1pPr>
              <a:defRPr sz="3138">
                <a:solidFill>
                  <a:srgbClr val="0078D4"/>
                </a:solidFill>
              </a:defRPr>
            </a:lvl1pPr>
          </a:lstStyle>
          <a:p>
            <a:r>
              <a:rPr lang="en-US"/>
              <a:t>Click to edit Master title style</a:t>
            </a:r>
          </a:p>
        </p:txBody>
      </p:sp>
      <p:sp>
        <p:nvSpPr>
          <p:cNvPr id="4" name="Text Placeholder 3">
            <a:extLst>
              <a:ext uri="{FF2B5EF4-FFF2-40B4-BE49-F238E27FC236}">
                <a16:creationId xmlns:a16="http://schemas.microsoft.com/office/drawing/2014/main" id="{BFDEF9D0-FF15-4E39-A793-24B51732F2C0}"/>
              </a:ext>
            </a:extLst>
          </p:cNvPr>
          <p:cNvSpPr>
            <a:spLocks noGrp="1"/>
          </p:cNvSpPr>
          <p:nvPr>
            <p:ph type="body" sz="quarter" idx="10"/>
          </p:nvPr>
        </p:nvSpPr>
        <p:spPr>
          <a:xfrm>
            <a:off x="571233" y="1069786"/>
            <a:ext cx="11128942" cy="466954"/>
          </a:xfrm>
          <a:prstGeom prst="rect">
            <a:avLst/>
          </a:prstGeom>
        </p:spPr>
        <p:txBody>
          <a:bodyPr/>
          <a:lstStyle>
            <a:lvl1pPr>
              <a:defRPr sz="1765">
                <a:latin typeface="+mj-lt"/>
              </a:defRPr>
            </a:lvl1pPr>
          </a:lstStyle>
          <a:p>
            <a:pPr lvl="0"/>
            <a:r>
              <a:rPr lang="en-US"/>
              <a:t>Click to edit Master text styles</a:t>
            </a:r>
          </a:p>
        </p:txBody>
      </p:sp>
    </p:spTree>
    <p:extLst>
      <p:ext uri="{BB962C8B-B14F-4D97-AF65-F5344CB8AC3E}">
        <p14:creationId xmlns:p14="http://schemas.microsoft.com/office/powerpoint/2010/main" val="1601526332"/>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462" rtl="0" eaLnBrk="1" latinLnBrk="0" hangingPunct="1">
              <a:lnSpc>
                <a:spcPct val="90000"/>
              </a:lnSpc>
              <a:spcBef>
                <a:spcPct val="0"/>
              </a:spcBef>
              <a:buNone/>
              <a:defRPr lang="en-US" sz="3599"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39362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BB09-44D3-4081-980E-32B52E296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E77B8F-03DD-43AB-8BB6-4C813AC097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3DF5E-CD23-4A3C-8B45-0A593C3A773B}"/>
              </a:ext>
            </a:extLst>
          </p:cNvPr>
          <p:cNvSpPr>
            <a:spLocks noGrp="1"/>
          </p:cNvSpPr>
          <p:nvPr>
            <p:ph type="dt" sz="half" idx="10"/>
          </p:nvPr>
        </p:nvSpPr>
        <p:spPr/>
        <p:txBody>
          <a:bodyPr/>
          <a:lstStyle/>
          <a:p>
            <a:fld id="{15F2120E-7AC7-4988-A5F2-F1493BC7D4E4}" type="datetimeFigureOut">
              <a:rPr lang="en-US" smtClean="0"/>
              <a:t>2/28/2024</a:t>
            </a:fld>
            <a:endParaRPr lang="en-US"/>
          </a:p>
        </p:txBody>
      </p:sp>
      <p:sp>
        <p:nvSpPr>
          <p:cNvPr id="5" name="Footer Placeholder 4">
            <a:extLst>
              <a:ext uri="{FF2B5EF4-FFF2-40B4-BE49-F238E27FC236}">
                <a16:creationId xmlns:a16="http://schemas.microsoft.com/office/drawing/2014/main" id="{457F5247-C2BE-495B-80AF-FA954BC3B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3CA9B-EB1B-431A-B3C9-E621685A1B9B}"/>
              </a:ext>
            </a:extLst>
          </p:cNvPr>
          <p:cNvSpPr>
            <a:spLocks noGrp="1"/>
          </p:cNvSpPr>
          <p:nvPr>
            <p:ph type="sldNum" sz="quarter" idx="12"/>
          </p:nvPr>
        </p:nvSpPr>
        <p:spPr/>
        <p:txBody>
          <a:bodyPr/>
          <a:lstStyle/>
          <a:p>
            <a:fld id="{39C7E088-252D-4275-879E-2790401FB705}" type="slidenum">
              <a:rPr lang="en-US" smtClean="0"/>
              <a:t>‹#›</a:t>
            </a:fld>
            <a:endParaRPr lang="en-US"/>
          </a:p>
        </p:txBody>
      </p:sp>
    </p:spTree>
    <p:extLst>
      <p:ext uri="{BB962C8B-B14F-4D97-AF65-F5344CB8AC3E}">
        <p14:creationId xmlns:p14="http://schemas.microsoft.com/office/powerpoint/2010/main" val="36880202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7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15"/>
          <a:stretch/>
        </p:blipFill>
        <p:spPr>
          <a:xfrm>
            <a:off x="0" y="0"/>
            <a:ext cx="12192000" cy="6858000"/>
          </a:xfrm>
          <a:prstGeom prst="rect">
            <a:avLst/>
          </a:prstGeom>
        </p:spPr>
      </p:pic>
      <p:sp>
        <p:nvSpPr>
          <p:cNvPr id="4" name="Freeform: Shape 3">
            <a:extLst>
              <a:ext uri="{FF2B5EF4-FFF2-40B4-BE49-F238E27FC236}">
                <a16:creationId xmlns:a16="http://schemas.microsoft.com/office/drawing/2014/main" id="{620973F3-CD73-CC5B-FEFD-95DC56731050}"/>
              </a:ext>
            </a:extLst>
          </p:cNvPr>
          <p:cNvSpPr/>
          <p:nvPr userDrawn="1"/>
        </p:nvSpPr>
        <p:spPr bwMode="auto">
          <a:xfrm rot="16200000">
            <a:off x="2667001" y="-2666999"/>
            <a:ext cx="6857998" cy="12191999"/>
          </a:xfrm>
          <a:custGeom>
            <a:avLst/>
            <a:gdLst>
              <a:gd name="connsiteX0" fmla="*/ 8229597 w 8229597"/>
              <a:gd name="connsiteY0" fmla="*/ 0 h 14630399"/>
              <a:gd name="connsiteX1" fmla="*/ 8229597 w 8229597"/>
              <a:gd name="connsiteY1" fmla="*/ 14630399 h 14630399"/>
              <a:gd name="connsiteX2" fmla="*/ 0 w 8229597"/>
              <a:gd name="connsiteY2" fmla="*/ 14630398 h 14630399"/>
              <a:gd name="connsiteX3" fmla="*/ 0 w 8229597"/>
              <a:gd name="connsiteY3" fmla="*/ 0 h 14630399"/>
            </a:gdLst>
            <a:ahLst/>
            <a:cxnLst>
              <a:cxn ang="0">
                <a:pos x="connsiteX0" y="connsiteY0"/>
              </a:cxn>
              <a:cxn ang="0">
                <a:pos x="connsiteX1" y="connsiteY1"/>
              </a:cxn>
              <a:cxn ang="0">
                <a:pos x="connsiteX2" y="connsiteY2"/>
              </a:cxn>
              <a:cxn ang="0">
                <a:pos x="connsiteX3" y="connsiteY3"/>
              </a:cxn>
            </a:cxnLst>
            <a:rect l="l" t="t" r="r" b="b"/>
            <a:pathLst>
              <a:path w="8229597" h="14630399">
                <a:moveTo>
                  <a:pt x="8229597" y="0"/>
                </a:moveTo>
                <a:lnTo>
                  <a:pt x="8229597" y="14630399"/>
                </a:lnTo>
                <a:lnTo>
                  <a:pt x="0" y="14630398"/>
                </a:lnTo>
                <a:lnTo>
                  <a:pt x="0" y="0"/>
                </a:lnTo>
                <a:close/>
              </a:path>
            </a:pathLst>
          </a:cu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 name="Picture 1" descr="Background pattern&#10;&#10;Description automatically generated">
            <a:extLst>
              <a:ext uri="{FF2B5EF4-FFF2-40B4-BE49-F238E27FC236}">
                <a16:creationId xmlns:a16="http://schemas.microsoft.com/office/drawing/2014/main" id="{67CFBC38-67DA-8060-474C-65108546766F}"/>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2"/>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571500" y="591449"/>
            <a:ext cx="11049000" cy="556806"/>
          </a:xfrm>
          <a:prstGeom prst="rect">
            <a:avLst/>
          </a:prstGeom>
        </p:spPr>
        <p:txBody>
          <a:bodyPr lIns="0" tIns="0" rIns="0" bIns="0"/>
          <a:lstStyle>
            <a:lvl1pPr algn="l">
              <a:defRPr kumimoji="0" lang="en-US" sz="30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178244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138173"/>
      </p:ext>
    </p:extLst>
  </p:cSld>
  <p:clrMapOvr>
    <a:masterClrMapping/>
  </p:clrMapOvr>
  <p:transition>
    <p:fade/>
  </p:transition>
  <p:extLst>
    <p:ext uri="{DCECCB84-F9BA-43D5-87BE-67443E8EF086}">
      <p15:sldGuideLst xmlns:p15="http://schemas.microsoft.com/office/powerpoint/2012/main">
        <p15:guide id="7" pos="962">
          <p15:clr>
            <a:srgbClr val="A4A3A4"/>
          </p15:clr>
        </p15:guide>
        <p15:guide id="23" pos="5714">
          <p15:clr>
            <a:srgbClr val="A4A3A4"/>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Headline 1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D58C26-8E16-4527-A9D6-1E1708EBABF2}"/>
              </a:ext>
            </a:extLst>
          </p:cNvPr>
          <p:cNvSpPr>
            <a:spLocks noGrp="1"/>
          </p:cNvSpPr>
          <p:nvPr>
            <p:ph sz="quarter" idx="10"/>
          </p:nvPr>
        </p:nvSpPr>
        <p:spPr>
          <a:xfrm>
            <a:off x="584200" y="1486430"/>
            <a:ext cx="11018838"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88F74B6-6B56-AE04-6DCA-3CD4926EFDB4}"/>
              </a:ext>
            </a:extLst>
          </p:cNvPr>
          <p:cNvSpPr>
            <a:spLocks noGrp="1"/>
          </p:cNvSpPr>
          <p:nvPr>
            <p:ph sz="quarter" idx="11"/>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9102540"/>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Document title slide with blue Windows logo on white background">
    <p:spTree>
      <p:nvGrpSpPr>
        <p:cNvPr id="1" name=""/>
        <p:cNvGrpSpPr/>
        <p:nvPr/>
      </p:nvGrpSpPr>
      <p:grpSpPr>
        <a:xfrm>
          <a:off x="0" y="0"/>
          <a:ext cx="0" cy="0"/>
          <a:chOff x="0" y="0"/>
          <a:chExt cx="0" cy="0"/>
        </a:xfrm>
      </p:grpSpPr>
      <p:pic>
        <p:nvPicPr>
          <p:cNvPr id="6" name="Picture Placeholder 16" descr="Windows 11 bloom&#10;">
            <a:extLst>
              <a:ext uri="{FF2B5EF4-FFF2-40B4-BE49-F238E27FC236}">
                <a16:creationId xmlns:a16="http://schemas.microsoft.com/office/drawing/2014/main" id="{4557E100-6957-47E8-9475-52A805C3B1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 r="20380"/>
          <a:stretch/>
        </p:blipFill>
        <p:spPr>
          <a:xfrm>
            <a:off x="4034118" y="0"/>
            <a:ext cx="8157882" cy="6858000"/>
          </a:xfrm>
          <a:prstGeom prst="rect">
            <a:avLst/>
          </a:prstGeom>
        </p:spPr>
      </p:pic>
      <p:sp>
        <p:nvSpPr>
          <p:cNvPr id="7" name="Rectangle 6">
            <a:extLst>
              <a:ext uri="{FF2B5EF4-FFF2-40B4-BE49-F238E27FC236}">
                <a16:creationId xmlns:a16="http://schemas.microsoft.com/office/drawing/2014/main" id="{DFF76A64-34DA-4EBF-B329-0E442EC6B370}"/>
              </a:ext>
              <a:ext uri="{C183D7F6-B498-43B3-948B-1728B52AA6E4}">
                <adec:decorative xmlns:adec="http://schemas.microsoft.com/office/drawing/2017/decorative" val="1"/>
              </a:ext>
            </a:extLst>
          </p:cNvPr>
          <p:cNvSpPr/>
          <p:nvPr userDrawn="1"/>
        </p:nvSpPr>
        <p:spPr bwMode="auto">
          <a:xfrm>
            <a:off x="4034118" y="0"/>
            <a:ext cx="2416312" cy="6858000"/>
          </a:xfrm>
          <a:prstGeom prst="rect">
            <a:avLst/>
          </a:prstGeom>
          <a:gradFill flip="none" rotWithShape="1">
            <a:gsLst>
              <a:gs pos="0">
                <a:srgbClr val="091934"/>
              </a:gs>
              <a:gs pos="100000">
                <a:srgbClr val="09193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1419943"/>
          </a:xfrm>
          <a:prstGeom prst="rect">
            <a:avLst/>
          </a:prstGeom>
        </p:spPr>
        <p:txBody>
          <a:bodyPr lIns="0" tIns="0" rIns="0" bIns="0"/>
          <a:lstStyle>
            <a:lvl1pPr>
              <a:lnSpc>
                <a:spcPct val="100000"/>
              </a:lnSpc>
              <a:spcAft>
                <a:spcPts val="667"/>
              </a:spcAft>
              <a:defRPr lang="en-US" sz="3600" kern="1200" spc="0" baseline="0" noProof="0" dirty="0">
                <a:solidFill>
                  <a:srgbClr val="60CDFF"/>
                </a:solidFill>
                <a:latin typeface="+mj-lt"/>
                <a:ea typeface="+mn-ea"/>
                <a:cs typeface="Segoe UI Variable Text Semibold" pitchFamily="2" charset="0"/>
              </a:defRPr>
            </a:lvl1pPr>
          </a:lstStyle>
          <a:p>
            <a:r>
              <a:rPr lang="en-US" noProof="0"/>
              <a:t>Click to edit copy</a:t>
            </a:r>
          </a:p>
        </p:txBody>
      </p:sp>
      <p:sp>
        <p:nvSpPr>
          <p:cNvPr id="9" name="Text Placeholder 3">
            <a:extLst>
              <a:ext uri="{FF2B5EF4-FFF2-40B4-BE49-F238E27FC236}">
                <a16:creationId xmlns:a16="http://schemas.microsoft.com/office/drawing/2014/main" id="{0F82C4E3-D340-4EF0-AB3E-F0DA6E150AE2}"/>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421654408"/>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itle square photo 1">
    <p:bg>
      <p:bgPr>
        <a:solidFill>
          <a:srgbClr val="000000"/>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hasCustomPrompt="1"/>
          </p:nvPr>
        </p:nvSpPr>
        <p:spPr>
          <a:xfrm>
            <a:off x="582042" y="3966845"/>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11" name="Picture 10" descr="Two people sitting on a chair&#10;&#10;Description automatically generated">
            <a:extLst>
              <a:ext uri="{FF2B5EF4-FFF2-40B4-BE49-F238E27FC236}">
                <a16:creationId xmlns:a16="http://schemas.microsoft.com/office/drawing/2014/main" id="{175B1649-9548-D14B-97B3-BE0E3B1432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424"/>
          <a:stretch/>
        </p:blipFill>
        <p:spPr>
          <a:xfrm>
            <a:off x="5331611" y="-17406"/>
            <a:ext cx="6860388" cy="6899124"/>
          </a:xfrm>
          <a:prstGeom prst="rect">
            <a:avLst/>
          </a:prstGeom>
        </p:spPr>
      </p:pic>
      <p:sp>
        <p:nvSpPr>
          <p:cNvPr id="7" name="TextBox 1">
            <a:extLst>
              <a:ext uri="{FF2B5EF4-FFF2-40B4-BE49-F238E27FC236}">
                <a16:creationId xmlns:a16="http://schemas.microsoft.com/office/drawing/2014/main" id="{DD089D49-BDB3-45E7-8243-74573759E2BF}"/>
              </a:ext>
            </a:extLst>
          </p:cNvPr>
          <p:cNvSpPr txBox="1"/>
          <p:nvPr userDrawn="1"/>
        </p:nvSpPr>
        <p:spPr>
          <a:xfrm>
            <a:off x="57429" y="6511425"/>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3492269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1327062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l="46713" t="41520" r="28407" b="5965"/>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4248662501"/>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Headline Only ">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0168DF34-3B8F-A5E6-D5BC-D8A030E0F2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4" name="Rectangle 3">
            <a:extLst>
              <a:ext uri="{FF2B5EF4-FFF2-40B4-BE49-F238E27FC236}">
                <a16:creationId xmlns:a16="http://schemas.microsoft.com/office/drawing/2014/main" id="{0406377E-6075-5083-8B01-0A2679DC8DA9}"/>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Background pattern&#10;&#10;Description automatically generated">
            <a:extLst>
              <a:ext uri="{FF2B5EF4-FFF2-40B4-BE49-F238E27FC236}">
                <a16:creationId xmlns:a16="http://schemas.microsoft.com/office/drawing/2014/main" id="{46597B1B-A734-DB84-DC93-51339AE53EC6}"/>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3767615793"/>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6_Document section slide with large white copy and secundary title on blue backgroun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651" t="74691" r="55523" b="174"/>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1B1B1B"/>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2337"/>
          <a:stretch/>
        </p:blipFill>
        <p:spPr>
          <a:xfrm>
            <a:off x="275167" y="279136"/>
            <a:ext cx="1700717" cy="885000"/>
          </a:xfrm>
          <a:prstGeom prst="rect">
            <a:avLst/>
          </a:prstGeom>
        </p:spPr>
      </p:pic>
      <p:pic>
        <p:nvPicPr>
          <p:cNvPr id="3" name="Picture 2" descr="A white sign with black text&#10;&#10;Description automatically generated with low confidence">
            <a:extLst>
              <a:ext uri="{FF2B5EF4-FFF2-40B4-BE49-F238E27FC236}">
                <a16:creationId xmlns:a16="http://schemas.microsoft.com/office/drawing/2014/main" id="{4F453849-595F-C690-E7BB-ACCBD09304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1054" y="579167"/>
            <a:ext cx="1462798" cy="282587"/>
          </a:xfrm>
          <a:prstGeom prst="rect">
            <a:avLst/>
          </a:prstGeom>
        </p:spPr>
      </p:pic>
    </p:spTree>
    <p:extLst>
      <p:ext uri="{BB962C8B-B14F-4D97-AF65-F5344CB8AC3E}">
        <p14:creationId xmlns:p14="http://schemas.microsoft.com/office/powerpoint/2010/main" val="4253836884"/>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7_Document section slide with large white copy and secundary title on blue backgroun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651" t="74691" r="55523" b="174"/>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1B1B1B"/>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2337"/>
          <a:stretch/>
        </p:blipFill>
        <p:spPr>
          <a:xfrm>
            <a:off x="275167" y="279136"/>
            <a:ext cx="1700717" cy="885000"/>
          </a:xfrm>
          <a:prstGeom prst="rect">
            <a:avLst/>
          </a:prstGeom>
        </p:spPr>
      </p:pic>
      <p:pic>
        <p:nvPicPr>
          <p:cNvPr id="3" name="Picture 2" descr="A white sign with black text&#10;&#10;Description automatically generated with low confidence">
            <a:extLst>
              <a:ext uri="{FF2B5EF4-FFF2-40B4-BE49-F238E27FC236}">
                <a16:creationId xmlns:a16="http://schemas.microsoft.com/office/drawing/2014/main" id="{4F453849-595F-C690-E7BB-ACCBD09304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1054" y="579167"/>
            <a:ext cx="1462798" cy="282587"/>
          </a:xfrm>
          <a:prstGeom prst="rect">
            <a:avLst/>
          </a:prstGeom>
        </p:spPr>
      </p:pic>
    </p:spTree>
    <p:extLst>
      <p:ext uri="{BB962C8B-B14F-4D97-AF65-F5344CB8AC3E}">
        <p14:creationId xmlns:p14="http://schemas.microsoft.com/office/powerpoint/2010/main" val="1201608264"/>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_Document section slide with large white copy and secundary title on blue backgroun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651" t="74691" r="55523" b="174"/>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1B1B1B"/>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185968874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473" t="73581" r="54202" b="10959"/>
          <a:stretch/>
        </p:blipFill>
        <p:spPr>
          <a:xfrm>
            <a:off x="-2" y="0"/>
            <a:ext cx="12192000"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53" name="Picture 52" descr="A picture containing connector&#10;&#10;Description automatically generated">
            <a:extLst>
              <a:ext uri="{FF2B5EF4-FFF2-40B4-BE49-F238E27FC236}">
                <a16:creationId xmlns:a16="http://schemas.microsoft.com/office/drawing/2014/main" id="{983606E1-7252-4FB5-831B-826660C96E41}"/>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27473" t="78132" r="54202" b="15468"/>
          <a:stretch/>
        </p:blipFill>
        <p:spPr>
          <a:xfrm>
            <a:off x="0" y="2018771"/>
            <a:ext cx="12192000" cy="2838979"/>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925792"/>
            <a:ext cx="3701304" cy="1025922"/>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4309943" cy="128240"/>
          </a:xfrm>
          <a:prstGeom prst="rect">
            <a:avLst/>
          </a:prstGeom>
        </p:spPr>
        <p:txBody>
          <a:bodyPr lIns="0" tIns="0" rIns="0" bIns="0" anchor="b" anchorCtr="0"/>
          <a:lstStyle>
            <a:lvl1pPr>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83503768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Document blank slide with 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588451"/>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descr="A white sign with black text&#10;&#10;Description automatically generated with low confidence">
            <a:extLst>
              <a:ext uri="{FF2B5EF4-FFF2-40B4-BE49-F238E27FC236}">
                <a16:creationId xmlns:a16="http://schemas.microsoft.com/office/drawing/2014/main" id="{45B834B6-776B-6DAF-DC4F-30D45DE87E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1054" y="579167"/>
            <a:ext cx="1462798" cy="282587"/>
          </a:xfrm>
          <a:prstGeom prst="rect">
            <a:avLst/>
          </a:prstGeom>
        </p:spPr>
      </p:pic>
    </p:spTree>
    <p:extLst>
      <p:ext uri="{BB962C8B-B14F-4D97-AF65-F5344CB8AC3E}">
        <p14:creationId xmlns:p14="http://schemas.microsoft.com/office/powerpoint/2010/main" val="3815174293"/>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blue Windows logo on white background and half-page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A11BF5-4181-4814-8CA5-847FE09CDE24}"/>
              </a:ext>
            </a:extLst>
          </p:cNvPr>
          <p:cNvSpPr>
            <a:spLocks noGrp="1"/>
          </p:cNvSpPr>
          <p:nvPr>
            <p:ph type="body" sz="quarter" idx="19"/>
          </p:nvPr>
        </p:nvSpPr>
        <p:spPr>
          <a:xfrm>
            <a:off x="571500" y="1650755"/>
            <a:ext cx="3133331" cy="401951"/>
          </a:xfrm>
          <a:prstGeom prst="rect">
            <a:avLst/>
          </a:prstGeom>
          <a:solidFill>
            <a:srgbClr val="0078D4"/>
          </a:solidFill>
          <a:ln>
            <a:noFill/>
          </a:ln>
        </p:spPr>
        <p:txBody>
          <a:bodyPr wrap="none" lIns="108000" tIns="72000" rIns="108000" bIns="72000" anchor="ctr">
            <a:spAutoFit/>
          </a:bodyPr>
          <a:lstStyle>
            <a:lvl1pPr algn="l">
              <a:defRPr sz="1667">
                <a:solidFill>
                  <a:schemeClr val="bg1"/>
                </a:solidFill>
                <a:latin typeface="+mj-lt"/>
              </a:defRPr>
            </a:lvl1pPr>
          </a:lstStyle>
          <a:p>
            <a:pPr lvl="0"/>
            <a:r>
              <a:rPr lang="en-US"/>
              <a:t>Click to edit Master text styles</a:t>
            </a:r>
          </a:p>
        </p:txBody>
      </p:sp>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7" name="Title">
            <a:extLst>
              <a:ext uri="{FF2B5EF4-FFF2-40B4-BE49-F238E27FC236}">
                <a16:creationId xmlns:a16="http://schemas.microsoft.com/office/drawing/2014/main" id="{85CADD3B-F411-49CC-AB46-8F6FDCDF7ECA}"/>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C0783002-345D-4151-BD73-A3F6752A07B6}"/>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a:extLst>
              <a:ext uri="{FF2B5EF4-FFF2-40B4-BE49-F238E27FC236}">
                <a16:creationId xmlns:a16="http://schemas.microsoft.com/office/drawing/2014/main" id="{713C71CB-8AD4-48DE-8CB9-709F9BFA9C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6" y="5694832"/>
            <a:ext cx="1980000" cy="884033"/>
          </a:xfrm>
          <a:prstGeom prst="rect">
            <a:avLst/>
          </a:prstGeom>
        </p:spPr>
      </p:pic>
      <p:pic>
        <p:nvPicPr>
          <p:cNvPr id="3" name="Picture 2" descr="A white sign with black text&#10;&#10;Description automatically generated with low confidence">
            <a:extLst>
              <a:ext uri="{FF2B5EF4-FFF2-40B4-BE49-F238E27FC236}">
                <a16:creationId xmlns:a16="http://schemas.microsoft.com/office/drawing/2014/main" id="{5E7D123E-67FA-7A4C-3104-6AA33F245F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1054" y="5995555"/>
            <a:ext cx="1462798" cy="282587"/>
          </a:xfrm>
          <a:prstGeom prst="rect">
            <a:avLst/>
          </a:prstGeom>
        </p:spPr>
      </p:pic>
    </p:spTree>
    <p:extLst>
      <p:ext uri="{BB962C8B-B14F-4D97-AF65-F5344CB8AC3E}">
        <p14:creationId xmlns:p14="http://schemas.microsoft.com/office/powerpoint/2010/main" val="127439053"/>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7" y="279137"/>
            <a:ext cx="1980000" cy="884034"/>
          </a:xfrm>
          <a:prstGeom prst="rect">
            <a:avLst/>
          </a:prstGeom>
        </p:spPr>
      </p:pic>
      <p:sp>
        <p:nvSpPr>
          <p:cNvPr id="5" name="Title">
            <a:extLst>
              <a:ext uri="{FF2B5EF4-FFF2-40B4-BE49-F238E27FC236}">
                <a16:creationId xmlns:a16="http://schemas.microsoft.com/office/drawing/2014/main" id="{C17D1400-75FC-48BC-9CEE-71AD8974659D}"/>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pic>
        <p:nvPicPr>
          <p:cNvPr id="2" name="Picture 1" descr="A white sign with black text&#10;&#10;Description automatically generated with low confidence">
            <a:extLst>
              <a:ext uri="{FF2B5EF4-FFF2-40B4-BE49-F238E27FC236}">
                <a16:creationId xmlns:a16="http://schemas.microsoft.com/office/drawing/2014/main" id="{DBFF95B4-C170-D7C5-8BCA-2C7B99322A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11807176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descr="A white sign with black text&#10;&#10;Description automatically generated with low confidence">
            <a:extLst>
              <a:ext uri="{FF2B5EF4-FFF2-40B4-BE49-F238E27FC236}">
                <a16:creationId xmlns:a16="http://schemas.microsoft.com/office/drawing/2014/main" id="{45B834B6-776B-6DAF-DC4F-30D45DE87E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1054" y="579167"/>
            <a:ext cx="1462798" cy="282587"/>
          </a:xfrm>
          <a:prstGeom prst="rect">
            <a:avLst/>
          </a:prstGeom>
        </p:spPr>
      </p:pic>
    </p:spTree>
    <p:extLst>
      <p:ext uri="{BB962C8B-B14F-4D97-AF65-F5344CB8AC3E}">
        <p14:creationId xmlns:p14="http://schemas.microsoft.com/office/powerpoint/2010/main" val="206493040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FFA34DBA-8831-4682-B61F-43524423B3B8}"/>
              </a:ext>
            </a:extLst>
          </p:cNvPr>
          <p:cNvPicPr>
            <a:picLocks noChangeAspect="1"/>
          </p:cNvPicPr>
          <p:nvPr userDrawn="1"/>
        </p:nvPicPr>
        <p:blipFill>
          <a:blip r:embed="rId2">
            <a:extLst>
              <a:ext uri="{28A0092B-C50C-407E-A947-70E740481C1C}">
                <a14:useLocalDpi xmlns:a14="http://schemas.microsoft.com/office/drawing/2010/main" val="0"/>
              </a:ext>
            </a:extLst>
          </a:blip>
          <a:srcRect l="29739" t="35483" r="50875" b="11050"/>
          <a:stretch>
            <a:fill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p:spPr>
      </p:pic>
    </p:spTree>
    <p:extLst>
      <p:ext uri="{BB962C8B-B14F-4D97-AF65-F5344CB8AC3E}">
        <p14:creationId xmlns:p14="http://schemas.microsoft.com/office/powerpoint/2010/main" val="2194657266"/>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Document title slide with program name and blue Windows logo on white background and half-page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A11BF5-4181-4814-8CA5-847FE09CDE24}"/>
              </a:ext>
            </a:extLst>
          </p:cNvPr>
          <p:cNvSpPr>
            <a:spLocks noGrp="1"/>
          </p:cNvSpPr>
          <p:nvPr>
            <p:ph type="body" sz="quarter" idx="19"/>
          </p:nvPr>
        </p:nvSpPr>
        <p:spPr>
          <a:xfrm>
            <a:off x="571500" y="1650755"/>
            <a:ext cx="3133331" cy="401951"/>
          </a:xfrm>
          <a:prstGeom prst="rect">
            <a:avLst/>
          </a:prstGeom>
          <a:solidFill>
            <a:srgbClr val="0078D4"/>
          </a:solidFill>
          <a:ln>
            <a:noFill/>
          </a:ln>
        </p:spPr>
        <p:txBody>
          <a:bodyPr wrap="none" lIns="108000" tIns="72000" rIns="108000" bIns="72000" anchor="ctr">
            <a:spAutoFit/>
          </a:bodyPr>
          <a:lstStyle>
            <a:lvl1pPr algn="l">
              <a:defRPr sz="1667">
                <a:solidFill>
                  <a:schemeClr val="bg1"/>
                </a:solidFill>
                <a:latin typeface="+mj-lt"/>
              </a:defRPr>
            </a:lvl1pPr>
          </a:lstStyle>
          <a:p>
            <a:pPr lvl="0"/>
            <a:r>
              <a:rPr lang="en-US"/>
              <a:t>Click to edit Master text styles</a:t>
            </a:r>
          </a:p>
        </p:txBody>
      </p:sp>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7" name="Title">
            <a:extLst>
              <a:ext uri="{FF2B5EF4-FFF2-40B4-BE49-F238E27FC236}">
                <a16:creationId xmlns:a16="http://schemas.microsoft.com/office/drawing/2014/main" id="{85CADD3B-F411-49CC-AB46-8F6FDCDF7ECA}"/>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C0783002-345D-4151-BD73-A3F6752A07B6}"/>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a:extLst>
              <a:ext uri="{FF2B5EF4-FFF2-40B4-BE49-F238E27FC236}">
                <a16:creationId xmlns:a16="http://schemas.microsoft.com/office/drawing/2014/main" id="{713C71CB-8AD4-48DE-8CB9-709F9BFA9C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6" y="5694832"/>
            <a:ext cx="1980000" cy="884033"/>
          </a:xfrm>
          <a:prstGeom prst="rect">
            <a:avLst/>
          </a:prstGeom>
        </p:spPr>
      </p:pic>
      <p:pic>
        <p:nvPicPr>
          <p:cNvPr id="3" name="Picture 2" descr="A white sign with black text&#10;&#10;Description automatically generated with low confidence">
            <a:extLst>
              <a:ext uri="{FF2B5EF4-FFF2-40B4-BE49-F238E27FC236}">
                <a16:creationId xmlns:a16="http://schemas.microsoft.com/office/drawing/2014/main" id="{5E7D123E-67FA-7A4C-3104-6AA33F245F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1054" y="5995555"/>
            <a:ext cx="1462798" cy="282587"/>
          </a:xfrm>
          <a:prstGeom prst="rect">
            <a:avLst/>
          </a:prstGeom>
        </p:spPr>
      </p:pic>
    </p:spTree>
    <p:extLst>
      <p:ext uri="{BB962C8B-B14F-4D97-AF65-F5344CB8AC3E}">
        <p14:creationId xmlns:p14="http://schemas.microsoft.com/office/powerpoint/2010/main" val="2670595923"/>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7" y="279137"/>
            <a:ext cx="1980000" cy="884034"/>
          </a:xfrm>
          <a:prstGeom prst="rect">
            <a:avLst/>
          </a:prstGeom>
        </p:spPr>
      </p:pic>
      <p:sp>
        <p:nvSpPr>
          <p:cNvPr id="5" name="Title">
            <a:extLst>
              <a:ext uri="{FF2B5EF4-FFF2-40B4-BE49-F238E27FC236}">
                <a16:creationId xmlns:a16="http://schemas.microsoft.com/office/drawing/2014/main" id="{C17D1400-75FC-48BC-9CEE-71AD8974659D}"/>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pic>
        <p:nvPicPr>
          <p:cNvPr id="2" name="Picture 1" descr="A white sign with black text&#10;&#10;Description automatically generated with low confidence">
            <a:extLst>
              <a:ext uri="{FF2B5EF4-FFF2-40B4-BE49-F238E27FC236}">
                <a16:creationId xmlns:a16="http://schemas.microsoft.com/office/drawing/2014/main" id="{DBFF95B4-C170-D7C5-8BCA-2C7B99322A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076468317"/>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605" t="43980" r="40233" b="27976"/>
          <a:stretch/>
        </p:blipFill>
        <p:spPr>
          <a:xfrm>
            <a:off x="1" y="0"/>
            <a:ext cx="12191999"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38" name="Picture 37" descr="A picture containing connector&#10;&#10;Description automatically generated">
            <a:extLst>
              <a:ext uri="{FF2B5EF4-FFF2-40B4-BE49-F238E27FC236}">
                <a16:creationId xmlns:a16="http://schemas.microsoft.com/office/drawing/2014/main" id="{06FE3742-61C9-4384-9185-6F68C87A1CDF}"/>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28606" t="52236" r="40233" b="36151"/>
          <a:stretch/>
        </p:blipFill>
        <p:spPr>
          <a:xfrm>
            <a:off x="0" y="2018771"/>
            <a:ext cx="12192000" cy="2839967"/>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82273"/>
            <a:ext cx="5545473" cy="512961"/>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6" cstate="print">
            <a:biLevel thresh="25000"/>
            <a:extLst>
              <a:ext uri="{28A0092B-C50C-407E-A947-70E740481C1C}">
                <a14:useLocalDpi xmlns:a14="http://schemas.microsoft.com/office/drawing/2010/main" val="0"/>
              </a:ext>
            </a:extLst>
          </a:blip>
          <a:stretch>
            <a:fillRect/>
          </a:stretch>
        </p:blipFill>
        <p:spPr>
          <a:xfrm>
            <a:off x="7965545" y="2952750"/>
            <a:ext cx="2356910" cy="952500"/>
          </a:xfrm>
          <a:prstGeom prst="rect">
            <a:avLst/>
          </a:prstGeom>
        </p:spPr>
      </p:pic>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2979309" cy="128240"/>
          </a:xfrm>
          <a:prstGeom prst="rect">
            <a:avLst/>
          </a:prstGeom>
        </p:spPr>
        <p:txBody>
          <a:bodyPr lIns="0" tIns="0" rIns="0" bIns="0" anchor="b" anchorCtr="0"/>
          <a:lstStyle>
            <a:lvl1pPr>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3047867555"/>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5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Tree>
    <p:extLst>
      <p:ext uri="{BB962C8B-B14F-4D97-AF65-F5344CB8AC3E}">
        <p14:creationId xmlns:p14="http://schemas.microsoft.com/office/powerpoint/2010/main" val="176351237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0D21C1EE-A835-4CE0-908F-3E4B12FC47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pic>
        <p:nvPicPr>
          <p:cNvPr id="3" name="Picture 2" descr="A white sign with black text&#10;&#10;Description automatically generated with low confidence">
            <a:extLst>
              <a:ext uri="{FF2B5EF4-FFF2-40B4-BE49-F238E27FC236}">
                <a16:creationId xmlns:a16="http://schemas.microsoft.com/office/drawing/2014/main" id="{8DEBF653-647E-6D8F-01E2-7CF4D5D170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866446774"/>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Document title slide with blue Windows logo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0D21C1EE-A835-4CE0-908F-3E4B12FC47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pic>
        <p:nvPicPr>
          <p:cNvPr id="3" name="Picture 2" descr="A white sign with black text&#10;&#10;Description automatically generated with low confidence">
            <a:extLst>
              <a:ext uri="{FF2B5EF4-FFF2-40B4-BE49-F238E27FC236}">
                <a16:creationId xmlns:a16="http://schemas.microsoft.com/office/drawing/2014/main" id="{8DEBF653-647E-6D8F-01E2-7CF4D5D170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311530789"/>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white background with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684B330A-4E9F-4E71-A32D-114886322B5C}"/>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1974534" cy="885000"/>
          </a:xfrm>
          <a:prstGeom prst="rect">
            <a:avLst/>
          </a:prstGeom>
        </p:spPr>
      </p:pic>
      <p:sp>
        <p:nvSpPr>
          <p:cNvPr id="9" name="Title">
            <a:extLst>
              <a:ext uri="{FF2B5EF4-FFF2-40B4-BE49-F238E27FC236}">
                <a16:creationId xmlns:a16="http://schemas.microsoft.com/office/drawing/2014/main" id="{78749A5B-B13C-487F-8363-4C6B8EAD0F51}"/>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137E0B19-A83E-4B86-B797-40F6E57B772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3744717605"/>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Microsoft logo on white background and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Microsoft logo">
            <a:extLst>
              <a:ext uri="{FF2B5EF4-FFF2-40B4-BE49-F238E27FC236}">
                <a16:creationId xmlns:a16="http://schemas.microsoft.com/office/drawing/2014/main" id="{C3CB6C71-DF02-4D01-A2D0-9FAD9A44241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5693865"/>
            <a:ext cx="1974534" cy="885000"/>
          </a:xfrm>
          <a:prstGeom prst="rect">
            <a:avLst/>
          </a:prstGeom>
        </p:spPr>
      </p:pic>
      <p:sp>
        <p:nvSpPr>
          <p:cNvPr id="7" name="Text Placeholder 3">
            <a:extLst>
              <a:ext uri="{FF2B5EF4-FFF2-40B4-BE49-F238E27FC236}">
                <a16:creationId xmlns:a16="http://schemas.microsoft.com/office/drawing/2014/main" id="{FCA80BC5-C5AB-4C30-9645-387B61C0772B}"/>
              </a:ext>
            </a:extLst>
          </p:cNvPr>
          <p:cNvSpPr>
            <a:spLocks noGrp="1"/>
          </p:cNvSpPr>
          <p:nvPr>
            <p:ph type="body" sz="quarter" idx="19"/>
          </p:nvPr>
        </p:nvSpPr>
        <p:spPr>
          <a:xfrm>
            <a:off x="571500" y="1628970"/>
            <a:ext cx="3133331" cy="401951"/>
          </a:xfrm>
          <a:prstGeom prst="rect">
            <a:avLst/>
          </a:prstGeom>
          <a:solidFill>
            <a:srgbClr val="0078D4"/>
          </a:solidFill>
          <a:ln>
            <a:noFill/>
          </a:ln>
        </p:spPr>
        <p:txBody>
          <a:bodyPr wrap="none" lIns="108000" tIns="72000" rIns="108000" bIns="72000" anchor="ctr">
            <a:spAutoFit/>
          </a:bodyPr>
          <a:lstStyle>
            <a:lvl1pPr algn="l">
              <a:defRPr sz="1667">
                <a:solidFill>
                  <a:schemeClr val="bg1"/>
                </a:solidFill>
                <a:latin typeface="+mj-lt"/>
              </a:defRPr>
            </a:lvl1pPr>
          </a:lstStyle>
          <a:p>
            <a:pPr lvl="0"/>
            <a:r>
              <a:rPr lang="en-US"/>
              <a:t>Click to edit Master text styles</a:t>
            </a:r>
          </a:p>
        </p:txBody>
      </p:sp>
      <p:sp>
        <p:nvSpPr>
          <p:cNvPr id="9" name="Title">
            <a:extLst>
              <a:ext uri="{FF2B5EF4-FFF2-40B4-BE49-F238E27FC236}">
                <a16:creationId xmlns:a16="http://schemas.microsoft.com/office/drawing/2014/main" id="{DE735582-3999-4AAF-A1B3-EC2FEB53ECF7}"/>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39706B08-079B-4D46-BC87-742C93338FDE}"/>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2848108085"/>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white background">
    <p:spTree>
      <p:nvGrpSpPr>
        <p:cNvPr id="1" name=""/>
        <p:cNvGrpSpPr/>
        <p:nvPr/>
      </p:nvGrpSpPr>
      <p:grpSpPr>
        <a:xfrm>
          <a:off x="0" y="0"/>
          <a:ext cx="0" cy="0"/>
          <a:chOff x="0" y="0"/>
          <a:chExt cx="0" cy="0"/>
        </a:xfrm>
      </p:grpSpPr>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1974534" cy="885000"/>
          </a:xfrm>
          <a:prstGeom prst="rect">
            <a:avLst/>
          </a:prstGeom>
        </p:spPr>
      </p:pic>
      <p:sp>
        <p:nvSpPr>
          <p:cNvPr id="6" name="Title">
            <a:extLst>
              <a:ext uri="{FF2B5EF4-FFF2-40B4-BE49-F238E27FC236}">
                <a16:creationId xmlns:a16="http://schemas.microsoft.com/office/drawing/2014/main" id="{5EDA72C8-74A3-47DC-9714-A43F13842D69}"/>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7" name="Footer note">
            <a:extLst>
              <a:ext uri="{FF2B5EF4-FFF2-40B4-BE49-F238E27FC236}">
                <a16:creationId xmlns:a16="http://schemas.microsoft.com/office/drawing/2014/main" id="{8BE7EA0C-B971-4ABD-92AB-14ABE24FCE9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A white sign with black text&#10;&#10;Description automatically generated with low confidence">
            <a:extLst>
              <a:ext uri="{FF2B5EF4-FFF2-40B4-BE49-F238E27FC236}">
                <a16:creationId xmlns:a16="http://schemas.microsoft.com/office/drawing/2014/main" id="{53CCC905-B561-0F05-A3D4-ED02FC8844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779000517"/>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Document title slide with Microsoft logo on white background">
    <p:spTree>
      <p:nvGrpSpPr>
        <p:cNvPr id="1" name=""/>
        <p:cNvGrpSpPr/>
        <p:nvPr/>
      </p:nvGrpSpPr>
      <p:grpSpPr>
        <a:xfrm>
          <a:off x="0" y="0"/>
          <a:ext cx="0" cy="0"/>
          <a:chOff x="0" y="0"/>
          <a:chExt cx="0" cy="0"/>
        </a:xfrm>
      </p:grpSpPr>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1974534" cy="885000"/>
          </a:xfrm>
          <a:prstGeom prst="rect">
            <a:avLst/>
          </a:prstGeom>
        </p:spPr>
      </p:pic>
      <p:sp>
        <p:nvSpPr>
          <p:cNvPr id="6" name="Title">
            <a:extLst>
              <a:ext uri="{FF2B5EF4-FFF2-40B4-BE49-F238E27FC236}">
                <a16:creationId xmlns:a16="http://schemas.microsoft.com/office/drawing/2014/main" id="{5EDA72C8-74A3-47DC-9714-A43F13842D69}"/>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7" name="Footer note">
            <a:extLst>
              <a:ext uri="{FF2B5EF4-FFF2-40B4-BE49-F238E27FC236}">
                <a16:creationId xmlns:a16="http://schemas.microsoft.com/office/drawing/2014/main" id="{8BE7EA0C-B971-4ABD-92AB-14ABE24FCE9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A white sign with black text&#10;&#10;Description automatically generated with low confidence">
            <a:extLst>
              <a:ext uri="{FF2B5EF4-FFF2-40B4-BE49-F238E27FC236}">
                <a16:creationId xmlns:a16="http://schemas.microsoft.com/office/drawing/2014/main" id="{53CCC905-B561-0F05-A3D4-ED02FC8844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4177567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3E5ACA8-6E7E-482C-9EB4-CB73C444FEEC}"/>
              </a:ext>
            </a:extLst>
          </p:cNvPr>
          <p:cNvPicPr>
            <a:picLocks noChangeAspect="1"/>
          </p:cNvPicPr>
          <p:nvPr userDrawn="1"/>
        </p:nvPicPr>
        <p:blipFill>
          <a:blip r:embed="rId2">
            <a:extLst>
              <a:ext uri="{28A0092B-C50C-407E-A947-70E740481C1C}">
                <a14:useLocalDpi xmlns:a14="http://schemas.microsoft.com/office/drawing/2010/main" val="0"/>
              </a:ext>
            </a:extLst>
          </a:blip>
          <a:srcRect l="44643" t="37362" r="33315" b="8329"/>
          <a:stretch>
            <a:fill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p:spPr>
      </p:pic>
    </p:spTree>
    <p:extLst>
      <p:ext uri="{BB962C8B-B14F-4D97-AF65-F5344CB8AC3E}">
        <p14:creationId xmlns:p14="http://schemas.microsoft.com/office/powerpoint/2010/main" val="36651287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ocument section slide with large dark gray copy and secundary title on imag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5C404A9F-E03A-4552-AD3C-8818696556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59" t="32860" r="38321" b="53981"/>
          <a:stretch/>
        </p:blipFill>
        <p:spPr>
          <a:xfrm>
            <a:off x="-1" y="0"/>
            <a:ext cx="12192000" cy="6857997"/>
          </a:xfrm>
          <a:prstGeom prst="rect">
            <a:avLst/>
          </a:prstGeom>
        </p:spPr>
      </p:pic>
      <p:pic>
        <p:nvPicPr>
          <p:cNvPr id="10" name="Picture 9">
            <a:extLst>
              <a:ext uri="{FF2B5EF4-FFF2-40B4-BE49-F238E27FC236}">
                <a16:creationId xmlns:a16="http://schemas.microsoft.com/office/drawing/2014/main" id="{03B9AC82-9AED-47BF-9899-3F964290EFCE}"/>
              </a:ext>
            </a:extLst>
          </p:cNvPr>
          <p:cNvPicPr>
            <a:picLocks noChangeAspect="1"/>
          </p:cNvPicPr>
          <p:nvPr userDrawn="1"/>
        </p:nvPicPr>
        <p:blipFill>
          <a:blip r:embed="rId3">
            <a:alphaModFix/>
          </a:blip>
          <a:stretch>
            <a:fillRect/>
          </a:stretch>
        </p:blipFill>
        <p:spPr>
          <a:xfrm>
            <a:off x="1" y="0"/>
            <a:ext cx="6095999" cy="6857999"/>
          </a:xfrm>
          <a:prstGeom prst="rect">
            <a:avLst/>
          </a:prstGeom>
          <a:effectLst>
            <a:outerShdw blurRad="101600" dist="101600" dir="5400000" algn="ctr" rotWithShape="0">
              <a:prstClr val="black">
                <a:alpha val="14000"/>
              </a:prstClr>
            </a:outerShdw>
          </a:effectLst>
        </p:spPr>
      </p:pic>
      <p:pic>
        <p:nvPicPr>
          <p:cNvPr id="14" name="Picture 13" descr="A picture containing connector&#10;&#10;Description automatically generated">
            <a:extLst>
              <a:ext uri="{FF2B5EF4-FFF2-40B4-BE49-F238E27FC236}">
                <a16:creationId xmlns:a16="http://schemas.microsoft.com/office/drawing/2014/main" id="{606B6732-6431-4EE9-A403-0F397E9B4878}"/>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47059" t="32860" r="45632" b="53981"/>
          <a:stretch/>
        </p:blipFill>
        <p:spPr>
          <a:xfrm>
            <a:off x="1" y="0"/>
            <a:ext cx="6095999" cy="6857998"/>
          </a:xfrm>
          <a:prstGeom prst="rect">
            <a:avLst/>
          </a:prstGeom>
        </p:spPr>
      </p:pic>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2" y="3785405"/>
            <a:ext cx="5062097" cy="2616101"/>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07493842"/>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area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white sign with black text&#10;&#10;Description automatically generated with low confidence">
            <a:extLst>
              <a:ext uri="{FF2B5EF4-FFF2-40B4-BE49-F238E27FC236}">
                <a16:creationId xmlns:a16="http://schemas.microsoft.com/office/drawing/2014/main" id="{DA13013C-DAD7-14F8-9BB2-78D7CEC2D0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208053416"/>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area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white sign with black text&#10;&#10;Description automatically generated with low confidence">
            <a:extLst>
              <a:ext uri="{FF2B5EF4-FFF2-40B4-BE49-F238E27FC236}">
                <a16:creationId xmlns:a16="http://schemas.microsoft.com/office/drawing/2014/main" id="{DA13013C-DAD7-14F8-9BB2-78D7CEC2D0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4064805591"/>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45E03B92-CA75-42EB-A597-09E043A47072}"/>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52233" b="5294"/>
          <a:stretch>
            <a:fill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p:spPr>
      </p:pic>
    </p:spTree>
    <p:extLst>
      <p:ext uri="{BB962C8B-B14F-4D97-AF65-F5344CB8AC3E}">
        <p14:creationId xmlns:p14="http://schemas.microsoft.com/office/powerpoint/2010/main" val="1064571306"/>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A9EACD5-3C51-4222-B46D-24185871E4C9}"/>
              </a:ext>
            </a:extLst>
          </p:cNvPr>
          <p:cNvPicPr>
            <a:picLocks noChangeAspect="1"/>
          </p:cNvPicPr>
          <p:nvPr userDrawn="1"/>
        </p:nvPicPr>
        <p:blipFill>
          <a:blip r:embed="rId2">
            <a:extLst>
              <a:ext uri="{28A0092B-C50C-407E-A947-70E740481C1C}">
                <a14:useLocalDpi xmlns:a14="http://schemas.microsoft.com/office/drawing/2010/main" val="0"/>
              </a:ext>
            </a:extLst>
          </a:blip>
          <a:srcRect l="46369" t="21560" r="33032" b="25046"/>
          <a:stretch>
            <a:fill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14000"/>
              </a:prstClr>
            </a:outerShdw>
          </a:effectLst>
        </p:spPr>
      </p:pic>
    </p:spTree>
    <p:extLst>
      <p:ext uri="{BB962C8B-B14F-4D97-AF65-F5344CB8AC3E}">
        <p14:creationId xmlns:p14="http://schemas.microsoft.com/office/powerpoint/2010/main" val="3245421458"/>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5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86F6F68B-53B2-4143-A3C6-46A6CC4BE5C2}"/>
              </a:ext>
            </a:extLst>
          </p:cNvPr>
          <p:cNvPicPr>
            <a:picLocks noChangeAspect="1"/>
          </p:cNvPicPr>
          <p:nvPr userDrawn="1"/>
        </p:nvPicPr>
        <p:blipFill>
          <a:blip r:embed="rId2">
            <a:extLst>
              <a:ext uri="{28A0092B-C50C-407E-A947-70E740481C1C}">
                <a14:useLocalDpi xmlns:a14="http://schemas.microsoft.com/office/drawing/2010/main" val="0"/>
              </a:ext>
            </a:extLst>
          </a:blip>
          <a:srcRect l="39441" t="32442" r="40715" b="13285"/>
          <a:stretch>
            <a:fill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p:spPr>
      </p:pic>
    </p:spTree>
    <p:extLst>
      <p:ext uri="{BB962C8B-B14F-4D97-AF65-F5344CB8AC3E}">
        <p14:creationId xmlns:p14="http://schemas.microsoft.com/office/powerpoint/2010/main" val="4240599167"/>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6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l="46713" t="41520" r="28407" b="5965"/>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3260542577"/>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7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FFA34DBA-8831-4682-B61F-43524423B3B8}"/>
              </a:ext>
            </a:extLst>
          </p:cNvPr>
          <p:cNvPicPr>
            <a:picLocks noChangeAspect="1"/>
          </p:cNvPicPr>
          <p:nvPr userDrawn="1"/>
        </p:nvPicPr>
        <p:blipFill>
          <a:blip r:embed="rId2">
            <a:extLst>
              <a:ext uri="{28A0092B-C50C-407E-A947-70E740481C1C}">
                <a14:useLocalDpi xmlns:a14="http://schemas.microsoft.com/office/drawing/2010/main" val="0"/>
              </a:ext>
            </a:extLst>
          </a:blip>
          <a:srcRect l="29739" t="35483" r="50875" b="11050"/>
          <a:stretch>
            <a:fill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p:spPr>
      </p:pic>
    </p:spTree>
    <p:extLst>
      <p:ext uri="{BB962C8B-B14F-4D97-AF65-F5344CB8AC3E}">
        <p14:creationId xmlns:p14="http://schemas.microsoft.com/office/powerpoint/2010/main" val="219622833"/>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8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3E5ACA8-6E7E-482C-9EB4-CB73C444FEEC}"/>
              </a:ext>
            </a:extLst>
          </p:cNvPr>
          <p:cNvPicPr>
            <a:picLocks noChangeAspect="1"/>
          </p:cNvPicPr>
          <p:nvPr userDrawn="1"/>
        </p:nvPicPr>
        <p:blipFill>
          <a:blip r:embed="rId2">
            <a:extLst>
              <a:ext uri="{28A0092B-C50C-407E-A947-70E740481C1C}">
                <a14:useLocalDpi xmlns:a14="http://schemas.microsoft.com/office/drawing/2010/main" val="0"/>
              </a:ext>
            </a:extLst>
          </a:blip>
          <a:srcRect l="44643" t="37362" r="33315" b="8329"/>
          <a:stretch>
            <a:fill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p:spPr>
      </p:pic>
    </p:spTree>
    <p:extLst>
      <p:ext uri="{BB962C8B-B14F-4D97-AF65-F5344CB8AC3E}">
        <p14:creationId xmlns:p14="http://schemas.microsoft.com/office/powerpoint/2010/main" val="1307619216"/>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9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3052CC84-9E88-4ED4-8B42-F3DB5CB8B0D0}"/>
              </a:ext>
            </a:extLst>
          </p:cNvPr>
          <p:cNvPicPr>
            <a:picLocks noChangeAspect="1"/>
          </p:cNvPicPr>
          <p:nvPr userDrawn="1"/>
        </p:nvPicPr>
        <p:blipFill>
          <a:blip r:embed="rId2">
            <a:extLst>
              <a:ext uri="{28A0092B-C50C-407E-A947-70E740481C1C}">
                <a14:useLocalDpi xmlns:a14="http://schemas.microsoft.com/office/drawing/2010/main" val="0"/>
              </a:ext>
            </a:extLst>
          </a:blip>
          <a:srcRect l="39486" t="30040" r="38588" b="17445"/>
          <a:stretch>
            <a:fillRect/>
          </a:stretch>
        </p:blipFill>
        <p:spPr>
          <a:xfrm>
            <a:off x="8768775" y="2018771"/>
            <a:ext cx="2851726" cy="4268659"/>
          </a:xfrm>
          <a:custGeom>
            <a:avLst/>
            <a:gdLst/>
            <a:ahLst/>
            <a:cxnLst/>
            <a:rect l="l" t="t" r="r" b="b"/>
            <a:pathLst>
              <a:path w="2673325" h="4001616">
                <a:moveTo>
                  <a:pt x="0" y="0"/>
                </a:moveTo>
                <a:lnTo>
                  <a:pt x="2673325" y="0"/>
                </a:lnTo>
                <a:lnTo>
                  <a:pt x="2673325" y="323701"/>
                </a:lnTo>
                <a:cubicBezTo>
                  <a:pt x="2505894" y="630659"/>
                  <a:pt x="2347764" y="934362"/>
                  <a:pt x="2198936" y="1234808"/>
                </a:cubicBezTo>
                <a:cubicBezTo>
                  <a:pt x="2050108" y="1535255"/>
                  <a:pt x="1915232" y="1837097"/>
                  <a:pt x="1794309" y="2140334"/>
                </a:cubicBezTo>
                <a:cubicBezTo>
                  <a:pt x="1673386" y="2443572"/>
                  <a:pt x="1568277" y="2749134"/>
                  <a:pt x="1478980" y="3057023"/>
                </a:cubicBezTo>
                <a:cubicBezTo>
                  <a:pt x="1389683" y="3364911"/>
                  <a:pt x="1320850" y="3679775"/>
                  <a:pt x="1272481" y="4001616"/>
                </a:cubicBezTo>
                <a:lnTo>
                  <a:pt x="594383" y="4001616"/>
                </a:lnTo>
                <a:cubicBezTo>
                  <a:pt x="639031" y="3715122"/>
                  <a:pt x="702748" y="3429093"/>
                  <a:pt x="785534" y="3143529"/>
                </a:cubicBezTo>
                <a:cubicBezTo>
                  <a:pt x="868319" y="2857965"/>
                  <a:pt x="965523" y="2572401"/>
                  <a:pt x="1077144" y="2286837"/>
                </a:cubicBezTo>
                <a:cubicBezTo>
                  <a:pt x="1188765" y="2001273"/>
                  <a:pt x="1313873" y="1714314"/>
                  <a:pt x="1452470" y="1425959"/>
                </a:cubicBezTo>
                <a:cubicBezTo>
                  <a:pt x="1591066" y="1137605"/>
                  <a:pt x="1738499" y="846460"/>
                  <a:pt x="1894768" y="552524"/>
                </a:cubicBezTo>
                <a:lnTo>
                  <a:pt x="0" y="552524"/>
                </a:lnTo>
                <a:close/>
              </a:path>
            </a:pathLst>
          </a:custGeom>
        </p:spPr>
      </p:pic>
    </p:spTree>
    <p:extLst>
      <p:ext uri="{BB962C8B-B14F-4D97-AF65-F5344CB8AC3E}">
        <p14:creationId xmlns:p14="http://schemas.microsoft.com/office/powerpoint/2010/main" val="26128789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141B001-39E6-4B1C-B780-A57F374CA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20A1D10-56B1-4CAE-93D8-41C94049EEFB}"/>
              </a:ext>
            </a:extLst>
          </p:cNvPr>
          <p:cNvSpPr/>
          <p:nvPr userDrawn="1"/>
        </p:nvSpPr>
        <p:spPr bwMode="auto">
          <a:xfrm rot="10800000">
            <a:off x="-7" y="2799469"/>
            <a:ext cx="12192001" cy="4058530"/>
          </a:xfrm>
          <a:prstGeom prst="rect">
            <a:avLst/>
          </a:prstGeom>
          <a:gradFill>
            <a:gsLst>
              <a:gs pos="1000">
                <a:srgbClr val="1B283D">
                  <a:alpha val="89000"/>
                </a:srgbClr>
              </a:gs>
              <a:gs pos="100000">
                <a:srgbClr val="1B283D">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descr="Logo&#10;&#10;Description automatically generated">
            <a:extLst>
              <a:ext uri="{FF2B5EF4-FFF2-40B4-BE49-F238E27FC236}">
                <a16:creationId xmlns:a16="http://schemas.microsoft.com/office/drawing/2014/main" id="{33B12411-6FE9-483D-A357-9975DE0ABC7F}"/>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r="106"/>
          <a:stretch/>
        </p:blipFill>
        <p:spPr>
          <a:xfrm>
            <a:off x="4918787" y="5305672"/>
            <a:ext cx="2354412" cy="952500"/>
          </a:xfrm>
          <a:prstGeom prst="rect">
            <a:avLst/>
          </a:prstGeom>
        </p:spPr>
      </p:pic>
      <p:sp>
        <p:nvSpPr>
          <p:cNvPr id="6" name="TextBox 5">
            <a:extLst>
              <a:ext uri="{FF2B5EF4-FFF2-40B4-BE49-F238E27FC236}">
                <a16:creationId xmlns:a16="http://schemas.microsoft.com/office/drawing/2014/main" id="{FDF37224-91E4-414A-A17A-1EE3E5299E76}"/>
              </a:ext>
            </a:extLst>
          </p:cNvPr>
          <p:cNvSpPr txBox="1"/>
          <p:nvPr userDrawn="1"/>
        </p:nvSpPr>
        <p:spPr>
          <a:xfrm>
            <a:off x="5439795" y="3262288"/>
            <a:ext cx="1312411" cy="33348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67" b="0" i="0" u="none" strike="noStrike" kern="1200" cap="none" spc="0" normalizeH="0" baseline="0" noProof="0">
                <a:ln>
                  <a:noFill/>
                </a:ln>
                <a:solidFill>
                  <a:srgbClr val="FFFFFF"/>
                </a:solidFill>
                <a:effectLst/>
                <a:uLnTx/>
                <a:uFillTx/>
                <a:latin typeface="Segoe UI Semibold"/>
                <a:ea typeface="+mn-ea"/>
                <a:cs typeface="+mn-cs"/>
              </a:rPr>
              <a:t>Thank you</a:t>
            </a:r>
          </a:p>
        </p:txBody>
      </p:sp>
      <p:sp>
        <p:nvSpPr>
          <p:cNvPr id="7" name="Footer Placeholder 23">
            <a:extLst>
              <a:ext uri="{FF2B5EF4-FFF2-40B4-BE49-F238E27FC236}">
                <a16:creationId xmlns:a16="http://schemas.microsoft.com/office/drawing/2014/main" id="{968D6C86-CD27-42BF-8815-BA796FA609D8}"/>
              </a:ext>
            </a:extLst>
          </p:cNvPr>
          <p:cNvSpPr txBox="1">
            <a:spLocks/>
          </p:cNvSpPr>
          <p:nvPr userDrawn="1"/>
        </p:nvSpPr>
        <p:spPr>
          <a:xfrm>
            <a:off x="5279" y="6602779"/>
            <a:ext cx="12188952" cy="25522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Microsoft Confidential </a:t>
            </a: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a:t>
            </a: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Shared Under NDA </a:t>
            </a: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Information Subject to Change</a:t>
            </a:r>
          </a:p>
        </p:txBody>
      </p:sp>
    </p:spTree>
    <p:extLst>
      <p:ext uri="{BB962C8B-B14F-4D97-AF65-F5344CB8AC3E}">
        <p14:creationId xmlns:p14="http://schemas.microsoft.com/office/powerpoint/2010/main" val="3432318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95833E-6 7.40741E-7 L -3.95833E-6 0.01898 " pathEditMode="relative" rAng="0" ptsTypes="AA">
                                      <p:cBhvr>
                                        <p:cTn id="9" dur="700" spd="-100000" fill="hold"/>
                                        <p:tgtEl>
                                          <p:spTgt spid="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0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29A92D13-C8D0-424A-9E52-567EC6AEAABC}"/>
              </a:ext>
            </a:extLst>
          </p:cNvPr>
          <p:cNvPicPr>
            <a:picLocks noChangeAspect="1"/>
          </p:cNvPicPr>
          <p:nvPr userDrawn="1"/>
        </p:nvPicPr>
        <p:blipFill>
          <a:blip r:embed="rId2">
            <a:extLst>
              <a:ext uri="{28A0092B-C50C-407E-A947-70E740481C1C}">
                <a14:useLocalDpi xmlns:a14="http://schemas.microsoft.com/office/drawing/2010/main" val="0"/>
              </a:ext>
            </a:extLst>
          </a:blip>
          <a:srcRect l="44904" t="35571" r="33215" b="10193"/>
          <a:stretch>
            <a:fillRect/>
          </a:stretch>
        </p:blipFill>
        <p:spPr>
          <a:xfrm>
            <a:off x="8865640" y="2018771"/>
            <a:ext cx="2754861" cy="4267729"/>
          </a:xfrm>
          <a:custGeom>
            <a:avLst/>
            <a:gdLst/>
            <a:ahLst/>
            <a:cxnLst/>
            <a:rect l="l" t="t" r="r" b="b"/>
            <a:pathLst>
              <a:path w="2667744" h="4132771">
                <a:moveTo>
                  <a:pt x="1333872" y="2154287"/>
                </a:moveTo>
                <a:cubicBezTo>
                  <a:pt x="1233413" y="2154287"/>
                  <a:pt x="1139931" y="2172426"/>
                  <a:pt x="1053424" y="2208703"/>
                </a:cubicBezTo>
                <a:cubicBezTo>
                  <a:pt x="966918" y="2244979"/>
                  <a:pt x="892504" y="2296139"/>
                  <a:pt x="830182" y="2362182"/>
                </a:cubicBezTo>
                <a:cubicBezTo>
                  <a:pt x="767860" y="2428224"/>
                  <a:pt x="719026" y="2506824"/>
                  <a:pt x="683679" y="2597981"/>
                </a:cubicBezTo>
                <a:cubicBezTo>
                  <a:pt x="648333" y="2689138"/>
                  <a:pt x="630659" y="2788667"/>
                  <a:pt x="630659" y="2896568"/>
                </a:cubicBezTo>
                <a:cubicBezTo>
                  <a:pt x="630659" y="3010049"/>
                  <a:pt x="647403" y="3112368"/>
                  <a:pt x="680889" y="3203526"/>
                </a:cubicBezTo>
                <a:cubicBezTo>
                  <a:pt x="714375" y="3294683"/>
                  <a:pt x="761814" y="3371887"/>
                  <a:pt x="823206" y="3435139"/>
                </a:cubicBezTo>
                <a:cubicBezTo>
                  <a:pt x="884597" y="3498391"/>
                  <a:pt x="958546" y="3546761"/>
                  <a:pt x="1045053" y="3580247"/>
                </a:cubicBezTo>
                <a:cubicBezTo>
                  <a:pt x="1131559" y="3613733"/>
                  <a:pt x="1227832" y="3630476"/>
                  <a:pt x="1333872" y="3630476"/>
                </a:cubicBezTo>
                <a:cubicBezTo>
                  <a:pt x="1436192" y="3630476"/>
                  <a:pt x="1530139" y="3613268"/>
                  <a:pt x="1615716" y="3578852"/>
                </a:cubicBezTo>
                <a:cubicBezTo>
                  <a:pt x="1701292" y="3544435"/>
                  <a:pt x="1775241" y="3495136"/>
                  <a:pt x="1837562" y="3430954"/>
                </a:cubicBezTo>
                <a:cubicBezTo>
                  <a:pt x="1899884" y="3366772"/>
                  <a:pt x="1948718" y="3289567"/>
                  <a:pt x="1984065" y="3199340"/>
                </a:cubicBezTo>
                <a:cubicBezTo>
                  <a:pt x="2019412" y="3109113"/>
                  <a:pt x="2037085" y="3008189"/>
                  <a:pt x="2037085" y="2896568"/>
                </a:cubicBezTo>
                <a:cubicBezTo>
                  <a:pt x="2037085" y="2794248"/>
                  <a:pt x="2020342" y="2697975"/>
                  <a:pt x="1986856" y="2607748"/>
                </a:cubicBezTo>
                <a:cubicBezTo>
                  <a:pt x="1953369" y="2517521"/>
                  <a:pt x="1905930" y="2438921"/>
                  <a:pt x="1844539" y="2371948"/>
                </a:cubicBezTo>
                <a:cubicBezTo>
                  <a:pt x="1783147" y="2304976"/>
                  <a:pt x="1709198" y="2251956"/>
                  <a:pt x="1622692" y="2212888"/>
                </a:cubicBezTo>
                <a:cubicBezTo>
                  <a:pt x="1536186" y="2173821"/>
                  <a:pt x="1439912" y="2154287"/>
                  <a:pt x="1333872" y="2154287"/>
                </a:cubicBezTo>
                <a:close/>
                <a:moveTo>
                  <a:pt x="1328291" y="499505"/>
                </a:moveTo>
                <a:cubicBezTo>
                  <a:pt x="1244575" y="499505"/>
                  <a:pt x="1168301" y="514853"/>
                  <a:pt x="1099468" y="545548"/>
                </a:cubicBezTo>
                <a:cubicBezTo>
                  <a:pt x="1030635" y="576244"/>
                  <a:pt x="971569" y="618567"/>
                  <a:pt x="922270" y="672517"/>
                </a:cubicBezTo>
                <a:cubicBezTo>
                  <a:pt x="872970" y="726468"/>
                  <a:pt x="834833" y="789254"/>
                  <a:pt x="807858" y="860878"/>
                </a:cubicBezTo>
                <a:cubicBezTo>
                  <a:pt x="780883" y="932501"/>
                  <a:pt x="767395" y="1008311"/>
                  <a:pt x="767395" y="1088306"/>
                </a:cubicBezTo>
                <a:cubicBezTo>
                  <a:pt x="767395" y="1172022"/>
                  <a:pt x="782278" y="1249691"/>
                  <a:pt x="812044" y="1321315"/>
                </a:cubicBezTo>
                <a:cubicBezTo>
                  <a:pt x="841809" y="1392938"/>
                  <a:pt x="881807" y="1455260"/>
                  <a:pt x="932036" y="1508280"/>
                </a:cubicBezTo>
                <a:cubicBezTo>
                  <a:pt x="982266" y="1561300"/>
                  <a:pt x="1041332" y="1602693"/>
                  <a:pt x="1109235" y="1632459"/>
                </a:cubicBezTo>
                <a:cubicBezTo>
                  <a:pt x="1177138" y="1662225"/>
                  <a:pt x="1250156" y="1677107"/>
                  <a:pt x="1328291" y="1677107"/>
                </a:cubicBezTo>
                <a:cubicBezTo>
                  <a:pt x="1406426" y="1677107"/>
                  <a:pt x="1479445" y="1661759"/>
                  <a:pt x="1547348" y="1631063"/>
                </a:cubicBezTo>
                <a:cubicBezTo>
                  <a:pt x="1615250" y="1600368"/>
                  <a:pt x="1674782" y="1558510"/>
                  <a:pt x="1725941" y="1505490"/>
                </a:cubicBezTo>
                <a:cubicBezTo>
                  <a:pt x="1777101" y="1452470"/>
                  <a:pt x="1817564" y="1390148"/>
                  <a:pt x="1847329" y="1318524"/>
                </a:cubicBezTo>
                <a:cubicBezTo>
                  <a:pt x="1877095" y="1246901"/>
                  <a:pt x="1891978" y="1170161"/>
                  <a:pt x="1891978" y="1088306"/>
                </a:cubicBezTo>
                <a:cubicBezTo>
                  <a:pt x="1891978" y="1004590"/>
                  <a:pt x="1877560" y="926455"/>
                  <a:pt x="1848725" y="853902"/>
                </a:cubicBezTo>
                <a:cubicBezTo>
                  <a:pt x="1819889" y="781348"/>
                  <a:pt x="1780357" y="719026"/>
                  <a:pt x="1730127" y="666937"/>
                </a:cubicBezTo>
                <a:cubicBezTo>
                  <a:pt x="1679898" y="614846"/>
                  <a:pt x="1620366" y="573919"/>
                  <a:pt x="1551533" y="544153"/>
                </a:cubicBezTo>
                <a:cubicBezTo>
                  <a:pt x="1482700" y="514388"/>
                  <a:pt x="1408286" y="499505"/>
                  <a:pt x="1328291" y="499505"/>
                </a:cubicBezTo>
                <a:close/>
                <a:moveTo>
                  <a:pt x="1325501" y="0"/>
                </a:moveTo>
                <a:cubicBezTo>
                  <a:pt x="1498513" y="0"/>
                  <a:pt x="1658039" y="26045"/>
                  <a:pt x="1804076" y="78135"/>
                </a:cubicBezTo>
                <a:cubicBezTo>
                  <a:pt x="1950114" y="130225"/>
                  <a:pt x="2076618" y="201848"/>
                  <a:pt x="2183588" y="293006"/>
                </a:cubicBezTo>
                <a:cubicBezTo>
                  <a:pt x="2290558" y="384163"/>
                  <a:pt x="2373809" y="492063"/>
                  <a:pt x="2433340" y="616707"/>
                </a:cubicBezTo>
                <a:cubicBezTo>
                  <a:pt x="2492871" y="741350"/>
                  <a:pt x="2522637" y="876226"/>
                  <a:pt x="2522637" y="1021333"/>
                </a:cubicBezTo>
                <a:cubicBezTo>
                  <a:pt x="2522637" y="1205508"/>
                  <a:pt x="2471477" y="1373405"/>
                  <a:pt x="2369158" y="1525023"/>
                </a:cubicBezTo>
                <a:cubicBezTo>
                  <a:pt x="2266839" y="1676642"/>
                  <a:pt x="2131033" y="1800821"/>
                  <a:pt x="1961741" y="1897559"/>
                </a:cubicBezTo>
                <a:cubicBezTo>
                  <a:pt x="2077083" y="1942207"/>
                  <a:pt x="2178937" y="2000343"/>
                  <a:pt x="2267304" y="2071967"/>
                </a:cubicBezTo>
                <a:cubicBezTo>
                  <a:pt x="2355670" y="2143590"/>
                  <a:pt x="2429619" y="2224981"/>
                  <a:pt x="2489151" y="2316138"/>
                </a:cubicBezTo>
                <a:cubicBezTo>
                  <a:pt x="2548682" y="2407295"/>
                  <a:pt x="2593330" y="2506824"/>
                  <a:pt x="2623096" y="2614724"/>
                </a:cubicBezTo>
                <a:cubicBezTo>
                  <a:pt x="2652861" y="2722625"/>
                  <a:pt x="2667744" y="2835176"/>
                  <a:pt x="2667744" y="2952378"/>
                </a:cubicBezTo>
                <a:cubicBezTo>
                  <a:pt x="2667744" y="3127251"/>
                  <a:pt x="2635188" y="3287241"/>
                  <a:pt x="2570076" y="3432349"/>
                </a:cubicBezTo>
                <a:cubicBezTo>
                  <a:pt x="2504964" y="3577456"/>
                  <a:pt x="2413806" y="3701635"/>
                  <a:pt x="2296604" y="3804884"/>
                </a:cubicBezTo>
                <a:cubicBezTo>
                  <a:pt x="2179402" y="3908134"/>
                  <a:pt x="2038945" y="3988594"/>
                  <a:pt x="1875235" y="4046265"/>
                </a:cubicBezTo>
                <a:cubicBezTo>
                  <a:pt x="1711524" y="4103936"/>
                  <a:pt x="1531070" y="4132771"/>
                  <a:pt x="1333872" y="4132771"/>
                </a:cubicBezTo>
                <a:cubicBezTo>
                  <a:pt x="1138535" y="4132771"/>
                  <a:pt x="959477" y="4103936"/>
                  <a:pt x="796696" y="4046265"/>
                </a:cubicBezTo>
                <a:cubicBezTo>
                  <a:pt x="633915" y="3988594"/>
                  <a:pt x="493459" y="3908134"/>
                  <a:pt x="375326" y="3804884"/>
                </a:cubicBezTo>
                <a:cubicBezTo>
                  <a:pt x="257194" y="3701635"/>
                  <a:pt x="165106" y="3577456"/>
                  <a:pt x="99064" y="3432349"/>
                </a:cubicBezTo>
                <a:cubicBezTo>
                  <a:pt x="33022" y="3287241"/>
                  <a:pt x="0" y="3127251"/>
                  <a:pt x="0" y="2952378"/>
                </a:cubicBezTo>
                <a:cubicBezTo>
                  <a:pt x="0" y="2837036"/>
                  <a:pt x="14419" y="2725415"/>
                  <a:pt x="43253" y="2617515"/>
                </a:cubicBezTo>
                <a:cubicBezTo>
                  <a:pt x="72089" y="2509614"/>
                  <a:pt x="115342" y="2410086"/>
                  <a:pt x="173013" y="2318928"/>
                </a:cubicBezTo>
                <a:cubicBezTo>
                  <a:pt x="230684" y="2227771"/>
                  <a:pt x="303238" y="2145916"/>
                  <a:pt x="390674" y="2073362"/>
                </a:cubicBezTo>
                <a:cubicBezTo>
                  <a:pt x="478111" y="2000808"/>
                  <a:pt x="580430" y="1942207"/>
                  <a:pt x="697632" y="1897559"/>
                </a:cubicBezTo>
                <a:cubicBezTo>
                  <a:pt x="524619" y="1800821"/>
                  <a:pt x="386953" y="1676642"/>
                  <a:pt x="284634" y="1525023"/>
                </a:cubicBezTo>
                <a:cubicBezTo>
                  <a:pt x="182315" y="1373405"/>
                  <a:pt x="131155" y="1205508"/>
                  <a:pt x="131155" y="1021333"/>
                </a:cubicBezTo>
                <a:cubicBezTo>
                  <a:pt x="131155" y="874366"/>
                  <a:pt x="161386" y="738560"/>
                  <a:pt x="221848" y="613916"/>
                </a:cubicBezTo>
                <a:cubicBezTo>
                  <a:pt x="282309" y="489273"/>
                  <a:pt x="366024" y="381372"/>
                  <a:pt x="472995" y="290215"/>
                </a:cubicBezTo>
                <a:cubicBezTo>
                  <a:pt x="579965" y="199058"/>
                  <a:pt x="706004" y="127900"/>
                  <a:pt x="851111" y="76740"/>
                </a:cubicBezTo>
                <a:cubicBezTo>
                  <a:pt x="996218" y="25580"/>
                  <a:pt x="1154348" y="0"/>
                  <a:pt x="1325501" y="0"/>
                </a:cubicBezTo>
                <a:close/>
              </a:path>
            </a:pathLst>
          </a:custGeom>
        </p:spPr>
      </p:pic>
    </p:spTree>
    <p:extLst>
      <p:ext uri="{BB962C8B-B14F-4D97-AF65-F5344CB8AC3E}">
        <p14:creationId xmlns:p14="http://schemas.microsoft.com/office/powerpoint/2010/main" val="1657515332"/>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1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C8B08394-FA42-4865-9C8C-E229773B25D0}"/>
              </a:ext>
            </a:extLst>
          </p:cNvPr>
          <p:cNvPicPr>
            <a:picLocks noChangeAspect="1"/>
          </p:cNvPicPr>
          <p:nvPr userDrawn="1"/>
        </p:nvPicPr>
        <p:blipFill>
          <a:blip r:embed="rId2">
            <a:extLst>
              <a:ext uri="{28A0092B-C50C-407E-A947-70E740481C1C}">
                <a14:useLocalDpi xmlns:a14="http://schemas.microsoft.com/office/drawing/2010/main" val="0"/>
              </a:ext>
            </a:extLst>
          </a:blip>
          <a:srcRect l="42414" t="19099" r="35591" b="26592"/>
          <a:stretch>
            <a:fillRect/>
          </a:stretch>
        </p:blipFill>
        <p:spPr>
          <a:xfrm>
            <a:off x="8854966" y="2018771"/>
            <a:ext cx="2765534" cy="4267729"/>
          </a:xfrm>
          <a:custGeom>
            <a:avLst/>
            <a:gdLst/>
            <a:ahLst/>
            <a:cxnLst/>
            <a:rect l="l" t="t" r="r" b="b"/>
            <a:pathLst>
              <a:path w="2681696" h="4138352">
                <a:moveTo>
                  <a:pt x="1314338" y="530201"/>
                </a:moveTo>
                <a:cubicBezTo>
                  <a:pt x="1225041" y="530201"/>
                  <a:pt x="1139930" y="548339"/>
                  <a:pt x="1059005" y="584616"/>
                </a:cubicBezTo>
                <a:cubicBezTo>
                  <a:pt x="978079" y="620893"/>
                  <a:pt x="907387" y="672517"/>
                  <a:pt x="846925" y="739490"/>
                </a:cubicBezTo>
                <a:cubicBezTo>
                  <a:pt x="786463" y="806463"/>
                  <a:pt x="738559" y="887388"/>
                  <a:pt x="703213" y="982266"/>
                </a:cubicBezTo>
                <a:cubicBezTo>
                  <a:pt x="667866" y="1077144"/>
                  <a:pt x="650192" y="1182254"/>
                  <a:pt x="650192" y="1297595"/>
                </a:cubicBezTo>
                <a:cubicBezTo>
                  <a:pt x="650192" y="1424100"/>
                  <a:pt x="667401" y="1535720"/>
                  <a:pt x="701817" y="1632459"/>
                </a:cubicBezTo>
                <a:cubicBezTo>
                  <a:pt x="736234" y="1729197"/>
                  <a:pt x="784138" y="1810587"/>
                  <a:pt x="845529" y="1876630"/>
                </a:cubicBezTo>
                <a:cubicBezTo>
                  <a:pt x="906921" y="1942672"/>
                  <a:pt x="980870" y="1992902"/>
                  <a:pt x="1067376" y="2027319"/>
                </a:cubicBezTo>
                <a:cubicBezTo>
                  <a:pt x="1153883" y="2061735"/>
                  <a:pt x="1249226" y="2078943"/>
                  <a:pt x="1353405" y="2078943"/>
                </a:cubicBezTo>
                <a:cubicBezTo>
                  <a:pt x="1446423" y="2078943"/>
                  <a:pt x="1532464" y="2061735"/>
                  <a:pt x="1611529" y="2027319"/>
                </a:cubicBezTo>
                <a:cubicBezTo>
                  <a:pt x="1690594" y="1992902"/>
                  <a:pt x="1759427" y="1946393"/>
                  <a:pt x="1818028" y="1887792"/>
                </a:cubicBezTo>
                <a:cubicBezTo>
                  <a:pt x="1876629" y="1829191"/>
                  <a:pt x="1922673" y="1759893"/>
                  <a:pt x="1956159" y="1679898"/>
                </a:cubicBezTo>
                <a:cubicBezTo>
                  <a:pt x="1989646" y="1599902"/>
                  <a:pt x="2006389" y="1514327"/>
                  <a:pt x="2006389" y="1423169"/>
                </a:cubicBezTo>
                <a:cubicBezTo>
                  <a:pt x="2006389" y="1289224"/>
                  <a:pt x="1989180" y="1167371"/>
                  <a:pt x="1954764" y="1057610"/>
                </a:cubicBezTo>
                <a:cubicBezTo>
                  <a:pt x="1920347" y="947849"/>
                  <a:pt x="1872443" y="853902"/>
                  <a:pt x="1811052" y="775767"/>
                </a:cubicBezTo>
                <a:cubicBezTo>
                  <a:pt x="1749660" y="697632"/>
                  <a:pt x="1676641" y="637171"/>
                  <a:pt x="1591995" y="594383"/>
                </a:cubicBezTo>
                <a:cubicBezTo>
                  <a:pt x="1507349" y="551595"/>
                  <a:pt x="1414797" y="530201"/>
                  <a:pt x="1314338" y="530201"/>
                </a:cubicBezTo>
                <a:close/>
                <a:moveTo>
                  <a:pt x="1347824" y="0"/>
                </a:moveTo>
                <a:cubicBezTo>
                  <a:pt x="1528278" y="0"/>
                  <a:pt x="1698966" y="33952"/>
                  <a:pt x="1859886" y="101854"/>
                </a:cubicBezTo>
                <a:cubicBezTo>
                  <a:pt x="2020806" y="169757"/>
                  <a:pt x="2162193" y="277658"/>
                  <a:pt x="2284046" y="425556"/>
                </a:cubicBezTo>
                <a:cubicBezTo>
                  <a:pt x="2405899" y="573454"/>
                  <a:pt x="2502637" y="764605"/>
                  <a:pt x="2574261" y="999009"/>
                </a:cubicBezTo>
                <a:cubicBezTo>
                  <a:pt x="2645885" y="1233413"/>
                  <a:pt x="2681696" y="1517117"/>
                  <a:pt x="2681696" y="1850120"/>
                </a:cubicBezTo>
                <a:cubicBezTo>
                  <a:pt x="2681696" y="2250095"/>
                  <a:pt x="2638443" y="2594260"/>
                  <a:pt x="2551937" y="2882615"/>
                </a:cubicBezTo>
                <a:cubicBezTo>
                  <a:pt x="2465430" y="3170970"/>
                  <a:pt x="2346368" y="3408164"/>
                  <a:pt x="2194749" y="3594199"/>
                </a:cubicBezTo>
                <a:cubicBezTo>
                  <a:pt x="2043131" y="3780235"/>
                  <a:pt x="1865467" y="3917436"/>
                  <a:pt x="1661759" y="4005802"/>
                </a:cubicBezTo>
                <a:cubicBezTo>
                  <a:pt x="1458050" y="4094169"/>
                  <a:pt x="1238994" y="4138352"/>
                  <a:pt x="1004589" y="4138352"/>
                </a:cubicBezTo>
                <a:cubicBezTo>
                  <a:pt x="928315" y="4138352"/>
                  <a:pt x="851576" y="4133701"/>
                  <a:pt x="774371" y="4124400"/>
                </a:cubicBezTo>
                <a:cubicBezTo>
                  <a:pt x="697166" y="4115098"/>
                  <a:pt x="623682" y="4103006"/>
                  <a:pt x="553919" y="4088123"/>
                </a:cubicBezTo>
                <a:cubicBezTo>
                  <a:pt x="484156" y="4073240"/>
                  <a:pt x="420904" y="4056962"/>
                  <a:pt x="364163" y="4039289"/>
                </a:cubicBezTo>
                <a:cubicBezTo>
                  <a:pt x="307423" y="4021615"/>
                  <a:pt x="260449" y="4004407"/>
                  <a:pt x="223242" y="3987664"/>
                </a:cubicBezTo>
                <a:lnTo>
                  <a:pt x="223242" y="3404444"/>
                </a:lnTo>
                <a:cubicBezTo>
                  <a:pt x="262309" y="3428628"/>
                  <a:pt x="310678" y="3453278"/>
                  <a:pt x="368349" y="3478393"/>
                </a:cubicBezTo>
                <a:cubicBezTo>
                  <a:pt x="426020" y="3503507"/>
                  <a:pt x="488807" y="3525832"/>
                  <a:pt x="556710" y="3545365"/>
                </a:cubicBezTo>
                <a:cubicBezTo>
                  <a:pt x="624613" y="3564899"/>
                  <a:pt x="695306" y="3580712"/>
                  <a:pt x="768790" y="3592804"/>
                </a:cubicBezTo>
                <a:cubicBezTo>
                  <a:pt x="842274" y="3604897"/>
                  <a:pt x="913432" y="3610943"/>
                  <a:pt x="982265" y="3610943"/>
                </a:cubicBezTo>
                <a:cubicBezTo>
                  <a:pt x="1140395" y="3610943"/>
                  <a:pt x="1284107" y="3580247"/>
                  <a:pt x="1413402" y="3518855"/>
                </a:cubicBezTo>
                <a:cubicBezTo>
                  <a:pt x="1542696" y="3457464"/>
                  <a:pt x="1652922" y="3366306"/>
                  <a:pt x="1744079" y="3245384"/>
                </a:cubicBezTo>
                <a:cubicBezTo>
                  <a:pt x="1835236" y="3124461"/>
                  <a:pt x="1905465" y="2974237"/>
                  <a:pt x="1954764" y="2794713"/>
                </a:cubicBezTo>
                <a:cubicBezTo>
                  <a:pt x="2004063" y="2615189"/>
                  <a:pt x="2028713" y="2407295"/>
                  <a:pt x="2028713" y="2171030"/>
                </a:cubicBezTo>
                <a:lnTo>
                  <a:pt x="2017551" y="2171030"/>
                </a:lnTo>
                <a:cubicBezTo>
                  <a:pt x="1984064" y="2230562"/>
                  <a:pt x="1939881" y="2286838"/>
                  <a:pt x="1885001" y="2339857"/>
                </a:cubicBezTo>
                <a:cubicBezTo>
                  <a:pt x="1830120" y="2392877"/>
                  <a:pt x="1767334" y="2439386"/>
                  <a:pt x="1696640" y="2479384"/>
                </a:cubicBezTo>
                <a:cubicBezTo>
                  <a:pt x="1625947" y="2519381"/>
                  <a:pt x="1547347" y="2551472"/>
                  <a:pt x="1460841" y="2575657"/>
                </a:cubicBezTo>
                <a:cubicBezTo>
                  <a:pt x="1374334" y="2599841"/>
                  <a:pt x="1281782" y="2611934"/>
                  <a:pt x="1183183" y="2611934"/>
                </a:cubicBezTo>
                <a:cubicBezTo>
                  <a:pt x="1015752" y="2611934"/>
                  <a:pt x="859947" y="2582633"/>
                  <a:pt x="715770" y="2524032"/>
                </a:cubicBezTo>
                <a:cubicBezTo>
                  <a:pt x="571593" y="2465431"/>
                  <a:pt x="446484" y="2382180"/>
                  <a:pt x="340444" y="2274280"/>
                </a:cubicBezTo>
                <a:cubicBezTo>
                  <a:pt x="234404" y="2166380"/>
                  <a:pt x="151153" y="2035225"/>
                  <a:pt x="90692" y="1880816"/>
                </a:cubicBezTo>
                <a:cubicBezTo>
                  <a:pt x="30230" y="1726406"/>
                  <a:pt x="0" y="1554324"/>
                  <a:pt x="0" y="1364568"/>
                </a:cubicBezTo>
                <a:cubicBezTo>
                  <a:pt x="0" y="1156209"/>
                  <a:pt x="34416" y="967848"/>
                  <a:pt x="103249" y="799486"/>
                </a:cubicBezTo>
                <a:cubicBezTo>
                  <a:pt x="172082" y="631125"/>
                  <a:pt x="266960" y="487878"/>
                  <a:pt x="387883" y="369745"/>
                </a:cubicBezTo>
                <a:cubicBezTo>
                  <a:pt x="508806" y="251613"/>
                  <a:pt x="651123" y="160456"/>
                  <a:pt x="814834" y="96274"/>
                </a:cubicBezTo>
                <a:cubicBezTo>
                  <a:pt x="978545" y="32091"/>
                  <a:pt x="1156208" y="0"/>
                  <a:pt x="1347824" y="0"/>
                </a:cubicBezTo>
                <a:close/>
              </a:path>
            </a:pathLst>
          </a:custGeom>
        </p:spPr>
      </p:pic>
    </p:spTree>
    <p:extLst>
      <p:ext uri="{BB962C8B-B14F-4D97-AF65-F5344CB8AC3E}">
        <p14:creationId xmlns:p14="http://schemas.microsoft.com/office/powerpoint/2010/main" val="3961005297"/>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7F3C5A85-D796-46DF-B174-C5E7333C1CFF}"/>
              </a:ext>
            </a:extLst>
          </p:cNvPr>
          <p:cNvPicPr>
            <a:picLocks noChangeAspect="1"/>
          </p:cNvPicPr>
          <p:nvPr userDrawn="1"/>
        </p:nvPicPr>
        <p:blipFill>
          <a:blip r:embed="rId2">
            <a:extLst>
              <a:ext uri="{28A0092B-C50C-407E-A947-70E740481C1C}">
                <a14:useLocalDpi xmlns:a14="http://schemas.microsoft.com/office/drawing/2010/main" val="0"/>
              </a:ext>
            </a:extLst>
          </a:blip>
          <a:srcRect l="26530" t="34309" r="33429" b="11125"/>
          <a:stretch>
            <a:fillRect/>
          </a:stretch>
        </p:blipFill>
        <p:spPr>
          <a:xfrm>
            <a:off x="6529431" y="2018771"/>
            <a:ext cx="5091069" cy="4336135"/>
          </a:xfrm>
          <a:custGeom>
            <a:avLst/>
            <a:gdLst/>
            <a:ahLst/>
            <a:cxnLst/>
            <a:rect l="l" t="t" r="r" b="b"/>
            <a:pathLst>
              <a:path w="4881786" h="4157886">
                <a:moveTo>
                  <a:pt x="3531171" y="538572"/>
                </a:moveTo>
                <a:cubicBezTo>
                  <a:pt x="3045619" y="538572"/>
                  <a:pt x="2802844" y="1073423"/>
                  <a:pt x="2802844" y="2143125"/>
                </a:cubicBezTo>
                <a:cubicBezTo>
                  <a:pt x="2802844" y="3143994"/>
                  <a:pt x="3040968" y="3644429"/>
                  <a:pt x="3517218" y="3644429"/>
                </a:cubicBezTo>
                <a:cubicBezTo>
                  <a:pt x="3986027" y="3644429"/>
                  <a:pt x="4220431" y="3135623"/>
                  <a:pt x="4220431" y="2118010"/>
                </a:cubicBezTo>
                <a:cubicBezTo>
                  <a:pt x="4220431" y="1065051"/>
                  <a:pt x="3990678" y="538572"/>
                  <a:pt x="3531171" y="538572"/>
                </a:cubicBezTo>
                <a:close/>
                <a:moveTo>
                  <a:pt x="3561867" y="22324"/>
                </a:moveTo>
                <a:cubicBezTo>
                  <a:pt x="4441813" y="22324"/>
                  <a:pt x="4881786" y="706004"/>
                  <a:pt x="4881786" y="2073362"/>
                </a:cubicBezTo>
                <a:cubicBezTo>
                  <a:pt x="4881786" y="2750530"/>
                  <a:pt x="4757608" y="3267242"/>
                  <a:pt x="4509251" y="3623500"/>
                </a:cubicBezTo>
                <a:cubicBezTo>
                  <a:pt x="4260894" y="3979757"/>
                  <a:pt x="3913473" y="4157886"/>
                  <a:pt x="3466989" y="4157886"/>
                </a:cubicBezTo>
                <a:cubicBezTo>
                  <a:pt x="3050270" y="4157886"/>
                  <a:pt x="2725174" y="3987664"/>
                  <a:pt x="2491699" y="3647219"/>
                </a:cubicBezTo>
                <a:cubicBezTo>
                  <a:pt x="2258225" y="3306775"/>
                  <a:pt x="2141488" y="2814712"/>
                  <a:pt x="2141488" y="2171030"/>
                </a:cubicBezTo>
                <a:cubicBezTo>
                  <a:pt x="2141488" y="1464097"/>
                  <a:pt x="2263341" y="929246"/>
                  <a:pt x="2507047" y="566477"/>
                </a:cubicBezTo>
                <a:cubicBezTo>
                  <a:pt x="2750753" y="203709"/>
                  <a:pt x="3102360" y="22324"/>
                  <a:pt x="3561867" y="22324"/>
                </a:cubicBezTo>
                <a:close/>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60"/>
                </a:cubicBezTo>
                <a:lnTo>
                  <a:pt x="0" y="608335"/>
                </a:lnTo>
                <a:cubicBezTo>
                  <a:pt x="107901" y="572988"/>
                  <a:pt x="212081" y="535781"/>
                  <a:pt x="312540" y="496714"/>
                </a:cubicBezTo>
                <a:cubicBezTo>
                  <a:pt x="412999" y="457647"/>
                  <a:pt x="512062" y="413928"/>
                  <a:pt x="609731" y="365559"/>
                </a:cubicBezTo>
                <a:cubicBezTo>
                  <a:pt x="707399" y="317190"/>
                  <a:pt x="805998" y="263240"/>
                  <a:pt x="905527" y="203709"/>
                </a:cubicBezTo>
                <a:cubicBezTo>
                  <a:pt x="1005055" y="144177"/>
                  <a:pt x="1107841" y="76275"/>
                  <a:pt x="1213880" y="0"/>
                </a:cubicBezTo>
                <a:close/>
              </a:path>
            </a:pathLst>
          </a:custGeom>
        </p:spPr>
      </p:pic>
    </p:spTree>
    <p:extLst>
      <p:ext uri="{BB962C8B-B14F-4D97-AF65-F5344CB8AC3E}">
        <p14:creationId xmlns:p14="http://schemas.microsoft.com/office/powerpoint/2010/main" val="2154497883"/>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3C2BA326-CF7C-463C-A924-7E624DC7D801}"/>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34577" b="5294"/>
          <a:stretch>
            <a:fillRect/>
          </a:stretch>
        </p:blipFill>
        <p:spPr>
          <a:xfrm>
            <a:off x="7823173" y="2018771"/>
            <a:ext cx="3797327" cy="4267729"/>
          </a:xfrm>
          <a:custGeom>
            <a:avLst/>
            <a:gdLst/>
            <a:ahLst/>
            <a:cxnLst/>
            <a:rect l="l" t="t" r="r" b="b"/>
            <a:pathLst>
              <a:path w="3640000" h="4090913">
                <a:moveTo>
                  <a:pt x="3366529" y="0"/>
                </a:moveTo>
                <a:lnTo>
                  <a:pt x="3640000" y="0"/>
                </a:lnTo>
                <a:lnTo>
                  <a:pt x="3640000" y="4090913"/>
                </a:lnTo>
                <a:lnTo>
                  <a:pt x="2992598" y="4090913"/>
                </a:lnTo>
                <a:lnTo>
                  <a:pt x="2992598" y="792510"/>
                </a:lnTo>
                <a:cubicBezTo>
                  <a:pt x="2875396" y="876226"/>
                  <a:pt x="2749357" y="947384"/>
                  <a:pt x="2614482" y="1005985"/>
                </a:cubicBezTo>
                <a:cubicBezTo>
                  <a:pt x="2479606" y="1064586"/>
                  <a:pt x="2325662" y="1116211"/>
                  <a:pt x="2152649" y="1160859"/>
                </a:cubicBezTo>
                <a:lnTo>
                  <a:pt x="2152649" y="608335"/>
                </a:lnTo>
                <a:cubicBezTo>
                  <a:pt x="2260550" y="572989"/>
                  <a:pt x="2364730" y="535782"/>
                  <a:pt x="2465188" y="496714"/>
                </a:cubicBezTo>
                <a:cubicBezTo>
                  <a:pt x="2565647" y="457647"/>
                  <a:pt x="2664711" y="413928"/>
                  <a:pt x="2762380" y="365559"/>
                </a:cubicBezTo>
                <a:cubicBezTo>
                  <a:pt x="2860048" y="317190"/>
                  <a:pt x="2958647" y="263240"/>
                  <a:pt x="3058176" y="203709"/>
                </a:cubicBezTo>
                <a:cubicBezTo>
                  <a:pt x="3157704" y="144177"/>
                  <a:pt x="3260489" y="76275"/>
                  <a:pt x="3366529" y="0"/>
                </a:cubicBezTo>
                <a:close/>
                <a:moveTo>
                  <a:pt x="1213879" y="0"/>
                </a:moveTo>
                <a:lnTo>
                  <a:pt x="1487351" y="0"/>
                </a:lnTo>
                <a:lnTo>
                  <a:pt x="1487351" y="4090913"/>
                </a:lnTo>
                <a:lnTo>
                  <a:pt x="839948" y="4090913"/>
                </a:lnTo>
                <a:lnTo>
                  <a:pt x="839948" y="792510"/>
                </a:lnTo>
                <a:cubicBezTo>
                  <a:pt x="722746" y="876226"/>
                  <a:pt x="596707" y="947384"/>
                  <a:pt x="461832" y="1005985"/>
                </a:cubicBezTo>
                <a:cubicBezTo>
                  <a:pt x="326956" y="1064586"/>
                  <a:pt x="173012" y="1116211"/>
                  <a:pt x="0" y="1160859"/>
                </a:cubicBezTo>
                <a:lnTo>
                  <a:pt x="0" y="608335"/>
                </a:lnTo>
                <a:cubicBezTo>
                  <a:pt x="107900" y="572989"/>
                  <a:pt x="212080" y="535782"/>
                  <a:pt x="312539" y="496714"/>
                </a:cubicBezTo>
                <a:cubicBezTo>
                  <a:pt x="412997" y="457647"/>
                  <a:pt x="512061" y="413928"/>
                  <a:pt x="609730" y="365559"/>
                </a:cubicBezTo>
                <a:cubicBezTo>
                  <a:pt x="707398" y="317190"/>
                  <a:pt x="805997" y="263240"/>
                  <a:pt x="905526" y="203709"/>
                </a:cubicBezTo>
                <a:cubicBezTo>
                  <a:pt x="1005055" y="144177"/>
                  <a:pt x="1107839" y="76275"/>
                  <a:pt x="1213879" y="0"/>
                </a:cubicBezTo>
                <a:close/>
              </a:path>
            </a:pathLst>
          </a:custGeom>
        </p:spPr>
      </p:pic>
    </p:spTree>
    <p:extLst>
      <p:ext uri="{BB962C8B-B14F-4D97-AF65-F5344CB8AC3E}">
        <p14:creationId xmlns:p14="http://schemas.microsoft.com/office/powerpoint/2010/main" val="2536639621"/>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ocument slide with large white type on blue background">
    <p:bg>
      <p:bgPr>
        <a:solidFill>
          <a:srgbClr val="0078D3"/>
        </a:solidFill>
        <a:effectLst/>
      </p:bgPr>
    </p:bg>
    <p:spTree>
      <p:nvGrpSpPr>
        <p:cNvPr id="1" name=""/>
        <p:cNvGrpSpPr/>
        <p:nvPr/>
      </p:nvGrpSpPr>
      <p:grpSpPr>
        <a:xfrm>
          <a:off x="0" y="0"/>
          <a:ext cx="0" cy="0"/>
          <a:chOff x="0" y="0"/>
          <a:chExt cx="0" cy="0"/>
        </a:xfrm>
      </p:grpSpPr>
      <p:pic>
        <p:nvPicPr>
          <p:cNvPr id="2" name="Picture 1" descr="A picture containing connector&#10;&#10;Description automatically generated">
            <a:extLst>
              <a:ext uri="{FF2B5EF4-FFF2-40B4-BE49-F238E27FC236}">
                <a16:creationId xmlns:a16="http://schemas.microsoft.com/office/drawing/2014/main" id="{810BD042-6E79-4C73-89E0-7742BEB00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33" t="30835" r="38980" b="58916"/>
          <a:stretch/>
        </p:blipFill>
        <p:spPr>
          <a:xfrm>
            <a:off x="-1" y="0"/>
            <a:ext cx="12192002" cy="6857997"/>
          </a:xfrm>
          <a:prstGeom prst="rect">
            <a:avLst/>
          </a:prstGeom>
        </p:spPr>
      </p:pic>
      <p:sp>
        <p:nvSpPr>
          <p:cNvPr id="3" name="Rectangle 2">
            <a:extLst>
              <a:ext uri="{FF2B5EF4-FFF2-40B4-BE49-F238E27FC236}">
                <a16:creationId xmlns:a16="http://schemas.microsoft.com/office/drawing/2014/main" id="{5098705C-FFDD-4CE7-AA74-DE0C6F60689E}"/>
              </a:ext>
            </a:extLst>
          </p:cNvPr>
          <p:cNvSpPr/>
          <p:nvPr userDrawn="1"/>
        </p:nvSpPr>
        <p:spPr bwMode="auto">
          <a:xfrm>
            <a:off x="3222625" y="0"/>
            <a:ext cx="5752042" cy="6858000"/>
          </a:xfrm>
          <a:prstGeom prst="rect">
            <a:avLst/>
          </a:prstGeom>
          <a:solidFill>
            <a:schemeClr val="bg1"/>
          </a:solidFill>
          <a:ln>
            <a:noFill/>
            <a:headEnd type="none" w="med" len="med"/>
            <a:tailEnd type="none" w="med" len="med"/>
          </a:ln>
          <a:effectLst>
            <a:outerShdw blurRad="101600" dist="101600" dir="5400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descr="A picture containing connector&#10;&#10;Description automatically generated">
            <a:extLst>
              <a:ext uri="{FF2B5EF4-FFF2-40B4-BE49-F238E27FC236}">
                <a16:creationId xmlns:a16="http://schemas.microsoft.com/office/drawing/2014/main" id="{926084BB-F392-4596-A1F2-4077995039ED}"/>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r:embed="rId4">
                    <a14:imgEffect>
                      <a14:artisticBlur radius="15"/>
                    </a14:imgEffect>
                  </a14:imgLayer>
                </a14:imgProps>
              </a:ext>
              <a:ext uri="{28A0092B-C50C-407E-A947-70E740481C1C}">
                <a14:useLocalDpi xmlns:a14="http://schemas.microsoft.com/office/drawing/2010/main" val="0"/>
              </a:ext>
            </a:extLst>
          </a:blip>
          <a:srcRect l="52643" t="30835" r="41985" b="58916"/>
          <a:stretch/>
        </p:blipFill>
        <p:spPr>
          <a:xfrm>
            <a:off x="3222624" y="3"/>
            <a:ext cx="5752043" cy="6857997"/>
          </a:xfrm>
          <a:prstGeom prst="rect">
            <a:avLst/>
          </a:prstGeom>
        </p:spPr>
      </p:pic>
      <p:sp>
        <p:nvSpPr>
          <p:cNvPr id="5" name="Body copy">
            <a:extLst>
              <a:ext uri="{FF2B5EF4-FFF2-40B4-BE49-F238E27FC236}">
                <a16:creationId xmlns:a16="http://schemas.microsoft.com/office/drawing/2014/main" id="{0D4B9D7B-9AB8-45A8-9A61-781736A20D59}"/>
              </a:ext>
            </a:extLst>
          </p:cNvPr>
          <p:cNvSpPr>
            <a:spLocks noGrp="1"/>
          </p:cNvSpPr>
          <p:nvPr>
            <p:ph type="title" hasCustomPrompt="1"/>
          </p:nvPr>
        </p:nvSpPr>
        <p:spPr>
          <a:xfrm>
            <a:off x="3372115" y="469957"/>
            <a:ext cx="5451739" cy="5814598"/>
          </a:xfrm>
          <a:prstGeom prst="rect">
            <a:avLst/>
          </a:prstGeom>
        </p:spPr>
        <p:txBody>
          <a:bodyPr lIns="0" tIns="0" rIns="0" bIns="0"/>
          <a:lstStyle>
            <a:lvl1pPr>
              <a:lnSpc>
                <a:spcPct val="100000"/>
              </a:lnSpc>
              <a:spcAft>
                <a:spcPts val="667"/>
              </a:spcAft>
              <a:defRPr lang="en-US" sz="5666"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6" name="Slide number">
            <a:extLst>
              <a:ext uri="{FF2B5EF4-FFF2-40B4-BE49-F238E27FC236}">
                <a16:creationId xmlns:a16="http://schemas.microsoft.com/office/drawing/2014/main" id="{D3C7A772-CD74-4436-958A-0967C8FAE91C}"/>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7" name="Footer note">
            <a:extLst>
              <a:ext uri="{FF2B5EF4-FFF2-40B4-BE49-F238E27FC236}">
                <a16:creationId xmlns:a16="http://schemas.microsoft.com/office/drawing/2014/main" id="{1AA73ABE-2204-421F-9674-D68FD26AF9F9}"/>
              </a:ext>
              <a:ext uri="{C183D7F6-B498-43B3-948B-1728B52AA6E4}">
                <adec:decorative xmlns:adec="http://schemas.microsoft.com/office/drawing/2017/decorative" val="1"/>
              </a:ext>
            </a:extLst>
          </p:cNvPr>
          <p:cNvSpPr>
            <a:spLocks noGrp="1"/>
          </p:cNvSpPr>
          <p:nvPr>
            <p:ph type="ftr" sz="quarter" idx="3"/>
          </p:nvPr>
        </p:nvSpPr>
        <p:spPr>
          <a:xfrm>
            <a:off x="856730" y="6516660"/>
            <a:ext cx="2303696" cy="128240"/>
          </a:xfrm>
          <a:prstGeom prst="rect">
            <a:avLst/>
          </a:prstGeom>
        </p:spPr>
        <p:txBody>
          <a:bodyPr lIns="0" tIns="0" rIns="0" bIns="0" anchor="b" anchorCtr="0"/>
          <a:lstStyle>
            <a:lvl1pPr>
              <a:lnSpc>
                <a:spcPct val="100000"/>
              </a:lnSpc>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555534003"/>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ocument slide with large gray type on white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A8A5ABB-E4A6-4225-910D-B73D115C8BA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3" name="Picture 2" descr="A white sign with black text&#10;&#10;Description automatically generated with low confidence">
            <a:extLst>
              <a:ext uri="{FF2B5EF4-FFF2-40B4-BE49-F238E27FC236}">
                <a16:creationId xmlns:a16="http://schemas.microsoft.com/office/drawing/2014/main" id="{2C0FF1E9-8615-F7B6-8DE1-2050A2F39E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495173118"/>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Document slide with large gray type on white background">
    <p:spTree>
      <p:nvGrpSpPr>
        <p:cNvPr id="1" name=""/>
        <p:cNvGrpSpPr/>
        <p:nvPr/>
      </p:nvGrpSpPr>
      <p:grpSpPr>
        <a:xfrm>
          <a:off x="0" y="0"/>
          <a:ext cx="0" cy="0"/>
          <a:chOff x="0" y="0"/>
          <a:chExt cx="0" cy="0"/>
        </a:xfrm>
      </p:grpSpPr>
      <p:sp>
        <p:nvSpPr>
          <p:cNvPr id="7" name="Picture placeholder" descr="Placeholder area to insert an image">
            <a:extLst>
              <a:ext uri="{FF2B5EF4-FFF2-40B4-BE49-F238E27FC236}">
                <a16:creationId xmlns:a16="http://schemas.microsoft.com/office/drawing/2014/main" id="{F487DEE9-F233-43C4-8053-DFB968A7B558}"/>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8" name="Footer note">
            <a:extLst>
              <a:ext uri="{FF2B5EF4-FFF2-40B4-BE49-F238E27FC236}">
                <a16:creationId xmlns:a16="http://schemas.microsoft.com/office/drawing/2014/main" id="{8CDB0224-65BD-45FF-B36B-C3BC86AD62F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16B37BC-678E-4DC6-893B-EFFA7DDD1408}"/>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3" name="Picture 2" descr="A white sign with black text&#10;&#10;Description automatically generated with low confidence">
            <a:extLst>
              <a:ext uri="{FF2B5EF4-FFF2-40B4-BE49-F238E27FC236}">
                <a16:creationId xmlns:a16="http://schemas.microsoft.com/office/drawing/2014/main" id="{098C95C7-4CA7-6F56-63F1-5D35706470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910926480"/>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Footer note">
            <a:extLst>
              <a:ext uri="{FF2B5EF4-FFF2-40B4-BE49-F238E27FC236}">
                <a16:creationId xmlns:a16="http://schemas.microsoft.com/office/drawing/2014/main" id="{881B282D-3420-4D37-94DA-1E5917018209}"/>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mn-lt"/>
                <a:cs typeface="Segoe UI" panose="020B0502040204020203" pitchFamily="34" charset="0"/>
              </a:defRPr>
            </a:lvl1pPr>
          </a:lstStyle>
          <a:p>
            <a:pPr marL="10583" defTabSz="761970"/>
            <a:r>
              <a:rPr lang="en-US"/>
              <a:t>Windows execution guidelines / Template / Section name</a:t>
            </a:r>
          </a:p>
        </p:txBody>
      </p:sp>
      <p:sp>
        <p:nvSpPr>
          <p:cNvPr id="19" name="Slide number">
            <a:extLst>
              <a:ext uri="{FF2B5EF4-FFF2-40B4-BE49-F238E27FC236}">
                <a16:creationId xmlns:a16="http://schemas.microsoft.com/office/drawing/2014/main" id="{D4C1D52D-469D-4849-AB3B-5D80DEAAAA12}"/>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mn-lt"/>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FB9AACB5-5CF0-D148-FBC6-AF085B9440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108306138"/>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boxed image at the bottom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582612" y="3429000"/>
            <a:ext cx="11046913" cy="28575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7B64E305-B717-4126-AACC-0438819BAC3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42ABFE45-9952-47D2-BC94-E2986F6B45E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F18228F2-E33F-457D-94B6-696487BD3653}"/>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A2CACDC6-4DE6-42CD-859A-E1E9F5539473}"/>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A2B04185-7035-4FCC-8978-96851B55689C}"/>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DE9AEB7B-E222-4EE1-862B-1C161DFC4361}"/>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Footer note">
            <a:extLst>
              <a:ext uri="{FF2B5EF4-FFF2-40B4-BE49-F238E27FC236}">
                <a16:creationId xmlns:a16="http://schemas.microsoft.com/office/drawing/2014/main" id="{3DD5E537-E81A-42A8-957F-553BFBD9911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2" name="Slide number">
            <a:extLst>
              <a:ext uri="{FF2B5EF4-FFF2-40B4-BE49-F238E27FC236}">
                <a16:creationId xmlns:a16="http://schemas.microsoft.com/office/drawing/2014/main" id="{10AF1493-95B0-4B97-BA32-F0392300ECD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D17A58C2-0F0C-CA79-9869-FB4AC99C42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303351605"/>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full-bleed image at the bottom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5A261848-C0F2-4BE9-9D95-DE49D36D86A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DB0B25B7-DC54-4DC8-AF2D-2459A40F805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8F45A7C0-8ED1-4140-97B8-08F657F313C4}"/>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777D8F0E-1486-4DBF-9579-9D84F2AAF1AB}"/>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500A52DF-4EF7-44F6-89AA-995B87B1B451}"/>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6141702D-326F-4051-8778-590854CB878A}"/>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Footer note">
            <a:extLst>
              <a:ext uri="{FF2B5EF4-FFF2-40B4-BE49-F238E27FC236}">
                <a16:creationId xmlns:a16="http://schemas.microsoft.com/office/drawing/2014/main" id="{EA0EC16F-CC5D-4351-B065-F7F1C39FAE73}"/>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2" name="Slide number">
            <a:extLst>
              <a:ext uri="{FF2B5EF4-FFF2-40B4-BE49-F238E27FC236}">
                <a16:creationId xmlns:a16="http://schemas.microsoft.com/office/drawing/2014/main" id="{B71729AF-BDF6-48D4-8C92-CEC65ECCB580}"/>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AF44ADA5-772C-6AB1-43D8-B6684FF77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9033114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ocument title slide with blue Windows logo on white background">
    <p:spTree>
      <p:nvGrpSpPr>
        <p:cNvPr id="1" name=""/>
        <p:cNvGrpSpPr/>
        <p:nvPr/>
      </p:nvGrpSpPr>
      <p:grpSpPr>
        <a:xfrm>
          <a:off x="0" y="0"/>
          <a:ext cx="0" cy="0"/>
          <a:chOff x="0" y="0"/>
          <a:chExt cx="0" cy="0"/>
        </a:xfrm>
      </p:grpSpPr>
      <p:pic>
        <p:nvPicPr>
          <p:cNvPr id="6" name="Picture Placeholder 16" descr="Windows 11 bloom&#10;">
            <a:extLst>
              <a:ext uri="{FF2B5EF4-FFF2-40B4-BE49-F238E27FC236}">
                <a16:creationId xmlns:a16="http://schemas.microsoft.com/office/drawing/2014/main" id="{4557E100-6957-47E8-9475-52A805C3B1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 r="20380"/>
          <a:stretch/>
        </p:blipFill>
        <p:spPr>
          <a:xfrm>
            <a:off x="4034118" y="0"/>
            <a:ext cx="8157882" cy="6858000"/>
          </a:xfrm>
          <a:prstGeom prst="rect">
            <a:avLst/>
          </a:prstGeom>
        </p:spPr>
      </p:pic>
      <p:sp>
        <p:nvSpPr>
          <p:cNvPr id="7" name="Rectangle 6">
            <a:extLst>
              <a:ext uri="{FF2B5EF4-FFF2-40B4-BE49-F238E27FC236}">
                <a16:creationId xmlns:a16="http://schemas.microsoft.com/office/drawing/2014/main" id="{DFF76A64-34DA-4EBF-B329-0E442EC6B370}"/>
              </a:ext>
              <a:ext uri="{C183D7F6-B498-43B3-948B-1728B52AA6E4}">
                <adec:decorative xmlns:adec="http://schemas.microsoft.com/office/drawing/2017/decorative" val="1"/>
              </a:ext>
            </a:extLst>
          </p:cNvPr>
          <p:cNvSpPr/>
          <p:nvPr userDrawn="1"/>
        </p:nvSpPr>
        <p:spPr bwMode="auto">
          <a:xfrm>
            <a:off x="4034118" y="0"/>
            <a:ext cx="2416312" cy="6858000"/>
          </a:xfrm>
          <a:prstGeom prst="rect">
            <a:avLst/>
          </a:prstGeom>
          <a:gradFill flip="none" rotWithShape="1">
            <a:gsLst>
              <a:gs pos="0">
                <a:srgbClr val="091934"/>
              </a:gs>
              <a:gs pos="100000">
                <a:srgbClr val="09193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1419943"/>
          </a:xfrm>
          <a:prstGeom prst="rect">
            <a:avLst/>
          </a:prstGeom>
        </p:spPr>
        <p:txBody>
          <a:bodyPr lIns="0" tIns="0" rIns="0" bIns="0"/>
          <a:lstStyle>
            <a:lvl1pPr>
              <a:lnSpc>
                <a:spcPct val="100000"/>
              </a:lnSpc>
              <a:spcAft>
                <a:spcPts val="667"/>
              </a:spcAft>
              <a:defRPr lang="en-US" sz="3600" kern="1200" spc="0" baseline="0" noProof="0" dirty="0">
                <a:solidFill>
                  <a:srgbClr val="60CDFF"/>
                </a:solidFill>
                <a:latin typeface="+mj-lt"/>
                <a:ea typeface="+mn-ea"/>
                <a:cs typeface="Segoe UI Variable Text Semibold" pitchFamily="2" charset="0"/>
              </a:defRPr>
            </a:lvl1pPr>
          </a:lstStyle>
          <a:p>
            <a:r>
              <a:rPr lang="en-US" noProof="0"/>
              <a:t>Click to edit copy</a:t>
            </a:r>
          </a:p>
        </p:txBody>
      </p:sp>
      <p:sp>
        <p:nvSpPr>
          <p:cNvPr id="9" name="Text Placeholder 3">
            <a:extLst>
              <a:ext uri="{FF2B5EF4-FFF2-40B4-BE49-F238E27FC236}">
                <a16:creationId xmlns:a16="http://schemas.microsoft.com/office/drawing/2014/main" id="{0F82C4E3-D340-4EF0-AB3E-F0DA6E150AE2}"/>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030071032"/>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box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5118AB4-8286-488D-BF9D-2075D37CB4BB}"/>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1E7059A-46D0-4B2C-A81E-DFFF0E7AB08D}"/>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5" name="Subtitle">
            <a:extLst>
              <a:ext uri="{FF2B5EF4-FFF2-40B4-BE49-F238E27FC236}">
                <a16:creationId xmlns:a16="http://schemas.microsoft.com/office/drawing/2014/main" id="{38A4FA1C-6259-427B-BAE8-6C6277732EC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2FD6ED03-98DB-40B7-A10F-8A58D81DAF3F}"/>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4704CD88-2694-4665-8CE6-86C8821DC8CC}"/>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2F22FD6E-6AA3-4A00-890B-A5918BBAF44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Footer note">
            <a:extLst>
              <a:ext uri="{FF2B5EF4-FFF2-40B4-BE49-F238E27FC236}">
                <a16:creationId xmlns:a16="http://schemas.microsoft.com/office/drawing/2014/main" id="{E2EECB39-414E-4E4F-9141-FE40435E2B79}"/>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15248761-4293-4133-8F62-B14204A1676B}"/>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E9608DBD-3856-E5C3-75F6-B56996DF36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061920292"/>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full-ble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5118AB4-8286-488D-BF9D-2075D37CB4BB}"/>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607E4E8F-946E-46BF-B382-965D79A3116E}"/>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5" name="Subtitle">
            <a:extLst>
              <a:ext uri="{FF2B5EF4-FFF2-40B4-BE49-F238E27FC236}">
                <a16:creationId xmlns:a16="http://schemas.microsoft.com/office/drawing/2014/main" id="{10BEC97B-A32E-4A70-8276-083F61DB3D88}"/>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3E5A2A4A-6136-4E69-8586-D103A0516440}"/>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A251C671-EF66-40F7-980D-8FD09DBA8C64}"/>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FB04C3BD-4AAB-4B7C-BF79-24FE71B53963}"/>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Footer note">
            <a:extLst>
              <a:ext uri="{FF2B5EF4-FFF2-40B4-BE49-F238E27FC236}">
                <a16:creationId xmlns:a16="http://schemas.microsoft.com/office/drawing/2014/main" id="{BBDADB5E-1796-4E92-9407-2B15CD1CE360}"/>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D76A9004-54E1-4FA1-A338-40324756E79F}"/>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D44895C8-6C5D-E92F-7E84-D0C21C04D7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436610414"/>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box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1524000"/>
            <a:ext cx="5460528"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B55842F4-AAF1-47C3-8344-A42C5B22A76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DF2E76D8-B553-4BE7-B8C8-33DC8AFD47B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1">
            <a:extLst>
              <a:ext uri="{FF2B5EF4-FFF2-40B4-BE49-F238E27FC236}">
                <a16:creationId xmlns:a16="http://schemas.microsoft.com/office/drawing/2014/main" id="{60D39ECC-658A-4391-853D-578AD1D8609E}"/>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2">
            <a:extLst>
              <a:ext uri="{FF2B5EF4-FFF2-40B4-BE49-F238E27FC236}">
                <a16:creationId xmlns:a16="http://schemas.microsoft.com/office/drawing/2014/main" id="{71815025-2FDA-4FE6-8AA1-E001963F3097}"/>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A59F45B1-4B18-4F27-8B23-840CE7CB70BC}"/>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0" name="Slide number">
            <a:extLst>
              <a:ext uri="{FF2B5EF4-FFF2-40B4-BE49-F238E27FC236}">
                <a16:creationId xmlns:a16="http://schemas.microsoft.com/office/drawing/2014/main" id="{84BCA99A-CED5-469A-8649-7EAF7AE9755E}"/>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5EFB1F7F-6C38-A37F-9247-8D32AC293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415899781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full-cle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E29A34A2-B446-4565-AC20-FB63581B58F4}"/>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3" name="Body copy column 1">
            <a:extLst>
              <a:ext uri="{FF2B5EF4-FFF2-40B4-BE49-F238E27FC236}">
                <a16:creationId xmlns:a16="http://schemas.microsoft.com/office/drawing/2014/main" id="{9C68EE45-F43A-4716-8F5A-626E6D9F7E9D}"/>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2">
            <a:extLst>
              <a:ext uri="{FF2B5EF4-FFF2-40B4-BE49-F238E27FC236}">
                <a16:creationId xmlns:a16="http://schemas.microsoft.com/office/drawing/2014/main" id="{429C6478-284A-45F5-84AC-393B2ADC397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8" name="Footer note">
            <a:extLst>
              <a:ext uri="{FF2B5EF4-FFF2-40B4-BE49-F238E27FC236}">
                <a16:creationId xmlns:a16="http://schemas.microsoft.com/office/drawing/2014/main" id="{A359DA53-D2FC-447C-B130-3CB662D7048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2DF5D81E-A718-4531-B21B-32AFAD9EA5AB}"/>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968401C7-9E24-377D-6BA8-2539745921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483572511"/>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boxed image on white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1524000"/>
            <a:ext cx="8262384"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F27F613E-EDE3-418D-B56F-F47362624922}"/>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B36D68FD-3E39-45B9-9732-14B6E7F68C8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Body copy column 1">
            <a:extLst>
              <a:ext uri="{FF2B5EF4-FFF2-40B4-BE49-F238E27FC236}">
                <a16:creationId xmlns:a16="http://schemas.microsoft.com/office/drawing/2014/main" id="{EF739C6D-2866-4A83-A208-853B9CAB4CDB}"/>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8" name="Footer note">
            <a:extLst>
              <a:ext uri="{FF2B5EF4-FFF2-40B4-BE49-F238E27FC236}">
                <a16:creationId xmlns:a16="http://schemas.microsoft.com/office/drawing/2014/main" id="{A9CFF633-A299-427C-96EF-D51C52A1107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2DBC777-5EA2-44C1-8230-1B89E845C88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CC5AD5C3-40D6-5720-F90D-527E784C6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907759677"/>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full-bleed  image on white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0"/>
            <a:ext cx="8826264"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D7C6D8D3-B9A9-40C1-915F-E3E5C0478AC8}"/>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Body copy column 1">
            <a:extLst>
              <a:ext uri="{FF2B5EF4-FFF2-40B4-BE49-F238E27FC236}">
                <a16:creationId xmlns:a16="http://schemas.microsoft.com/office/drawing/2014/main" id="{388B7EDF-2724-4559-9C01-DAC85FAF4EFC}"/>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Footer note">
            <a:extLst>
              <a:ext uri="{FF2B5EF4-FFF2-40B4-BE49-F238E27FC236}">
                <a16:creationId xmlns:a16="http://schemas.microsoft.com/office/drawing/2014/main" id="{6037ED59-5FF9-4837-874C-CB65E2BD6ACE}"/>
              </a:ext>
              <a:ext uri="{C183D7F6-B498-43B3-948B-1728B52AA6E4}">
                <adec:decorative xmlns:adec="http://schemas.microsoft.com/office/drawing/2017/decorative" val="1"/>
              </a:ext>
            </a:extLst>
          </p:cNvPr>
          <p:cNvSpPr>
            <a:spLocks noGrp="1"/>
          </p:cNvSpPr>
          <p:nvPr>
            <p:ph type="ftr" sz="quarter" idx="3"/>
          </p:nvPr>
        </p:nvSpPr>
        <p:spPr>
          <a:xfrm>
            <a:off x="856730" y="6516660"/>
            <a:ext cx="2365896"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8" name="Slide number">
            <a:extLst>
              <a:ext uri="{FF2B5EF4-FFF2-40B4-BE49-F238E27FC236}">
                <a16:creationId xmlns:a16="http://schemas.microsoft.com/office/drawing/2014/main" id="{3E00A8A8-9EAB-4B22-9D74-994745A9DA1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5F3AF3DC-9912-4692-8434-96C1B45BA3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938077485"/>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3">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Title">
            <a:extLst>
              <a:ext uri="{FF2B5EF4-FFF2-40B4-BE49-F238E27FC236}">
                <a16:creationId xmlns:a16="http://schemas.microsoft.com/office/drawing/2014/main" id="{7928C53A-212F-4BF2-8E04-7D5F8F8E8CB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C267B8FD-FDCC-4094-8702-5495E0AD2BB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A7F37AE5-EAA5-4488-A31B-115E2206CA97}"/>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3360E58D-6A66-4FE9-97F6-B09A66A6ECDE}"/>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812E0EFF-8E86-B305-DFD4-647FE0376D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319802890"/>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boxed image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6C0EBC9-970A-4C57-9C94-B3BD3452458C}"/>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74B854C0-7201-4A33-A589-9E3F99D699E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7431D529-F716-4CCE-B442-096566D0E50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D26C894B-EF40-4A76-8580-646FFB764001}"/>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B7C52046-AA34-30B9-216A-B487C7AB89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647892522"/>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full-bleed image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area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9627DE8C-9633-425D-9210-61740416FD9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F3C6028E-AC15-4055-88DE-9CB087950DF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F4892DA5-09EB-424C-BC00-86F179C31134}"/>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02DF24AD-AC60-44CC-B80C-59AE92154E94}"/>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B63C46A2-DEE8-96D5-3B8F-A6E676D20E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774874856"/>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ocument content slide with one large centered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2CF2B4E-A4E2-4E8D-9C87-2C7BAC1B3CC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1" name="Subtitle">
            <a:extLst>
              <a:ext uri="{FF2B5EF4-FFF2-40B4-BE49-F238E27FC236}">
                <a16:creationId xmlns:a16="http://schemas.microsoft.com/office/drawing/2014/main" id="{0EA6F937-C1E6-4F86-BB51-699DD23B513C}"/>
              </a:ext>
            </a:extLst>
          </p:cNvPr>
          <p:cNvSpPr>
            <a:spLocks noGrp="1"/>
          </p:cNvSpPr>
          <p:nvPr>
            <p:ph type="body" sz="quarter" idx="14" hasCustomPrompt="1"/>
          </p:nvPr>
        </p:nvSpPr>
        <p:spPr>
          <a:xfrm>
            <a:off x="3365736" y="533400"/>
            <a:ext cx="5458118" cy="575310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6" name="Footer note">
            <a:extLst>
              <a:ext uri="{FF2B5EF4-FFF2-40B4-BE49-F238E27FC236}">
                <a16:creationId xmlns:a16="http://schemas.microsoft.com/office/drawing/2014/main" id="{FB8BC195-9937-444F-BD8A-D21E647EFC3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8" name="Slide number">
            <a:extLst>
              <a:ext uri="{FF2B5EF4-FFF2-40B4-BE49-F238E27FC236}">
                <a16:creationId xmlns:a16="http://schemas.microsoft.com/office/drawing/2014/main" id="{35CB3B1B-817F-4D02-853D-6EF9D6CDB9C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E9FA9760-AB32-C236-7800-8F9F7632EB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946347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Only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04805621"/>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and 6 images on white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3848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Picture placeholder 2"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7" name="Picture placeholder 3"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Picture placeholder 4" descr="Placeholder area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436147"/>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6" name="Picture placeholder 5" descr="Placeholder area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436147"/>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8" name="Picture placeholder 6"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436147"/>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9" name="Title">
            <a:extLst>
              <a:ext uri="{FF2B5EF4-FFF2-40B4-BE49-F238E27FC236}">
                <a16:creationId xmlns:a16="http://schemas.microsoft.com/office/drawing/2014/main" id="{475C5375-4768-4828-AACA-BE19E97C6ED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20" name="Subtitle">
            <a:extLst>
              <a:ext uri="{FF2B5EF4-FFF2-40B4-BE49-F238E27FC236}">
                <a16:creationId xmlns:a16="http://schemas.microsoft.com/office/drawing/2014/main" id="{1EA7C80B-A9FC-4C1B-B363-E28C7DAC12EE}"/>
              </a:ext>
            </a:extLst>
          </p:cNvPr>
          <p:cNvSpPr>
            <a:spLocks noGrp="1"/>
          </p:cNvSpPr>
          <p:nvPr>
            <p:ph type="body" sz="quarter" idx="19"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Footer note">
            <a:extLst>
              <a:ext uri="{FF2B5EF4-FFF2-40B4-BE49-F238E27FC236}">
                <a16:creationId xmlns:a16="http://schemas.microsoft.com/office/drawing/2014/main" id="{F9CF6A79-F738-4218-9430-E2067F90639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24" name="Slide number">
            <a:extLst>
              <a:ext uri="{FF2B5EF4-FFF2-40B4-BE49-F238E27FC236}">
                <a16:creationId xmlns:a16="http://schemas.microsoft.com/office/drawing/2014/main" id="{7ABF4E74-8F50-413F-B090-DCA52094EAB1}"/>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E49A0C55-42EC-0A78-ED00-B39076A8B6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120872418"/>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9 small images in the center, one column-image on the far right on white background">
    <p:spTree>
      <p:nvGrpSpPr>
        <p:cNvPr id="1" name=""/>
        <p:cNvGrpSpPr/>
        <p:nvPr/>
      </p:nvGrpSpPr>
      <p:grpSpPr>
        <a:xfrm>
          <a:off x="0" y="0"/>
          <a:ext cx="0" cy="0"/>
          <a:chOff x="0" y="0"/>
          <a:chExt cx="0" cy="0"/>
        </a:xfrm>
      </p:grpSpPr>
      <p:sp>
        <p:nvSpPr>
          <p:cNvPr id="7" name="Body copy left column">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4" name="Subtitle for 9-pictures grid">
            <a:extLst>
              <a:ext uri="{FF2B5EF4-FFF2-40B4-BE49-F238E27FC236}">
                <a16:creationId xmlns:a16="http://schemas.microsoft.com/office/drawing/2014/main" id="{E404E59D-F9EC-4DAD-9BE3-256CCD77E5D8}"/>
              </a:ext>
            </a:extLst>
          </p:cNvPr>
          <p:cNvSpPr>
            <a:spLocks noGrp="1"/>
          </p:cNvSpPr>
          <p:nvPr>
            <p:ph type="body" sz="quarter" idx="25" hasCustomPrompt="1"/>
          </p:nvPr>
        </p:nvSpPr>
        <p:spPr>
          <a:xfrm>
            <a:off x="3372115" y="1481873"/>
            <a:ext cx="5451739" cy="401444"/>
          </a:xfrm>
          <a:prstGeom prst="rect">
            <a:avLst/>
          </a:prstGeom>
        </p:spPr>
        <p:txBody>
          <a:bodyPr lIns="0" tIns="0" rIns="0" bIns="0"/>
          <a:lstStyle>
            <a:lvl1pPr marL="0">
              <a:lnSpc>
                <a:spcPct val="120000"/>
              </a:lnSpc>
              <a:spcBef>
                <a:spcPts val="0"/>
              </a:spcBef>
              <a:spcAft>
                <a:spcPts val="667"/>
              </a:spcAft>
              <a:defRPr sz="1167">
                <a:solidFill>
                  <a:srgbClr val="1B1B1B"/>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7174" y="201877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6" name="Body copy for picture 1">
            <a:extLst>
              <a:ext uri="{FF2B5EF4-FFF2-40B4-BE49-F238E27FC236}">
                <a16:creationId xmlns:a16="http://schemas.microsoft.com/office/drawing/2014/main" id="{A0A8C537-CDEF-4C98-9AEA-DE0F7CF89DC6}"/>
              </a:ext>
            </a:extLst>
          </p:cNvPr>
          <p:cNvSpPr>
            <a:spLocks noGrp="1"/>
          </p:cNvSpPr>
          <p:nvPr>
            <p:ph type="body" sz="quarter" idx="27" hasCustomPrompt="1"/>
          </p:nvPr>
        </p:nvSpPr>
        <p:spPr>
          <a:xfrm>
            <a:off x="3383472" y="300404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2"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5233693" y="2018772"/>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7" name="Body copy for picture 2">
            <a:extLst>
              <a:ext uri="{FF2B5EF4-FFF2-40B4-BE49-F238E27FC236}">
                <a16:creationId xmlns:a16="http://schemas.microsoft.com/office/drawing/2014/main" id="{7349B8CD-B35A-4AF7-A03C-AF35524A1755}"/>
              </a:ext>
            </a:extLst>
          </p:cNvPr>
          <p:cNvSpPr>
            <a:spLocks noGrp="1"/>
          </p:cNvSpPr>
          <p:nvPr>
            <p:ph type="body" sz="quarter" idx="28" hasCustomPrompt="1"/>
          </p:nvPr>
        </p:nvSpPr>
        <p:spPr>
          <a:xfrm>
            <a:off x="5239296" y="3004041"/>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3"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7100329" y="2018773"/>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8" name="Body copy for picture 3">
            <a:extLst>
              <a:ext uri="{FF2B5EF4-FFF2-40B4-BE49-F238E27FC236}">
                <a16:creationId xmlns:a16="http://schemas.microsoft.com/office/drawing/2014/main" id="{8567BF1E-F1E0-489E-8CC0-81F1683755F0}"/>
              </a:ext>
            </a:extLst>
          </p:cNvPr>
          <p:cNvSpPr>
            <a:spLocks noGrp="1"/>
          </p:cNvSpPr>
          <p:nvPr>
            <p:ph type="body" sz="quarter" idx="29" hasCustomPrompt="1"/>
          </p:nvPr>
        </p:nvSpPr>
        <p:spPr>
          <a:xfrm>
            <a:off x="7104139" y="300404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Picture placeholder 4" descr="Placeholder area to insert an image">
            <a:extLst>
              <a:ext uri="{FF2B5EF4-FFF2-40B4-BE49-F238E27FC236}">
                <a16:creationId xmlns:a16="http://schemas.microsoft.com/office/drawing/2014/main" id="{C0C9F5E7-7CD4-43D2-83C1-EA8763CD5517}"/>
              </a:ext>
            </a:extLst>
          </p:cNvPr>
          <p:cNvSpPr>
            <a:spLocks noGrp="1"/>
          </p:cNvSpPr>
          <p:nvPr>
            <p:ph type="pic" sz="quarter" idx="19" hasCustomPrompt="1"/>
          </p:nvPr>
        </p:nvSpPr>
        <p:spPr bwMode="gray">
          <a:xfrm>
            <a:off x="3372116" y="342900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9" name="Body copy for picture 4">
            <a:extLst>
              <a:ext uri="{FF2B5EF4-FFF2-40B4-BE49-F238E27FC236}">
                <a16:creationId xmlns:a16="http://schemas.microsoft.com/office/drawing/2014/main" id="{A57132F1-A5E5-4222-9D15-308ADD74DA39}"/>
              </a:ext>
            </a:extLst>
          </p:cNvPr>
          <p:cNvSpPr>
            <a:spLocks noGrp="1"/>
          </p:cNvSpPr>
          <p:nvPr>
            <p:ph type="body" sz="quarter" idx="30" hasCustomPrompt="1"/>
          </p:nvPr>
        </p:nvSpPr>
        <p:spPr>
          <a:xfrm>
            <a:off x="3372116" y="443763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area to insert an image">
            <a:extLst>
              <a:ext uri="{FF2B5EF4-FFF2-40B4-BE49-F238E27FC236}">
                <a16:creationId xmlns:a16="http://schemas.microsoft.com/office/drawing/2014/main" id="{16748E80-3798-4088-9BE3-36097BFCD01D}"/>
              </a:ext>
            </a:extLst>
          </p:cNvPr>
          <p:cNvSpPr>
            <a:spLocks noGrp="1"/>
          </p:cNvSpPr>
          <p:nvPr>
            <p:ph type="pic" sz="quarter" idx="20" hasCustomPrompt="1"/>
          </p:nvPr>
        </p:nvSpPr>
        <p:spPr bwMode="gray">
          <a:xfrm>
            <a:off x="5228635" y="342900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0" name="Body copy for picture 5">
            <a:extLst>
              <a:ext uri="{FF2B5EF4-FFF2-40B4-BE49-F238E27FC236}">
                <a16:creationId xmlns:a16="http://schemas.microsoft.com/office/drawing/2014/main" id="{40C29731-2607-493B-92F6-DC8F244F6B16}"/>
              </a:ext>
            </a:extLst>
          </p:cNvPr>
          <p:cNvSpPr>
            <a:spLocks noGrp="1"/>
          </p:cNvSpPr>
          <p:nvPr>
            <p:ph type="body" sz="quarter" idx="31" hasCustomPrompt="1"/>
          </p:nvPr>
        </p:nvSpPr>
        <p:spPr>
          <a:xfrm>
            <a:off x="5227939" y="443763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Picture placeholder 6" descr="Placeholder area to insert an image">
            <a:extLst>
              <a:ext uri="{FF2B5EF4-FFF2-40B4-BE49-F238E27FC236}">
                <a16:creationId xmlns:a16="http://schemas.microsoft.com/office/drawing/2014/main" id="{19FEF1DA-6324-42D0-97AC-BD0BDB2A9D4B}"/>
              </a:ext>
            </a:extLst>
          </p:cNvPr>
          <p:cNvSpPr>
            <a:spLocks noGrp="1"/>
          </p:cNvSpPr>
          <p:nvPr>
            <p:ph type="pic" sz="quarter" idx="21" hasCustomPrompt="1"/>
          </p:nvPr>
        </p:nvSpPr>
        <p:spPr bwMode="gray">
          <a:xfrm>
            <a:off x="7095271" y="342900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1" name="Body copy for picture 6">
            <a:extLst>
              <a:ext uri="{FF2B5EF4-FFF2-40B4-BE49-F238E27FC236}">
                <a16:creationId xmlns:a16="http://schemas.microsoft.com/office/drawing/2014/main" id="{AD64E041-BDA7-409F-96C0-BDE9D7A9CC01}"/>
              </a:ext>
            </a:extLst>
          </p:cNvPr>
          <p:cNvSpPr>
            <a:spLocks noGrp="1"/>
          </p:cNvSpPr>
          <p:nvPr>
            <p:ph type="body" sz="quarter" idx="32" hasCustomPrompt="1"/>
          </p:nvPr>
        </p:nvSpPr>
        <p:spPr>
          <a:xfrm>
            <a:off x="7092782" y="443763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Picture placeholder 7" descr="Placeholder area to insert an image">
            <a:extLst>
              <a:ext uri="{FF2B5EF4-FFF2-40B4-BE49-F238E27FC236}">
                <a16:creationId xmlns:a16="http://schemas.microsoft.com/office/drawing/2014/main" id="{63CFE8EA-7AC7-4449-A40F-68361AE871A9}"/>
              </a:ext>
            </a:extLst>
          </p:cNvPr>
          <p:cNvSpPr>
            <a:spLocks noGrp="1"/>
          </p:cNvSpPr>
          <p:nvPr>
            <p:ph type="pic" sz="quarter" idx="22" hasCustomPrompt="1"/>
          </p:nvPr>
        </p:nvSpPr>
        <p:spPr bwMode="gray">
          <a:xfrm>
            <a:off x="3377174" y="486701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2" name="Body copy for picture 7">
            <a:extLst>
              <a:ext uri="{FF2B5EF4-FFF2-40B4-BE49-F238E27FC236}">
                <a16:creationId xmlns:a16="http://schemas.microsoft.com/office/drawing/2014/main" id="{D0BDAB0F-5A93-4D2E-98EF-EECC336710B7}"/>
              </a:ext>
            </a:extLst>
          </p:cNvPr>
          <p:cNvSpPr>
            <a:spLocks noGrp="1"/>
          </p:cNvSpPr>
          <p:nvPr>
            <p:ph type="body" sz="quarter" idx="33" hasCustomPrompt="1"/>
          </p:nvPr>
        </p:nvSpPr>
        <p:spPr>
          <a:xfrm>
            <a:off x="3388531" y="587122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2" name="Picture placeholder 8" descr="Placeholder area to insert an image">
            <a:extLst>
              <a:ext uri="{FF2B5EF4-FFF2-40B4-BE49-F238E27FC236}">
                <a16:creationId xmlns:a16="http://schemas.microsoft.com/office/drawing/2014/main" id="{ABEA7517-3848-4C12-B300-CF89D4040C8C}"/>
              </a:ext>
            </a:extLst>
          </p:cNvPr>
          <p:cNvSpPr>
            <a:spLocks noGrp="1"/>
          </p:cNvSpPr>
          <p:nvPr>
            <p:ph type="pic" sz="quarter" idx="23" hasCustomPrompt="1"/>
          </p:nvPr>
        </p:nvSpPr>
        <p:spPr bwMode="gray">
          <a:xfrm>
            <a:off x="5233693" y="486701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3" name="Body copy for picture 8">
            <a:extLst>
              <a:ext uri="{FF2B5EF4-FFF2-40B4-BE49-F238E27FC236}">
                <a16:creationId xmlns:a16="http://schemas.microsoft.com/office/drawing/2014/main" id="{35257B9B-F03F-4527-9D50-00CB46077482}"/>
              </a:ext>
            </a:extLst>
          </p:cNvPr>
          <p:cNvSpPr>
            <a:spLocks noGrp="1"/>
          </p:cNvSpPr>
          <p:nvPr>
            <p:ph type="body" sz="quarter" idx="34" hasCustomPrompt="1"/>
          </p:nvPr>
        </p:nvSpPr>
        <p:spPr>
          <a:xfrm>
            <a:off x="5244354" y="587122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Picture placeholder 9" descr="Placeholder area to insert an image">
            <a:extLst>
              <a:ext uri="{FF2B5EF4-FFF2-40B4-BE49-F238E27FC236}">
                <a16:creationId xmlns:a16="http://schemas.microsoft.com/office/drawing/2014/main" id="{8886F7DD-658F-4B80-8C61-89823DB1DFF6}"/>
              </a:ext>
            </a:extLst>
          </p:cNvPr>
          <p:cNvSpPr>
            <a:spLocks noGrp="1"/>
          </p:cNvSpPr>
          <p:nvPr>
            <p:ph type="pic" sz="quarter" idx="24" hasCustomPrompt="1"/>
          </p:nvPr>
        </p:nvSpPr>
        <p:spPr bwMode="gray">
          <a:xfrm>
            <a:off x="7100329" y="486701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4" name="Body copy for picture 9">
            <a:extLst>
              <a:ext uri="{FF2B5EF4-FFF2-40B4-BE49-F238E27FC236}">
                <a16:creationId xmlns:a16="http://schemas.microsoft.com/office/drawing/2014/main" id="{8E68F473-5D04-4442-9861-B43B051C8A29}"/>
              </a:ext>
            </a:extLst>
          </p:cNvPr>
          <p:cNvSpPr>
            <a:spLocks noGrp="1"/>
          </p:cNvSpPr>
          <p:nvPr>
            <p:ph type="body" sz="quarter" idx="35" hasCustomPrompt="1"/>
          </p:nvPr>
        </p:nvSpPr>
        <p:spPr>
          <a:xfrm>
            <a:off x="7109197" y="587122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5" name="Subtitle for large picture 10">
            <a:extLst>
              <a:ext uri="{FF2B5EF4-FFF2-40B4-BE49-F238E27FC236}">
                <a16:creationId xmlns:a16="http://schemas.microsoft.com/office/drawing/2014/main" id="{CE0348EA-D7AA-491C-BD93-9CDB558CFC7D}"/>
              </a:ext>
            </a:extLst>
          </p:cNvPr>
          <p:cNvSpPr>
            <a:spLocks noGrp="1"/>
          </p:cNvSpPr>
          <p:nvPr>
            <p:ph type="body" sz="quarter" idx="26" hasCustomPrompt="1"/>
          </p:nvPr>
        </p:nvSpPr>
        <p:spPr>
          <a:xfrm>
            <a:off x="8965642" y="1485901"/>
            <a:ext cx="2654858" cy="401444"/>
          </a:xfrm>
          <a:prstGeom prst="rect">
            <a:avLst/>
          </a:prstGeom>
        </p:spPr>
        <p:txBody>
          <a:bodyPr lIns="0" tIns="0" rIns="0" bIns="0"/>
          <a:lstStyle>
            <a:lvl1pPr marL="0">
              <a:lnSpc>
                <a:spcPct val="120000"/>
              </a:lnSpc>
              <a:spcBef>
                <a:spcPts val="0"/>
              </a:spcBef>
              <a:spcAft>
                <a:spcPts val="667"/>
              </a:spcAft>
              <a:defRPr sz="1167">
                <a:solidFill>
                  <a:srgbClr val="1B1B1B"/>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for large picture 10"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2018772"/>
            <a:ext cx="2639533" cy="4267728"/>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36" name="Title">
            <a:extLst>
              <a:ext uri="{FF2B5EF4-FFF2-40B4-BE49-F238E27FC236}">
                <a16:creationId xmlns:a16="http://schemas.microsoft.com/office/drawing/2014/main" id="{1B784662-6B57-4B13-BB78-C435CB028543}"/>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37" name="Subtitle">
            <a:extLst>
              <a:ext uri="{FF2B5EF4-FFF2-40B4-BE49-F238E27FC236}">
                <a16:creationId xmlns:a16="http://schemas.microsoft.com/office/drawing/2014/main" id="{C0185ACC-76CB-410C-BC39-779FD511F00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5" name="Footer note">
            <a:extLst>
              <a:ext uri="{FF2B5EF4-FFF2-40B4-BE49-F238E27FC236}">
                <a16:creationId xmlns:a16="http://schemas.microsoft.com/office/drawing/2014/main" id="{7597E95D-F339-4E0A-B53E-96C329762ABA}"/>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40" name="Slide number">
            <a:extLst>
              <a:ext uri="{FF2B5EF4-FFF2-40B4-BE49-F238E27FC236}">
                <a16:creationId xmlns:a16="http://schemas.microsoft.com/office/drawing/2014/main" id="{405F4D1B-279D-4D01-BAB5-6ABFC519DDED}"/>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95FBF47B-DB5A-EC08-36B7-D64391BDF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165462687"/>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ocument content slide with 8 images and subtext on white background">
    <p:spTree>
      <p:nvGrpSpPr>
        <p:cNvPr id="1" name=""/>
        <p:cNvGrpSpPr/>
        <p:nvPr/>
      </p:nvGrpSpPr>
      <p:grpSpPr>
        <a:xfrm>
          <a:off x="0" y="0"/>
          <a:ext cx="0" cy="0"/>
          <a:chOff x="0" y="0"/>
          <a:chExt cx="0" cy="0"/>
        </a:xfrm>
      </p:grpSpPr>
      <p:sp>
        <p:nvSpPr>
          <p:cNvPr id="12" name="Picture placeholder 1" descr="Placeholder area to insert an image">
            <a:extLst>
              <a:ext uri="{FF2B5EF4-FFF2-40B4-BE49-F238E27FC236}">
                <a16:creationId xmlns:a16="http://schemas.microsoft.com/office/drawing/2014/main" id="{6CAABD57-D660-4C79-AA38-FC5543142A97}"/>
              </a:ext>
            </a:extLst>
          </p:cNvPr>
          <p:cNvSpPr>
            <a:spLocks noGrp="1"/>
          </p:cNvSpPr>
          <p:nvPr>
            <p:ph type="pic" sz="quarter" idx="19" hasCustomPrompt="1"/>
          </p:nvPr>
        </p:nvSpPr>
        <p:spPr bwMode="gray">
          <a:xfrm>
            <a:off x="583090"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0" name="Body copy for picture 1">
            <a:extLst>
              <a:ext uri="{FF2B5EF4-FFF2-40B4-BE49-F238E27FC236}">
                <a16:creationId xmlns:a16="http://schemas.microsoft.com/office/drawing/2014/main" id="{D5C06C19-8A7D-414B-8BB3-B0EA362D10BE}"/>
              </a:ext>
            </a:extLst>
          </p:cNvPr>
          <p:cNvSpPr>
            <a:spLocks noGrp="1"/>
          </p:cNvSpPr>
          <p:nvPr>
            <p:ph type="body" sz="quarter" idx="10" hasCustomPrompt="1"/>
          </p:nvPr>
        </p:nvSpPr>
        <p:spPr>
          <a:xfrm>
            <a:off x="563880"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2"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1" name="Body copy for picture 2">
            <a:extLst>
              <a:ext uri="{FF2B5EF4-FFF2-40B4-BE49-F238E27FC236}">
                <a16:creationId xmlns:a16="http://schemas.microsoft.com/office/drawing/2014/main" id="{82DE1822-70A7-49A5-9214-66EE12554DDA}"/>
              </a:ext>
            </a:extLst>
          </p:cNvPr>
          <p:cNvSpPr>
            <a:spLocks noGrp="1"/>
          </p:cNvSpPr>
          <p:nvPr>
            <p:ph type="body" sz="quarter" idx="11" hasCustomPrompt="1"/>
          </p:nvPr>
        </p:nvSpPr>
        <p:spPr>
          <a:xfrm>
            <a:off x="3365736"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3"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2" name="Body copy for picture 3">
            <a:extLst>
              <a:ext uri="{FF2B5EF4-FFF2-40B4-BE49-F238E27FC236}">
                <a16:creationId xmlns:a16="http://schemas.microsoft.com/office/drawing/2014/main" id="{41AC372D-E905-4AD2-85AD-64D34E4C963C}"/>
              </a:ext>
            </a:extLst>
          </p:cNvPr>
          <p:cNvSpPr>
            <a:spLocks noGrp="1"/>
          </p:cNvSpPr>
          <p:nvPr>
            <p:ph type="body" sz="quarter" idx="12" hasCustomPrompt="1"/>
          </p:nvPr>
        </p:nvSpPr>
        <p:spPr>
          <a:xfrm>
            <a:off x="6167592"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4"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3" name="Body copy for picture 4">
            <a:extLst>
              <a:ext uri="{FF2B5EF4-FFF2-40B4-BE49-F238E27FC236}">
                <a16:creationId xmlns:a16="http://schemas.microsoft.com/office/drawing/2014/main" id="{005205C7-A900-4D24-B314-37044AC4EBAB}"/>
              </a:ext>
            </a:extLst>
          </p:cNvPr>
          <p:cNvSpPr>
            <a:spLocks noGrp="1"/>
          </p:cNvSpPr>
          <p:nvPr>
            <p:ph type="body" sz="quarter" idx="21" hasCustomPrompt="1"/>
          </p:nvPr>
        </p:nvSpPr>
        <p:spPr>
          <a:xfrm>
            <a:off x="8974667"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area to insert an image">
            <a:extLst>
              <a:ext uri="{FF2B5EF4-FFF2-40B4-BE49-F238E27FC236}">
                <a16:creationId xmlns:a16="http://schemas.microsoft.com/office/drawing/2014/main" id="{0B79AC03-4830-4DE7-919D-992A70C9608C}"/>
              </a:ext>
            </a:extLst>
          </p:cNvPr>
          <p:cNvSpPr>
            <a:spLocks noGrp="1"/>
          </p:cNvSpPr>
          <p:nvPr>
            <p:ph type="pic" sz="quarter" idx="20" hasCustomPrompt="1"/>
          </p:nvPr>
        </p:nvSpPr>
        <p:spPr bwMode="gray">
          <a:xfrm>
            <a:off x="583090"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4" name="Body copy for picture 5">
            <a:extLst>
              <a:ext uri="{FF2B5EF4-FFF2-40B4-BE49-F238E27FC236}">
                <a16:creationId xmlns:a16="http://schemas.microsoft.com/office/drawing/2014/main" id="{447B01CB-5B1D-43B3-A428-F0E25446F476}"/>
              </a:ext>
            </a:extLst>
          </p:cNvPr>
          <p:cNvSpPr>
            <a:spLocks noGrp="1"/>
          </p:cNvSpPr>
          <p:nvPr>
            <p:ph type="body" sz="quarter" idx="22" hasCustomPrompt="1"/>
          </p:nvPr>
        </p:nvSpPr>
        <p:spPr>
          <a:xfrm>
            <a:off x="562476"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6" descr="Placeholder area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5" name="Body copy for picture 6">
            <a:extLst>
              <a:ext uri="{FF2B5EF4-FFF2-40B4-BE49-F238E27FC236}">
                <a16:creationId xmlns:a16="http://schemas.microsoft.com/office/drawing/2014/main" id="{ABC3E4A0-700C-487B-BFD0-321116EFE226}"/>
              </a:ext>
            </a:extLst>
          </p:cNvPr>
          <p:cNvSpPr>
            <a:spLocks noGrp="1"/>
          </p:cNvSpPr>
          <p:nvPr>
            <p:ph type="body" sz="quarter" idx="23" hasCustomPrompt="1"/>
          </p:nvPr>
        </p:nvSpPr>
        <p:spPr>
          <a:xfrm>
            <a:off x="3364332"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Picture placeholder 7" descr="Placeholder area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905250"/>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6" name="Body copy for picture 7">
            <a:extLst>
              <a:ext uri="{FF2B5EF4-FFF2-40B4-BE49-F238E27FC236}">
                <a16:creationId xmlns:a16="http://schemas.microsoft.com/office/drawing/2014/main" id="{495AEC39-3DC0-4A38-8766-4537E7E4294F}"/>
              </a:ext>
            </a:extLst>
          </p:cNvPr>
          <p:cNvSpPr>
            <a:spLocks noGrp="1"/>
          </p:cNvSpPr>
          <p:nvPr>
            <p:ph type="body" sz="quarter" idx="24" hasCustomPrompt="1"/>
          </p:nvPr>
        </p:nvSpPr>
        <p:spPr>
          <a:xfrm>
            <a:off x="6166188"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8"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905250"/>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7" name="Body copy for picture 8">
            <a:extLst>
              <a:ext uri="{FF2B5EF4-FFF2-40B4-BE49-F238E27FC236}">
                <a16:creationId xmlns:a16="http://schemas.microsoft.com/office/drawing/2014/main" id="{AD9A09F5-A787-48C9-8EDA-B6219AA1684E}"/>
              </a:ext>
            </a:extLst>
          </p:cNvPr>
          <p:cNvSpPr>
            <a:spLocks noGrp="1"/>
          </p:cNvSpPr>
          <p:nvPr>
            <p:ph type="body" sz="quarter" idx="25" hasCustomPrompt="1"/>
          </p:nvPr>
        </p:nvSpPr>
        <p:spPr>
          <a:xfrm>
            <a:off x="8973263"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9" name="Title">
            <a:extLst>
              <a:ext uri="{FF2B5EF4-FFF2-40B4-BE49-F238E27FC236}">
                <a16:creationId xmlns:a16="http://schemas.microsoft.com/office/drawing/2014/main" id="{7CB92789-76A3-4BD3-B11D-7488B7518633}"/>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30" name="Subtitle">
            <a:extLst>
              <a:ext uri="{FF2B5EF4-FFF2-40B4-BE49-F238E27FC236}">
                <a16:creationId xmlns:a16="http://schemas.microsoft.com/office/drawing/2014/main" id="{AF6F2C99-A080-4AAB-B42E-36EA6D544730}"/>
              </a:ext>
            </a:extLst>
          </p:cNvPr>
          <p:cNvSpPr>
            <a:spLocks noGrp="1"/>
          </p:cNvSpPr>
          <p:nvPr>
            <p:ph type="body" sz="quarter" idx="26"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8" name="Footer note">
            <a:extLst>
              <a:ext uri="{FF2B5EF4-FFF2-40B4-BE49-F238E27FC236}">
                <a16:creationId xmlns:a16="http://schemas.microsoft.com/office/drawing/2014/main" id="{323762DB-FC6B-4A20-A9DE-703C56F31AEF}"/>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33" name="Slide number">
            <a:extLst>
              <a:ext uri="{FF2B5EF4-FFF2-40B4-BE49-F238E27FC236}">
                <a16:creationId xmlns:a16="http://schemas.microsoft.com/office/drawing/2014/main" id="{6B4AF5A2-1D21-449F-B259-C11F0AC477E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747ECF86-9768-C480-E6D7-70670E0A9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230869327"/>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pic>
        <p:nvPicPr>
          <p:cNvPr id="2" name="Picture 1" descr="A white sign with black text&#10;&#10;Description automatically generated with low confidence">
            <a:extLst>
              <a:ext uri="{FF2B5EF4-FFF2-40B4-BE49-F238E27FC236}">
                <a16:creationId xmlns:a16="http://schemas.microsoft.com/office/drawing/2014/main" id="{5E8AD524-45A6-03F3-9D4B-368C08F21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112500596"/>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Document blank slide with white background">
    <p:spTree>
      <p:nvGrpSpPr>
        <p:cNvPr id="1" name=""/>
        <p:cNvGrpSpPr/>
        <p:nvPr/>
      </p:nvGrpSpPr>
      <p:grpSpPr>
        <a:xfrm>
          <a:off x="0" y="0"/>
          <a:ext cx="0" cy="0"/>
          <a:chOff x="0" y="0"/>
          <a:chExt cx="0" cy="0"/>
        </a:xfrm>
      </p:grpSpPr>
      <p:sp>
        <p:nvSpPr>
          <p:cNvPr id="4" name="Footer note">
            <a:extLst>
              <a:ext uri="{FF2B5EF4-FFF2-40B4-BE49-F238E27FC236}">
                <a16:creationId xmlns:a16="http://schemas.microsoft.com/office/drawing/2014/main" id="{6309739E-918A-44DB-BE10-EE23598332B7}"/>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5" name="Slide number">
            <a:extLst>
              <a:ext uri="{FF2B5EF4-FFF2-40B4-BE49-F238E27FC236}">
                <a16:creationId xmlns:a16="http://schemas.microsoft.com/office/drawing/2014/main" id="{1409F942-907B-421D-B8CB-386F627048CF}"/>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82BB8341-4C49-E91D-052A-A953E3F3B2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907655253"/>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Document slide with large gray type on white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A8A5ABB-E4A6-4225-910D-B73D115C8BA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3" name="Picture 2" descr="A white sign with black text&#10;&#10;Description automatically generated with low confidence">
            <a:extLst>
              <a:ext uri="{FF2B5EF4-FFF2-40B4-BE49-F238E27FC236}">
                <a16:creationId xmlns:a16="http://schemas.microsoft.com/office/drawing/2014/main" id="{2C0FF1E9-8615-F7B6-8DE1-2050A2F39E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03305530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Document slide with large gray type on white background">
    <p:spTree>
      <p:nvGrpSpPr>
        <p:cNvPr id="1" name=""/>
        <p:cNvGrpSpPr/>
        <p:nvPr/>
      </p:nvGrpSpPr>
      <p:grpSpPr>
        <a:xfrm>
          <a:off x="0" y="0"/>
          <a:ext cx="0" cy="0"/>
          <a:chOff x="0" y="0"/>
          <a:chExt cx="0" cy="0"/>
        </a:xfrm>
      </p:grpSpPr>
      <p:sp>
        <p:nvSpPr>
          <p:cNvPr id="7" name="Picture placeholder" descr="Placeholder area to insert an image">
            <a:extLst>
              <a:ext uri="{FF2B5EF4-FFF2-40B4-BE49-F238E27FC236}">
                <a16:creationId xmlns:a16="http://schemas.microsoft.com/office/drawing/2014/main" id="{F487DEE9-F233-43C4-8053-DFB968A7B558}"/>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8" name="Footer note">
            <a:extLst>
              <a:ext uri="{FF2B5EF4-FFF2-40B4-BE49-F238E27FC236}">
                <a16:creationId xmlns:a16="http://schemas.microsoft.com/office/drawing/2014/main" id="{8CDB0224-65BD-45FF-B36B-C3BC86AD62F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16B37BC-678E-4DC6-893B-EFFA7DDD1408}"/>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3" name="Picture 2" descr="A white sign with black text&#10;&#10;Description automatically generated with low confidence">
            <a:extLst>
              <a:ext uri="{FF2B5EF4-FFF2-40B4-BE49-F238E27FC236}">
                <a16:creationId xmlns:a16="http://schemas.microsoft.com/office/drawing/2014/main" id="{098C95C7-4CA7-6F56-63F1-5D35706470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4003672500"/>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Footer note">
            <a:extLst>
              <a:ext uri="{FF2B5EF4-FFF2-40B4-BE49-F238E27FC236}">
                <a16:creationId xmlns:a16="http://schemas.microsoft.com/office/drawing/2014/main" id="{881B282D-3420-4D37-94DA-1E5917018209}"/>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mn-lt"/>
                <a:cs typeface="Segoe UI" panose="020B0502040204020203" pitchFamily="34" charset="0"/>
              </a:defRPr>
            </a:lvl1pPr>
          </a:lstStyle>
          <a:p>
            <a:pPr marL="10583" defTabSz="761970"/>
            <a:r>
              <a:rPr lang="en-US"/>
              <a:t>Windows execution guidelines / Template / Section name</a:t>
            </a:r>
          </a:p>
        </p:txBody>
      </p:sp>
      <p:sp>
        <p:nvSpPr>
          <p:cNvPr id="19" name="Slide number">
            <a:extLst>
              <a:ext uri="{FF2B5EF4-FFF2-40B4-BE49-F238E27FC236}">
                <a16:creationId xmlns:a16="http://schemas.microsoft.com/office/drawing/2014/main" id="{D4C1D52D-469D-4849-AB3B-5D80DEAAAA12}"/>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mn-lt"/>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FB9AACB5-5CF0-D148-FBC6-AF085B9440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680221892"/>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4 columns and a wide boxed image at the bottom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582612" y="3429000"/>
            <a:ext cx="11046913" cy="28575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7B64E305-B717-4126-AACC-0438819BAC3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42ABFE45-9952-47D2-BC94-E2986F6B45E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F18228F2-E33F-457D-94B6-696487BD3653}"/>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A2CACDC6-4DE6-42CD-859A-E1E9F5539473}"/>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A2B04185-7035-4FCC-8978-96851B55689C}"/>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DE9AEB7B-E222-4EE1-862B-1C161DFC4361}"/>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Footer note">
            <a:extLst>
              <a:ext uri="{FF2B5EF4-FFF2-40B4-BE49-F238E27FC236}">
                <a16:creationId xmlns:a16="http://schemas.microsoft.com/office/drawing/2014/main" id="{3DD5E537-E81A-42A8-957F-553BFBD9911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2" name="Slide number">
            <a:extLst>
              <a:ext uri="{FF2B5EF4-FFF2-40B4-BE49-F238E27FC236}">
                <a16:creationId xmlns:a16="http://schemas.microsoft.com/office/drawing/2014/main" id="{10AF1493-95B0-4B97-BA32-F0392300ECD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D17A58C2-0F0C-CA79-9869-FB4AC99C42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4208331807"/>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4 columns and a wide full-bleed image at the bottom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5A261848-C0F2-4BE9-9D95-DE49D36D86A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DB0B25B7-DC54-4DC8-AF2D-2459A40F805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8F45A7C0-8ED1-4140-97B8-08F657F313C4}"/>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777D8F0E-1486-4DBF-9579-9D84F2AAF1AB}"/>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500A52DF-4EF7-44F6-89AA-995B87B1B451}"/>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6141702D-326F-4051-8778-590854CB878A}"/>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Footer note">
            <a:extLst>
              <a:ext uri="{FF2B5EF4-FFF2-40B4-BE49-F238E27FC236}">
                <a16:creationId xmlns:a16="http://schemas.microsoft.com/office/drawing/2014/main" id="{EA0EC16F-CC5D-4351-B065-F7F1C39FAE73}"/>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2" name="Slide number">
            <a:extLst>
              <a:ext uri="{FF2B5EF4-FFF2-40B4-BE49-F238E27FC236}">
                <a16:creationId xmlns:a16="http://schemas.microsoft.com/office/drawing/2014/main" id="{B71729AF-BDF6-48D4-8C92-CEC65ECCB580}"/>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AF44ADA5-772C-6AB1-43D8-B6684FF77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6098483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Headline Only ">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04140CBD-B4AF-0C98-7310-63C0EC913B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4" name="Rectangle 3">
            <a:extLst>
              <a:ext uri="{FF2B5EF4-FFF2-40B4-BE49-F238E27FC236}">
                <a16:creationId xmlns:a16="http://schemas.microsoft.com/office/drawing/2014/main" id="{CD2B0551-22C0-D39D-CA20-2AADBADE578B}"/>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Background pattern&#10;&#10;Description automatically generated">
            <a:extLst>
              <a:ext uri="{FF2B5EF4-FFF2-40B4-BE49-F238E27FC236}">
                <a16:creationId xmlns:a16="http://schemas.microsoft.com/office/drawing/2014/main" id="{7279AA42-EE24-230C-85D7-34513CA53083}"/>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08453362"/>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 extreme right column is a box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5118AB4-8286-488D-BF9D-2075D37CB4BB}"/>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1E7059A-46D0-4B2C-A81E-DFFF0E7AB08D}"/>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5" name="Subtitle">
            <a:extLst>
              <a:ext uri="{FF2B5EF4-FFF2-40B4-BE49-F238E27FC236}">
                <a16:creationId xmlns:a16="http://schemas.microsoft.com/office/drawing/2014/main" id="{38A4FA1C-6259-427B-BAE8-6C6277732EC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2FD6ED03-98DB-40B7-A10F-8A58D81DAF3F}"/>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4704CD88-2694-4665-8CE6-86C8821DC8CC}"/>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2F22FD6E-6AA3-4A00-890B-A5918BBAF44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Footer note">
            <a:extLst>
              <a:ext uri="{FF2B5EF4-FFF2-40B4-BE49-F238E27FC236}">
                <a16:creationId xmlns:a16="http://schemas.microsoft.com/office/drawing/2014/main" id="{E2EECB39-414E-4E4F-9141-FE40435E2B79}"/>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15248761-4293-4133-8F62-B14204A1676B}"/>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E9608DBD-3856-E5C3-75F6-B56996DF36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172748392"/>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 extreme right column is a full-ble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5118AB4-8286-488D-BF9D-2075D37CB4BB}"/>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607E4E8F-946E-46BF-B382-965D79A3116E}"/>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5" name="Subtitle">
            <a:extLst>
              <a:ext uri="{FF2B5EF4-FFF2-40B4-BE49-F238E27FC236}">
                <a16:creationId xmlns:a16="http://schemas.microsoft.com/office/drawing/2014/main" id="{10BEC97B-A32E-4A70-8276-083F61DB3D88}"/>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3E5A2A4A-6136-4E69-8586-D103A0516440}"/>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A251C671-EF66-40F7-980D-8FD09DBA8C64}"/>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FB04C3BD-4AAB-4B7C-BF79-24FE71B53963}"/>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Footer note">
            <a:extLst>
              <a:ext uri="{FF2B5EF4-FFF2-40B4-BE49-F238E27FC236}">
                <a16:creationId xmlns:a16="http://schemas.microsoft.com/office/drawing/2014/main" id="{BBDADB5E-1796-4E92-9407-2B15CD1CE360}"/>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D76A9004-54E1-4FA1-A338-40324756E79F}"/>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D44895C8-6C5D-E92F-7E84-D0C21C04D7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450774423"/>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 two right columns are a box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1524000"/>
            <a:ext cx="5460528"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B55842F4-AAF1-47C3-8344-A42C5B22A76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DF2E76D8-B553-4BE7-B8C8-33DC8AFD47B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1">
            <a:extLst>
              <a:ext uri="{FF2B5EF4-FFF2-40B4-BE49-F238E27FC236}">
                <a16:creationId xmlns:a16="http://schemas.microsoft.com/office/drawing/2014/main" id="{60D39ECC-658A-4391-853D-578AD1D8609E}"/>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2">
            <a:extLst>
              <a:ext uri="{FF2B5EF4-FFF2-40B4-BE49-F238E27FC236}">
                <a16:creationId xmlns:a16="http://schemas.microsoft.com/office/drawing/2014/main" id="{71815025-2FDA-4FE6-8AA1-E001963F3097}"/>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A59F45B1-4B18-4F27-8B23-840CE7CB70BC}"/>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0" name="Slide number">
            <a:extLst>
              <a:ext uri="{FF2B5EF4-FFF2-40B4-BE49-F238E27FC236}">
                <a16:creationId xmlns:a16="http://schemas.microsoft.com/office/drawing/2014/main" id="{84BCA99A-CED5-469A-8649-7EAF7AE9755E}"/>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5EFB1F7F-6C38-A37F-9247-8D32AC293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788570559"/>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 two right columns are a full-cle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E29A34A2-B446-4565-AC20-FB63581B58F4}"/>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3" name="Body copy column 1">
            <a:extLst>
              <a:ext uri="{FF2B5EF4-FFF2-40B4-BE49-F238E27FC236}">
                <a16:creationId xmlns:a16="http://schemas.microsoft.com/office/drawing/2014/main" id="{9C68EE45-F43A-4716-8F5A-626E6D9F7E9D}"/>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2">
            <a:extLst>
              <a:ext uri="{FF2B5EF4-FFF2-40B4-BE49-F238E27FC236}">
                <a16:creationId xmlns:a16="http://schemas.microsoft.com/office/drawing/2014/main" id="{429C6478-284A-45F5-84AC-393B2ADC397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8" name="Footer note">
            <a:extLst>
              <a:ext uri="{FF2B5EF4-FFF2-40B4-BE49-F238E27FC236}">
                <a16:creationId xmlns:a16="http://schemas.microsoft.com/office/drawing/2014/main" id="{A359DA53-D2FC-447C-B130-3CB662D7048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2DF5D81E-A718-4531-B21B-32AFAD9EA5AB}"/>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968401C7-9E24-377D-6BA8-2539745921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1423510094"/>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 three right columns are a boxed image on white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1524000"/>
            <a:ext cx="8262384"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F27F613E-EDE3-418D-B56F-F47362624922}"/>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B36D68FD-3E39-45B9-9732-14B6E7F68C8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Body copy column 1">
            <a:extLst>
              <a:ext uri="{FF2B5EF4-FFF2-40B4-BE49-F238E27FC236}">
                <a16:creationId xmlns:a16="http://schemas.microsoft.com/office/drawing/2014/main" id="{EF739C6D-2866-4A83-A208-853B9CAB4CDB}"/>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8" name="Footer note">
            <a:extLst>
              <a:ext uri="{FF2B5EF4-FFF2-40B4-BE49-F238E27FC236}">
                <a16:creationId xmlns:a16="http://schemas.microsoft.com/office/drawing/2014/main" id="{A9CFF633-A299-427C-96EF-D51C52A1107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2DBC777-5EA2-44C1-8230-1B89E845C88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CC5AD5C3-40D6-5720-F90D-527E784C6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135649859"/>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 three right columns are a full-bleed  image on white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0"/>
            <a:ext cx="8826264"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D7C6D8D3-B9A9-40C1-915F-E3E5C0478AC8}"/>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Body copy column 1">
            <a:extLst>
              <a:ext uri="{FF2B5EF4-FFF2-40B4-BE49-F238E27FC236}">
                <a16:creationId xmlns:a16="http://schemas.microsoft.com/office/drawing/2014/main" id="{388B7EDF-2724-4559-9C01-DAC85FAF4EFC}"/>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Footer note">
            <a:extLst>
              <a:ext uri="{FF2B5EF4-FFF2-40B4-BE49-F238E27FC236}">
                <a16:creationId xmlns:a16="http://schemas.microsoft.com/office/drawing/2014/main" id="{6037ED59-5FF9-4837-874C-CB65E2BD6ACE}"/>
              </a:ext>
              <a:ext uri="{C183D7F6-B498-43B3-948B-1728B52AA6E4}">
                <adec:decorative xmlns:adec="http://schemas.microsoft.com/office/drawing/2017/decorative" val="1"/>
              </a:ext>
            </a:extLst>
          </p:cNvPr>
          <p:cNvSpPr>
            <a:spLocks noGrp="1"/>
          </p:cNvSpPr>
          <p:nvPr>
            <p:ph type="ftr" sz="quarter" idx="3"/>
          </p:nvPr>
        </p:nvSpPr>
        <p:spPr>
          <a:xfrm>
            <a:off x="856730" y="6516660"/>
            <a:ext cx="2365896"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8" name="Slide number">
            <a:extLst>
              <a:ext uri="{FF2B5EF4-FFF2-40B4-BE49-F238E27FC236}">
                <a16:creationId xmlns:a16="http://schemas.microsoft.com/office/drawing/2014/main" id="{3E00A8A8-9EAB-4B22-9D74-994745A9DA1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5F3AF3DC-9912-4692-8434-96C1B45BA3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382234536"/>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3 columns - large middle column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3">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Title">
            <a:extLst>
              <a:ext uri="{FF2B5EF4-FFF2-40B4-BE49-F238E27FC236}">
                <a16:creationId xmlns:a16="http://schemas.microsoft.com/office/drawing/2014/main" id="{7928C53A-212F-4BF2-8E04-7D5F8F8E8CB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C267B8FD-FDCC-4094-8702-5495E0AD2BB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A7F37AE5-EAA5-4488-A31B-115E2206CA97}"/>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3360E58D-6A66-4FE9-97F6-B09A66A6ECDE}"/>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812E0EFF-8E86-B305-DFD4-647FE0376D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064554033"/>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3 columns - large middle column and extreme right column is a boxed image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6C0EBC9-970A-4C57-9C94-B3BD3452458C}"/>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74B854C0-7201-4A33-A589-9E3F99D699E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7431D529-F716-4CCE-B442-096566D0E50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D26C894B-EF40-4A76-8580-646FFB764001}"/>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B7C52046-AA34-30B9-216A-B487C7AB89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598588912"/>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3 columns - large middle column and extreme right column is a full-bleed image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area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9627DE8C-9633-425D-9210-61740416FD9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F3C6028E-AC15-4055-88DE-9CB087950DF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F4892DA5-09EB-424C-BC00-86F179C31134}"/>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02DF24AD-AC60-44CC-B80C-59AE92154E94}"/>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B63C46A2-DEE8-96D5-3B8F-A6E676D20E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619132272"/>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Document content slide with one large centered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2CF2B4E-A4E2-4E8D-9C87-2C7BAC1B3CC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1" name="Subtitle">
            <a:extLst>
              <a:ext uri="{FF2B5EF4-FFF2-40B4-BE49-F238E27FC236}">
                <a16:creationId xmlns:a16="http://schemas.microsoft.com/office/drawing/2014/main" id="{0EA6F937-C1E6-4F86-BB51-699DD23B513C}"/>
              </a:ext>
            </a:extLst>
          </p:cNvPr>
          <p:cNvSpPr>
            <a:spLocks noGrp="1"/>
          </p:cNvSpPr>
          <p:nvPr>
            <p:ph type="body" sz="quarter" idx="14" hasCustomPrompt="1"/>
          </p:nvPr>
        </p:nvSpPr>
        <p:spPr>
          <a:xfrm>
            <a:off x="3365736" y="533400"/>
            <a:ext cx="5458118" cy="575310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6" name="Footer note">
            <a:extLst>
              <a:ext uri="{FF2B5EF4-FFF2-40B4-BE49-F238E27FC236}">
                <a16:creationId xmlns:a16="http://schemas.microsoft.com/office/drawing/2014/main" id="{FB8BC195-9937-444F-BD8A-D21E647EFC3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8" name="Slide number">
            <a:extLst>
              <a:ext uri="{FF2B5EF4-FFF2-40B4-BE49-F238E27FC236}">
                <a16:creationId xmlns:a16="http://schemas.microsoft.com/office/drawing/2014/main" id="{35CB3B1B-817F-4D02-853D-6EF9D6CDB9C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E9FA9760-AB32-C236-7800-8F9F7632EB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48788868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line Only ">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0168DF34-3B8F-A5E6-D5BC-D8A030E0F2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4" name="Rectangle 3">
            <a:extLst>
              <a:ext uri="{FF2B5EF4-FFF2-40B4-BE49-F238E27FC236}">
                <a16:creationId xmlns:a16="http://schemas.microsoft.com/office/drawing/2014/main" id="{0406377E-6075-5083-8B01-0A2679DC8DA9}"/>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Background pattern&#10;&#10;Description automatically generated">
            <a:extLst>
              <a:ext uri="{FF2B5EF4-FFF2-40B4-BE49-F238E27FC236}">
                <a16:creationId xmlns:a16="http://schemas.microsoft.com/office/drawing/2014/main" id="{46597B1B-A734-DB84-DC93-51339AE53EC6}"/>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104164976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Document content slide with one column on the left and 6 images on white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3848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Picture placeholder 2"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7" name="Picture placeholder 3"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Picture placeholder 4" descr="Placeholder area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436147"/>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6" name="Picture placeholder 5" descr="Placeholder area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436147"/>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8" name="Picture placeholder 6"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436147"/>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9" name="Title">
            <a:extLst>
              <a:ext uri="{FF2B5EF4-FFF2-40B4-BE49-F238E27FC236}">
                <a16:creationId xmlns:a16="http://schemas.microsoft.com/office/drawing/2014/main" id="{475C5375-4768-4828-AACA-BE19E97C6ED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20" name="Subtitle">
            <a:extLst>
              <a:ext uri="{FF2B5EF4-FFF2-40B4-BE49-F238E27FC236}">
                <a16:creationId xmlns:a16="http://schemas.microsoft.com/office/drawing/2014/main" id="{1EA7C80B-A9FC-4C1B-B363-E28C7DAC12EE}"/>
              </a:ext>
            </a:extLst>
          </p:cNvPr>
          <p:cNvSpPr>
            <a:spLocks noGrp="1"/>
          </p:cNvSpPr>
          <p:nvPr>
            <p:ph type="body" sz="quarter" idx="19"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Footer note">
            <a:extLst>
              <a:ext uri="{FF2B5EF4-FFF2-40B4-BE49-F238E27FC236}">
                <a16:creationId xmlns:a16="http://schemas.microsoft.com/office/drawing/2014/main" id="{F9CF6A79-F738-4218-9430-E2067F90639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24" name="Slide number">
            <a:extLst>
              <a:ext uri="{FF2B5EF4-FFF2-40B4-BE49-F238E27FC236}">
                <a16:creationId xmlns:a16="http://schemas.microsoft.com/office/drawing/2014/main" id="{7ABF4E74-8F50-413F-B090-DCA52094EAB1}"/>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E49A0C55-42EC-0A78-ED00-B39076A8B6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673224562"/>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Document content slide with one column on the left, 9 small images in the center, one column-image on the far right on white background">
    <p:spTree>
      <p:nvGrpSpPr>
        <p:cNvPr id="1" name=""/>
        <p:cNvGrpSpPr/>
        <p:nvPr/>
      </p:nvGrpSpPr>
      <p:grpSpPr>
        <a:xfrm>
          <a:off x="0" y="0"/>
          <a:ext cx="0" cy="0"/>
          <a:chOff x="0" y="0"/>
          <a:chExt cx="0" cy="0"/>
        </a:xfrm>
      </p:grpSpPr>
      <p:sp>
        <p:nvSpPr>
          <p:cNvPr id="7" name="Body copy left column">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4" name="Subtitle for 9-pictures grid">
            <a:extLst>
              <a:ext uri="{FF2B5EF4-FFF2-40B4-BE49-F238E27FC236}">
                <a16:creationId xmlns:a16="http://schemas.microsoft.com/office/drawing/2014/main" id="{E404E59D-F9EC-4DAD-9BE3-256CCD77E5D8}"/>
              </a:ext>
            </a:extLst>
          </p:cNvPr>
          <p:cNvSpPr>
            <a:spLocks noGrp="1"/>
          </p:cNvSpPr>
          <p:nvPr>
            <p:ph type="body" sz="quarter" idx="25" hasCustomPrompt="1"/>
          </p:nvPr>
        </p:nvSpPr>
        <p:spPr>
          <a:xfrm>
            <a:off x="3372115" y="1481873"/>
            <a:ext cx="5451739" cy="401444"/>
          </a:xfrm>
          <a:prstGeom prst="rect">
            <a:avLst/>
          </a:prstGeom>
        </p:spPr>
        <p:txBody>
          <a:bodyPr lIns="0" tIns="0" rIns="0" bIns="0"/>
          <a:lstStyle>
            <a:lvl1pPr marL="0">
              <a:lnSpc>
                <a:spcPct val="120000"/>
              </a:lnSpc>
              <a:spcBef>
                <a:spcPts val="0"/>
              </a:spcBef>
              <a:spcAft>
                <a:spcPts val="667"/>
              </a:spcAft>
              <a:defRPr sz="1167">
                <a:solidFill>
                  <a:srgbClr val="1B1B1B"/>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7174" y="201877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6" name="Body copy for picture 1">
            <a:extLst>
              <a:ext uri="{FF2B5EF4-FFF2-40B4-BE49-F238E27FC236}">
                <a16:creationId xmlns:a16="http://schemas.microsoft.com/office/drawing/2014/main" id="{A0A8C537-CDEF-4C98-9AEA-DE0F7CF89DC6}"/>
              </a:ext>
            </a:extLst>
          </p:cNvPr>
          <p:cNvSpPr>
            <a:spLocks noGrp="1"/>
          </p:cNvSpPr>
          <p:nvPr>
            <p:ph type="body" sz="quarter" idx="27" hasCustomPrompt="1"/>
          </p:nvPr>
        </p:nvSpPr>
        <p:spPr>
          <a:xfrm>
            <a:off x="3383472" y="300404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2"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5233693" y="2018772"/>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7" name="Body copy for picture 2">
            <a:extLst>
              <a:ext uri="{FF2B5EF4-FFF2-40B4-BE49-F238E27FC236}">
                <a16:creationId xmlns:a16="http://schemas.microsoft.com/office/drawing/2014/main" id="{7349B8CD-B35A-4AF7-A03C-AF35524A1755}"/>
              </a:ext>
            </a:extLst>
          </p:cNvPr>
          <p:cNvSpPr>
            <a:spLocks noGrp="1"/>
          </p:cNvSpPr>
          <p:nvPr>
            <p:ph type="body" sz="quarter" idx="28" hasCustomPrompt="1"/>
          </p:nvPr>
        </p:nvSpPr>
        <p:spPr>
          <a:xfrm>
            <a:off x="5239296" y="3004041"/>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3"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7100329" y="2018773"/>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8" name="Body copy for picture 3">
            <a:extLst>
              <a:ext uri="{FF2B5EF4-FFF2-40B4-BE49-F238E27FC236}">
                <a16:creationId xmlns:a16="http://schemas.microsoft.com/office/drawing/2014/main" id="{8567BF1E-F1E0-489E-8CC0-81F1683755F0}"/>
              </a:ext>
            </a:extLst>
          </p:cNvPr>
          <p:cNvSpPr>
            <a:spLocks noGrp="1"/>
          </p:cNvSpPr>
          <p:nvPr>
            <p:ph type="body" sz="quarter" idx="29" hasCustomPrompt="1"/>
          </p:nvPr>
        </p:nvSpPr>
        <p:spPr>
          <a:xfrm>
            <a:off x="7104139" y="300404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Picture placeholder 4" descr="Placeholder area to insert an image">
            <a:extLst>
              <a:ext uri="{FF2B5EF4-FFF2-40B4-BE49-F238E27FC236}">
                <a16:creationId xmlns:a16="http://schemas.microsoft.com/office/drawing/2014/main" id="{C0C9F5E7-7CD4-43D2-83C1-EA8763CD5517}"/>
              </a:ext>
            </a:extLst>
          </p:cNvPr>
          <p:cNvSpPr>
            <a:spLocks noGrp="1"/>
          </p:cNvSpPr>
          <p:nvPr>
            <p:ph type="pic" sz="quarter" idx="19" hasCustomPrompt="1"/>
          </p:nvPr>
        </p:nvSpPr>
        <p:spPr bwMode="gray">
          <a:xfrm>
            <a:off x="3372116" y="342900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9" name="Body copy for picture 4">
            <a:extLst>
              <a:ext uri="{FF2B5EF4-FFF2-40B4-BE49-F238E27FC236}">
                <a16:creationId xmlns:a16="http://schemas.microsoft.com/office/drawing/2014/main" id="{A57132F1-A5E5-4222-9D15-308ADD74DA39}"/>
              </a:ext>
            </a:extLst>
          </p:cNvPr>
          <p:cNvSpPr>
            <a:spLocks noGrp="1"/>
          </p:cNvSpPr>
          <p:nvPr>
            <p:ph type="body" sz="quarter" idx="30" hasCustomPrompt="1"/>
          </p:nvPr>
        </p:nvSpPr>
        <p:spPr>
          <a:xfrm>
            <a:off x="3372116" y="443763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area to insert an image">
            <a:extLst>
              <a:ext uri="{FF2B5EF4-FFF2-40B4-BE49-F238E27FC236}">
                <a16:creationId xmlns:a16="http://schemas.microsoft.com/office/drawing/2014/main" id="{16748E80-3798-4088-9BE3-36097BFCD01D}"/>
              </a:ext>
            </a:extLst>
          </p:cNvPr>
          <p:cNvSpPr>
            <a:spLocks noGrp="1"/>
          </p:cNvSpPr>
          <p:nvPr>
            <p:ph type="pic" sz="quarter" idx="20" hasCustomPrompt="1"/>
          </p:nvPr>
        </p:nvSpPr>
        <p:spPr bwMode="gray">
          <a:xfrm>
            <a:off x="5228635" y="342900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0" name="Body copy for picture 5">
            <a:extLst>
              <a:ext uri="{FF2B5EF4-FFF2-40B4-BE49-F238E27FC236}">
                <a16:creationId xmlns:a16="http://schemas.microsoft.com/office/drawing/2014/main" id="{40C29731-2607-493B-92F6-DC8F244F6B16}"/>
              </a:ext>
            </a:extLst>
          </p:cNvPr>
          <p:cNvSpPr>
            <a:spLocks noGrp="1"/>
          </p:cNvSpPr>
          <p:nvPr>
            <p:ph type="body" sz="quarter" idx="31" hasCustomPrompt="1"/>
          </p:nvPr>
        </p:nvSpPr>
        <p:spPr>
          <a:xfrm>
            <a:off x="5227939" y="443763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Picture placeholder 6" descr="Placeholder area to insert an image">
            <a:extLst>
              <a:ext uri="{FF2B5EF4-FFF2-40B4-BE49-F238E27FC236}">
                <a16:creationId xmlns:a16="http://schemas.microsoft.com/office/drawing/2014/main" id="{19FEF1DA-6324-42D0-97AC-BD0BDB2A9D4B}"/>
              </a:ext>
            </a:extLst>
          </p:cNvPr>
          <p:cNvSpPr>
            <a:spLocks noGrp="1"/>
          </p:cNvSpPr>
          <p:nvPr>
            <p:ph type="pic" sz="quarter" idx="21" hasCustomPrompt="1"/>
          </p:nvPr>
        </p:nvSpPr>
        <p:spPr bwMode="gray">
          <a:xfrm>
            <a:off x="7095271" y="342900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1" name="Body copy for picture 6">
            <a:extLst>
              <a:ext uri="{FF2B5EF4-FFF2-40B4-BE49-F238E27FC236}">
                <a16:creationId xmlns:a16="http://schemas.microsoft.com/office/drawing/2014/main" id="{AD64E041-BDA7-409F-96C0-BDE9D7A9CC01}"/>
              </a:ext>
            </a:extLst>
          </p:cNvPr>
          <p:cNvSpPr>
            <a:spLocks noGrp="1"/>
          </p:cNvSpPr>
          <p:nvPr>
            <p:ph type="body" sz="quarter" idx="32" hasCustomPrompt="1"/>
          </p:nvPr>
        </p:nvSpPr>
        <p:spPr>
          <a:xfrm>
            <a:off x="7092782" y="443763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Picture placeholder 7" descr="Placeholder area to insert an image">
            <a:extLst>
              <a:ext uri="{FF2B5EF4-FFF2-40B4-BE49-F238E27FC236}">
                <a16:creationId xmlns:a16="http://schemas.microsoft.com/office/drawing/2014/main" id="{63CFE8EA-7AC7-4449-A40F-68361AE871A9}"/>
              </a:ext>
            </a:extLst>
          </p:cNvPr>
          <p:cNvSpPr>
            <a:spLocks noGrp="1"/>
          </p:cNvSpPr>
          <p:nvPr>
            <p:ph type="pic" sz="quarter" idx="22" hasCustomPrompt="1"/>
          </p:nvPr>
        </p:nvSpPr>
        <p:spPr bwMode="gray">
          <a:xfrm>
            <a:off x="3377174" y="486701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2" name="Body copy for picture 7">
            <a:extLst>
              <a:ext uri="{FF2B5EF4-FFF2-40B4-BE49-F238E27FC236}">
                <a16:creationId xmlns:a16="http://schemas.microsoft.com/office/drawing/2014/main" id="{D0BDAB0F-5A93-4D2E-98EF-EECC336710B7}"/>
              </a:ext>
            </a:extLst>
          </p:cNvPr>
          <p:cNvSpPr>
            <a:spLocks noGrp="1"/>
          </p:cNvSpPr>
          <p:nvPr>
            <p:ph type="body" sz="quarter" idx="33" hasCustomPrompt="1"/>
          </p:nvPr>
        </p:nvSpPr>
        <p:spPr>
          <a:xfrm>
            <a:off x="3388531" y="587122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2" name="Picture placeholder 8" descr="Placeholder area to insert an image">
            <a:extLst>
              <a:ext uri="{FF2B5EF4-FFF2-40B4-BE49-F238E27FC236}">
                <a16:creationId xmlns:a16="http://schemas.microsoft.com/office/drawing/2014/main" id="{ABEA7517-3848-4C12-B300-CF89D4040C8C}"/>
              </a:ext>
            </a:extLst>
          </p:cNvPr>
          <p:cNvSpPr>
            <a:spLocks noGrp="1"/>
          </p:cNvSpPr>
          <p:nvPr>
            <p:ph type="pic" sz="quarter" idx="23" hasCustomPrompt="1"/>
          </p:nvPr>
        </p:nvSpPr>
        <p:spPr bwMode="gray">
          <a:xfrm>
            <a:off x="5233693" y="486701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3" name="Body copy for picture 8">
            <a:extLst>
              <a:ext uri="{FF2B5EF4-FFF2-40B4-BE49-F238E27FC236}">
                <a16:creationId xmlns:a16="http://schemas.microsoft.com/office/drawing/2014/main" id="{35257B9B-F03F-4527-9D50-00CB46077482}"/>
              </a:ext>
            </a:extLst>
          </p:cNvPr>
          <p:cNvSpPr>
            <a:spLocks noGrp="1"/>
          </p:cNvSpPr>
          <p:nvPr>
            <p:ph type="body" sz="quarter" idx="34" hasCustomPrompt="1"/>
          </p:nvPr>
        </p:nvSpPr>
        <p:spPr>
          <a:xfrm>
            <a:off x="5244354" y="587122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Picture placeholder 9" descr="Placeholder area to insert an image">
            <a:extLst>
              <a:ext uri="{FF2B5EF4-FFF2-40B4-BE49-F238E27FC236}">
                <a16:creationId xmlns:a16="http://schemas.microsoft.com/office/drawing/2014/main" id="{8886F7DD-658F-4B80-8C61-89823DB1DFF6}"/>
              </a:ext>
            </a:extLst>
          </p:cNvPr>
          <p:cNvSpPr>
            <a:spLocks noGrp="1"/>
          </p:cNvSpPr>
          <p:nvPr>
            <p:ph type="pic" sz="quarter" idx="24" hasCustomPrompt="1"/>
          </p:nvPr>
        </p:nvSpPr>
        <p:spPr bwMode="gray">
          <a:xfrm>
            <a:off x="7100329" y="486701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4" name="Body copy for picture 9">
            <a:extLst>
              <a:ext uri="{FF2B5EF4-FFF2-40B4-BE49-F238E27FC236}">
                <a16:creationId xmlns:a16="http://schemas.microsoft.com/office/drawing/2014/main" id="{8E68F473-5D04-4442-9861-B43B051C8A29}"/>
              </a:ext>
            </a:extLst>
          </p:cNvPr>
          <p:cNvSpPr>
            <a:spLocks noGrp="1"/>
          </p:cNvSpPr>
          <p:nvPr>
            <p:ph type="body" sz="quarter" idx="35" hasCustomPrompt="1"/>
          </p:nvPr>
        </p:nvSpPr>
        <p:spPr>
          <a:xfrm>
            <a:off x="7109197" y="587122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5" name="Subtitle for large picture 10">
            <a:extLst>
              <a:ext uri="{FF2B5EF4-FFF2-40B4-BE49-F238E27FC236}">
                <a16:creationId xmlns:a16="http://schemas.microsoft.com/office/drawing/2014/main" id="{CE0348EA-D7AA-491C-BD93-9CDB558CFC7D}"/>
              </a:ext>
            </a:extLst>
          </p:cNvPr>
          <p:cNvSpPr>
            <a:spLocks noGrp="1"/>
          </p:cNvSpPr>
          <p:nvPr>
            <p:ph type="body" sz="quarter" idx="26" hasCustomPrompt="1"/>
          </p:nvPr>
        </p:nvSpPr>
        <p:spPr>
          <a:xfrm>
            <a:off x="8965642" y="1485901"/>
            <a:ext cx="2654858" cy="401444"/>
          </a:xfrm>
          <a:prstGeom prst="rect">
            <a:avLst/>
          </a:prstGeom>
        </p:spPr>
        <p:txBody>
          <a:bodyPr lIns="0" tIns="0" rIns="0" bIns="0"/>
          <a:lstStyle>
            <a:lvl1pPr marL="0">
              <a:lnSpc>
                <a:spcPct val="120000"/>
              </a:lnSpc>
              <a:spcBef>
                <a:spcPts val="0"/>
              </a:spcBef>
              <a:spcAft>
                <a:spcPts val="667"/>
              </a:spcAft>
              <a:defRPr sz="1167">
                <a:solidFill>
                  <a:srgbClr val="1B1B1B"/>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for large picture 10"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2018772"/>
            <a:ext cx="2639533" cy="4267728"/>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36" name="Title">
            <a:extLst>
              <a:ext uri="{FF2B5EF4-FFF2-40B4-BE49-F238E27FC236}">
                <a16:creationId xmlns:a16="http://schemas.microsoft.com/office/drawing/2014/main" id="{1B784662-6B57-4B13-BB78-C435CB028543}"/>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37" name="Subtitle">
            <a:extLst>
              <a:ext uri="{FF2B5EF4-FFF2-40B4-BE49-F238E27FC236}">
                <a16:creationId xmlns:a16="http://schemas.microsoft.com/office/drawing/2014/main" id="{C0185ACC-76CB-410C-BC39-779FD511F00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5" name="Footer note">
            <a:extLst>
              <a:ext uri="{FF2B5EF4-FFF2-40B4-BE49-F238E27FC236}">
                <a16:creationId xmlns:a16="http://schemas.microsoft.com/office/drawing/2014/main" id="{7597E95D-F339-4E0A-B53E-96C329762ABA}"/>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40" name="Slide number">
            <a:extLst>
              <a:ext uri="{FF2B5EF4-FFF2-40B4-BE49-F238E27FC236}">
                <a16:creationId xmlns:a16="http://schemas.microsoft.com/office/drawing/2014/main" id="{405F4D1B-279D-4D01-BAB5-6ABFC519DDED}"/>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95FBF47B-DB5A-EC08-36B7-D64391BDF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995087461"/>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Document content slide with 8 images and subtext on white background">
    <p:spTree>
      <p:nvGrpSpPr>
        <p:cNvPr id="1" name=""/>
        <p:cNvGrpSpPr/>
        <p:nvPr/>
      </p:nvGrpSpPr>
      <p:grpSpPr>
        <a:xfrm>
          <a:off x="0" y="0"/>
          <a:ext cx="0" cy="0"/>
          <a:chOff x="0" y="0"/>
          <a:chExt cx="0" cy="0"/>
        </a:xfrm>
      </p:grpSpPr>
      <p:sp>
        <p:nvSpPr>
          <p:cNvPr id="12" name="Picture placeholder 1" descr="Placeholder area to insert an image">
            <a:extLst>
              <a:ext uri="{FF2B5EF4-FFF2-40B4-BE49-F238E27FC236}">
                <a16:creationId xmlns:a16="http://schemas.microsoft.com/office/drawing/2014/main" id="{6CAABD57-D660-4C79-AA38-FC5543142A97}"/>
              </a:ext>
            </a:extLst>
          </p:cNvPr>
          <p:cNvSpPr>
            <a:spLocks noGrp="1"/>
          </p:cNvSpPr>
          <p:nvPr>
            <p:ph type="pic" sz="quarter" idx="19" hasCustomPrompt="1"/>
          </p:nvPr>
        </p:nvSpPr>
        <p:spPr bwMode="gray">
          <a:xfrm>
            <a:off x="583090"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0" name="Body copy for picture 1">
            <a:extLst>
              <a:ext uri="{FF2B5EF4-FFF2-40B4-BE49-F238E27FC236}">
                <a16:creationId xmlns:a16="http://schemas.microsoft.com/office/drawing/2014/main" id="{D5C06C19-8A7D-414B-8BB3-B0EA362D10BE}"/>
              </a:ext>
            </a:extLst>
          </p:cNvPr>
          <p:cNvSpPr>
            <a:spLocks noGrp="1"/>
          </p:cNvSpPr>
          <p:nvPr>
            <p:ph type="body" sz="quarter" idx="10" hasCustomPrompt="1"/>
          </p:nvPr>
        </p:nvSpPr>
        <p:spPr>
          <a:xfrm>
            <a:off x="563880"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2"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1" name="Body copy for picture 2">
            <a:extLst>
              <a:ext uri="{FF2B5EF4-FFF2-40B4-BE49-F238E27FC236}">
                <a16:creationId xmlns:a16="http://schemas.microsoft.com/office/drawing/2014/main" id="{82DE1822-70A7-49A5-9214-66EE12554DDA}"/>
              </a:ext>
            </a:extLst>
          </p:cNvPr>
          <p:cNvSpPr>
            <a:spLocks noGrp="1"/>
          </p:cNvSpPr>
          <p:nvPr>
            <p:ph type="body" sz="quarter" idx="11" hasCustomPrompt="1"/>
          </p:nvPr>
        </p:nvSpPr>
        <p:spPr>
          <a:xfrm>
            <a:off x="3365736"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3"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2" name="Body copy for picture 3">
            <a:extLst>
              <a:ext uri="{FF2B5EF4-FFF2-40B4-BE49-F238E27FC236}">
                <a16:creationId xmlns:a16="http://schemas.microsoft.com/office/drawing/2014/main" id="{41AC372D-E905-4AD2-85AD-64D34E4C963C}"/>
              </a:ext>
            </a:extLst>
          </p:cNvPr>
          <p:cNvSpPr>
            <a:spLocks noGrp="1"/>
          </p:cNvSpPr>
          <p:nvPr>
            <p:ph type="body" sz="quarter" idx="12" hasCustomPrompt="1"/>
          </p:nvPr>
        </p:nvSpPr>
        <p:spPr>
          <a:xfrm>
            <a:off x="6167592"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4"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3" name="Body copy for picture 4">
            <a:extLst>
              <a:ext uri="{FF2B5EF4-FFF2-40B4-BE49-F238E27FC236}">
                <a16:creationId xmlns:a16="http://schemas.microsoft.com/office/drawing/2014/main" id="{005205C7-A900-4D24-B314-37044AC4EBAB}"/>
              </a:ext>
            </a:extLst>
          </p:cNvPr>
          <p:cNvSpPr>
            <a:spLocks noGrp="1"/>
          </p:cNvSpPr>
          <p:nvPr>
            <p:ph type="body" sz="quarter" idx="21" hasCustomPrompt="1"/>
          </p:nvPr>
        </p:nvSpPr>
        <p:spPr>
          <a:xfrm>
            <a:off x="8974667"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area to insert an image">
            <a:extLst>
              <a:ext uri="{FF2B5EF4-FFF2-40B4-BE49-F238E27FC236}">
                <a16:creationId xmlns:a16="http://schemas.microsoft.com/office/drawing/2014/main" id="{0B79AC03-4830-4DE7-919D-992A70C9608C}"/>
              </a:ext>
            </a:extLst>
          </p:cNvPr>
          <p:cNvSpPr>
            <a:spLocks noGrp="1"/>
          </p:cNvSpPr>
          <p:nvPr>
            <p:ph type="pic" sz="quarter" idx="20" hasCustomPrompt="1"/>
          </p:nvPr>
        </p:nvSpPr>
        <p:spPr bwMode="gray">
          <a:xfrm>
            <a:off x="583090"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4" name="Body copy for picture 5">
            <a:extLst>
              <a:ext uri="{FF2B5EF4-FFF2-40B4-BE49-F238E27FC236}">
                <a16:creationId xmlns:a16="http://schemas.microsoft.com/office/drawing/2014/main" id="{447B01CB-5B1D-43B3-A428-F0E25446F476}"/>
              </a:ext>
            </a:extLst>
          </p:cNvPr>
          <p:cNvSpPr>
            <a:spLocks noGrp="1"/>
          </p:cNvSpPr>
          <p:nvPr>
            <p:ph type="body" sz="quarter" idx="22" hasCustomPrompt="1"/>
          </p:nvPr>
        </p:nvSpPr>
        <p:spPr>
          <a:xfrm>
            <a:off x="562476"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6" descr="Placeholder area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5" name="Body copy for picture 6">
            <a:extLst>
              <a:ext uri="{FF2B5EF4-FFF2-40B4-BE49-F238E27FC236}">
                <a16:creationId xmlns:a16="http://schemas.microsoft.com/office/drawing/2014/main" id="{ABC3E4A0-700C-487B-BFD0-321116EFE226}"/>
              </a:ext>
            </a:extLst>
          </p:cNvPr>
          <p:cNvSpPr>
            <a:spLocks noGrp="1"/>
          </p:cNvSpPr>
          <p:nvPr>
            <p:ph type="body" sz="quarter" idx="23" hasCustomPrompt="1"/>
          </p:nvPr>
        </p:nvSpPr>
        <p:spPr>
          <a:xfrm>
            <a:off x="3364332"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Picture placeholder 7" descr="Placeholder area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905250"/>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6" name="Body copy for picture 7">
            <a:extLst>
              <a:ext uri="{FF2B5EF4-FFF2-40B4-BE49-F238E27FC236}">
                <a16:creationId xmlns:a16="http://schemas.microsoft.com/office/drawing/2014/main" id="{495AEC39-3DC0-4A38-8766-4537E7E4294F}"/>
              </a:ext>
            </a:extLst>
          </p:cNvPr>
          <p:cNvSpPr>
            <a:spLocks noGrp="1"/>
          </p:cNvSpPr>
          <p:nvPr>
            <p:ph type="body" sz="quarter" idx="24" hasCustomPrompt="1"/>
          </p:nvPr>
        </p:nvSpPr>
        <p:spPr>
          <a:xfrm>
            <a:off x="6166188"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8"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905250"/>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7" name="Body copy for picture 8">
            <a:extLst>
              <a:ext uri="{FF2B5EF4-FFF2-40B4-BE49-F238E27FC236}">
                <a16:creationId xmlns:a16="http://schemas.microsoft.com/office/drawing/2014/main" id="{AD9A09F5-A787-48C9-8EDA-B6219AA1684E}"/>
              </a:ext>
            </a:extLst>
          </p:cNvPr>
          <p:cNvSpPr>
            <a:spLocks noGrp="1"/>
          </p:cNvSpPr>
          <p:nvPr>
            <p:ph type="body" sz="quarter" idx="25" hasCustomPrompt="1"/>
          </p:nvPr>
        </p:nvSpPr>
        <p:spPr>
          <a:xfrm>
            <a:off x="8973263"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9" name="Title">
            <a:extLst>
              <a:ext uri="{FF2B5EF4-FFF2-40B4-BE49-F238E27FC236}">
                <a16:creationId xmlns:a16="http://schemas.microsoft.com/office/drawing/2014/main" id="{7CB92789-76A3-4BD3-B11D-7488B7518633}"/>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30" name="Subtitle">
            <a:extLst>
              <a:ext uri="{FF2B5EF4-FFF2-40B4-BE49-F238E27FC236}">
                <a16:creationId xmlns:a16="http://schemas.microsoft.com/office/drawing/2014/main" id="{AF6F2C99-A080-4AAB-B42E-36EA6D544730}"/>
              </a:ext>
            </a:extLst>
          </p:cNvPr>
          <p:cNvSpPr>
            <a:spLocks noGrp="1"/>
          </p:cNvSpPr>
          <p:nvPr>
            <p:ph type="body" sz="quarter" idx="26"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8" name="Footer note">
            <a:extLst>
              <a:ext uri="{FF2B5EF4-FFF2-40B4-BE49-F238E27FC236}">
                <a16:creationId xmlns:a16="http://schemas.microsoft.com/office/drawing/2014/main" id="{323762DB-FC6B-4A20-A9DE-703C56F31AEF}"/>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33" name="Slide number">
            <a:extLst>
              <a:ext uri="{FF2B5EF4-FFF2-40B4-BE49-F238E27FC236}">
                <a16:creationId xmlns:a16="http://schemas.microsoft.com/office/drawing/2014/main" id="{6B4AF5A2-1D21-449F-B259-C11F0AC477E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747ECF86-9768-C480-E6D7-70670E0A9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2974549792"/>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Document content slide with subtitle and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pic>
        <p:nvPicPr>
          <p:cNvPr id="2" name="Picture 1" descr="A white sign with black text&#10;&#10;Description automatically generated with low confidence">
            <a:extLst>
              <a:ext uri="{FF2B5EF4-FFF2-40B4-BE49-F238E27FC236}">
                <a16:creationId xmlns:a16="http://schemas.microsoft.com/office/drawing/2014/main" id="{5E8AD524-45A6-03F3-9D4B-368C08F21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3197759932"/>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Document blank slide with white background">
    <p:spTree>
      <p:nvGrpSpPr>
        <p:cNvPr id="1" name=""/>
        <p:cNvGrpSpPr/>
        <p:nvPr/>
      </p:nvGrpSpPr>
      <p:grpSpPr>
        <a:xfrm>
          <a:off x="0" y="0"/>
          <a:ext cx="0" cy="0"/>
          <a:chOff x="0" y="0"/>
          <a:chExt cx="0" cy="0"/>
        </a:xfrm>
      </p:grpSpPr>
      <p:sp>
        <p:nvSpPr>
          <p:cNvPr id="4" name="Footer note">
            <a:extLst>
              <a:ext uri="{FF2B5EF4-FFF2-40B4-BE49-F238E27FC236}">
                <a16:creationId xmlns:a16="http://schemas.microsoft.com/office/drawing/2014/main" id="{6309739E-918A-44DB-BE10-EE23598332B7}"/>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5" name="Slide number">
            <a:extLst>
              <a:ext uri="{FF2B5EF4-FFF2-40B4-BE49-F238E27FC236}">
                <a16:creationId xmlns:a16="http://schemas.microsoft.com/office/drawing/2014/main" id="{1409F942-907B-421D-B8CB-386F627048CF}"/>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pic>
        <p:nvPicPr>
          <p:cNvPr id="2" name="Picture 1" descr="A white sign with black text&#10;&#10;Description automatically generated with low confidence">
            <a:extLst>
              <a:ext uri="{FF2B5EF4-FFF2-40B4-BE49-F238E27FC236}">
                <a16:creationId xmlns:a16="http://schemas.microsoft.com/office/drawing/2014/main" id="{82BB8341-4C49-E91D-052A-A953E3F3B2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9863" y="6306072"/>
            <a:ext cx="1462798" cy="282587"/>
          </a:xfrm>
          <a:prstGeom prst="rect">
            <a:avLst/>
          </a:prstGeom>
        </p:spPr>
      </p:pic>
    </p:spTree>
    <p:extLst>
      <p:ext uri="{BB962C8B-B14F-4D97-AF65-F5344CB8AC3E}">
        <p14:creationId xmlns:p14="http://schemas.microsoft.com/office/powerpoint/2010/main" val="499829843"/>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ocument blank slide with capitalized &quot;CONFIDENTIAL&quot; written in the center on white background">
    <p:spTree>
      <p:nvGrpSpPr>
        <p:cNvPr id="1" name=""/>
        <p:cNvGrpSpPr/>
        <p:nvPr/>
      </p:nvGrpSpPr>
      <p:grpSpPr>
        <a:xfrm>
          <a:off x="0" y="0"/>
          <a:ext cx="0" cy="0"/>
          <a:chOff x="0" y="0"/>
          <a:chExt cx="0" cy="0"/>
        </a:xfrm>
      </p:grpSpPr>
      <p:sp>
        <p:nvSpPr>
          <p:cNvPr id="2" name="Confidential">
            <a:extLst>
              <a:ext uri="{FF2B5EF4-FFF2-40B4-BE49-F238E27FC236}">
                <a16:creationId xmlns:a16="http://schemas.microsoft.com/office/drawing/2014/main" id="{90ADD747-EF60-4FF2-9E98-7121C57FF004}"/>
              </a:ext>
            </a:extLst>
          </p:cNvPr>
          <p:cNvSpPr txBox="1"/>
          <p:nvPr userDrawn="1"/>
        </p:nvSpPr>
        <p:spPr>
          <a:xfrm>
            <a:off x="4393514" y="3134080"/>
            <a:ext cx="3404971" cy="589841"/>
          </a:xfrm>
          <a:prstGeom prst="rect">
            <a:avLst/>
          </a:prstGeom>
          <a:noFill/>
        </p:spPr>
        <p:txBody>
          <a:bodyPr wrap="none" lIns="0" tIns="0" rIns="0" bIns="0" rtlCol="0" anchor="ctr">
            <a:spAutoFit/>
          </a:bodyPr>
          <a:lstStyle/>
          <a:p>
            <a:pPr algn="ctr"/>
            <a:r>
              <a:rPr lang="en-US" sz="3833">
                <a:solidFill>
                  <a:srgbClr val="1B1B1B"/>
                </a:solidFill>
                <a:latin typeface="+mj-lt"/>
              </a:rPr>
              <a:t>CONFIDENTIAL</a:t>
            </a:r>
          </a:p>
        </p:txBody>
      </p:sp>
    </p:spTree>
    <p:extLst>
      <p:ext uri="{BB962C8B-B14F-4D97-AF65-F5344CB8AC3E}">
        <p14:creationId xmlns:p14="http://schemas.microsoft.com/office/powerpoint/2010/main" val="4266226433"/>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605" t="47029" r="40070" b="37511"/>
          <a:stretch/>
        </p:blipFill>
        <p:spPr>
          <a:xfrm>
            <a:off x="-2" y="0"/>
            <a:ext cx="12192000" cy="6858000"/>
          </a:xfrm>
          <a:prstGeom prst="rect">
            <a:avLst/>
          </a:prstGeom>
        </p:spPr>
      </p:pic>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5089261" y="3021216"/>
            <a:ext cx="1980000" cy="884034"/>
          </a:xfrm>
          <a:prstGeom prst="rect">
            <a:avLst/>
          </a:prstGeom>
        </p:spPr>
      </p:pic>
    </p:spTree>
    <p:extLst>
      <p:ext uri="{BB962C8B-B14F-4D97-AF65-F5344CB8AC3E}">
        <p14:creationId xmlns:p14="http://schemas.microsoft.com/office/powerpoint/2010/main" val="528962595"/>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_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605" t="47029" r="40070" b="37511"/>
          <a:stretch/>
        </p:blipFill>
        <p:spPr>
          <a:xfrm>
            <a:off x="-2" y="0"/>
            <a:ext cx="12192000" cy="6858000"/>
          </a:xfrm>
          <a:prstGeom prst="rect">
            <a:avLst/>
          </a:prstGeom>
        </p:spPr>
      </p:pic>
      <p:pic>
        <p:nvPicPr>
          <p:cNvPr id="2" name="Picture 1">
            <a:extLst>
              <a:ext uri="{FF2B5EF4-FFF2-40B4-BE49-F238E27FC236}">
                <a16:creationId xmlns:a16="http://schemas.microsoft.com/office/drawing/2014/main" id="{8EC4D72F-A5FE-4E5D-9A40-91D7A539AA6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5106000" y="5310531"/>
            <a:ext cx="1980000" cy="884034"/>
          </a:xfrm>
          <a:prstGeom prst="rect">
            <a:avLst/>
          </a:prstGeom>
        </p:spPr>
      </p:pic>
      <p:sp>
        <p:nvSpPr>
          <p:cNvPr id="3" name="TextBox 2">
            <a:extLst>
              <a:ext uri="{FF2B5EF4-FFF2-40B4-BE49-F238E27FC236}">
                <a16:creationId xmlns:a16="http://schemas.microsoft.com/office/drawing/2014/main" id="{4D45D226-F38E-4BC6-ADF5-F6FB0E20399D}"/>
              </a:ext>
            </a:extLst>
          </p:cNvPr>
          <p:cNvSpPr txBox="1"/>
          <p:nvPr userDrawn="1"/>
        </p:nvSpPr>
        <p:spPr>
          <a:xfrm>
            <a:off x="5439795" y="3262288"/>
            <a:ext cx="1312411" cy="333489"/>
          </a:xfrm>
          <a:prstGeom prst="rect">
            <a:avLst/>
          </a:prstGeom>
          <a:noFill/>
        </p:spPr>
        <p:txBody>
          <a:bodyPr wrap="none" lIns="0" tIns="0" rIns="0" bIns="0" rtlCol="0">
            <a:spAutoFit/>
          </a:bodyPr>
          <a:lstStyle/>
          <a:p>
            <a:pPr algn="ctr"/>
            <a:r>
              <a:rPr lang="en-US" sz="2167">
                <a:solidFill>
                  <a:schemeClr val="bg1"/>
                </a:solidFill>
                <a:latin typeface="+mj-lt"/>
              </a:rPr>
              <a:t>Thank you</a:t>
            </a:r>
          </a:p>
        </p:txBody>
      </p:sp>
    </p:spTree>
    <p:extLst>
      <p:ext uri="{BB962C8B-B14F-4D97-AF65-F5344CB8AC3E}">
        <p14:creationId xmlns:p14="http://schemas.microsoft.com/office/powerpoint/2010/main" val="176129971"/>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749" t="68746" r="39478" b="59"/>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917545" y="2952750"/>
            <a:ext cx="2356910" cy="952500"/>
          </a:xfrm>
          <a:prstGeom prst="rect">
            <a:avLst/>
          </a:prstGeom>
        </p:spPr>
      </p:pic>
    </p:spTree>
    <p:extLst>
      <p:ext uri="{BB962C8B-B14F-4D97-AF65-F5344CB8AC3E}">
        <p14:creationId xmlns:p14="http://schemas.microsoft.com/office/powerpoint/2010/main" val="2161116664"/>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5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749" t="68746" r="39478" b="59"/>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917545" y="5248776"/>
            <a:ext cx="2356910" cy="952500"/>
          </a:xfrm>
          <a:prstGeom prst="rect">
            <a:avLst/>
          </a:prstGeom>
        </p:spPr>
      </p:pic>
      <p:sp>
        <p:nvSpPr>
          <p:cNvPr id="2" name="TextBox 1">
            <a:extLst>
              <a:ext uri="{FF2B5EF4-FFF2-40B4-BE49-F238E27FC236}">
                <a16:creationId xmlns:a16="http://schemas.microsoft.com/office/drawing/2014/main" id="{10F50797-F769-49DB-8BC3-B9C84A8EB5DD}"/>
              </a:ext>
            </a:extLst>
          </p:cNvPr>
          <p:cNvSpPr txBox="1"/>
          <p:nvPr userDrawn="1"/>
        </p:nvSpPr>
        <p:spPr>
          <a:xfrm>
            <a:off x="5439795" y="3262288"/>
            <a:ext cx="1312411" cy="333489"/>
          </a:xfrm>
          <a:prstGeom prst="rect">
            <a:avLst/>
          </a:prstGeom>
          <a:noFill/>
        </p:spPr>
        <p:txBody>
          <a:bodyPr wrap="none" lIns="0" tIns="0" rIns="0" bIns="0" rtlCol="0">
            <a:spAutoFit/>
          </a:bodyPr>
          <a:lstStyle/>
          <a:p>
            <a:pPr algn="ctr"/>
            <a:r>
              <a:rPr lang="en-US" sz="2167">
                <a:solidFill>
                  <a:schemeClr val="bg1"/>
                </a:solidFill>
                <a:latin typeface="+mj-lt"/>
              </a:rPr>
              <a:t>Thank you</a:t>
            </a:r>
          </a:p>
        </p:txBody>
      </p:sp>
    </p:spTree>
    <p:extLst>
      <p:ext uri="{BB962C8B-B14F-4D97-AF65-F5344CB8AC3E}">
        <p14:creationId xmlns:p14="http://schemas.microsoft.com/office/powerpoint/2010/main" val="230231549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 Agenda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21AD68E-2CDA-44AC-967E-B420D15E8931}"/>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1"/>
            <a:ext cx="12191999" cy="6858000"/>
          </a:xfrm>
          <a:prstGeom prst="rect">
            <a:avLst/>
          </a:prstGeom>
        </p:spPr>
      </p:pic>
      <p:pic>
        <p:nvPicPr>
          <p:cNvPr id="4" name="Picture 3" descr="Background pattern&#10;&#10;Description automatically generated">
            <a:extLst>
              <a:ext uri="{FF2B5EF4-FFF2-40B4-BE49-F238E27FC236}">
                <a16:creationId xmlns:a16="http://schemas.microsoft.com/office/drawing/2014/main" id="{6069A67B-995A-4BB9-824A-6EBB11448587}"/>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cxnSp>
        <p:nvCxnSpPr>
          <p:cNvPr id="5" name="Straight Connector 4">
            <a:extLst>
              <a:ext uri="{FF2B5EF4-FFF2-40B4-BE49-F238E27FC236}">
                <a16:creationId xmlns:a16="http://schemas.microsoft.com/office/drawing/2014/main" id="{018BDE38-2B79-4E6E-B23D-5C1C28F8CDB0}"/>
              </a:ext>
            </a:extLst>
          </p:cNvPr>
          <p:cNvCxnSpPr>
            <a:cxnSpLocks/>
          </p:cNvCxnSpPr>
          <p:nvPr userDrawn="1"/>
        </p:nvCxnSpPr>
        <p:spPr>
          <a:xfrm>
            <a:off x="5486400" y="1812115"/>
            <a:ext cx="0" cy="3233771"/>
          </a:xfrm>
          <a:prstGeom prst="line">
            <a:avLst/>
          </a:prstGeom>
          <a:ln>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BBFF0500-DFE3-447A-9BA7-90AED139A601}"/>
              </a:ext>
            </a:extLst>
          </p:cNvPr>
          <p:cNvSpPr>
            <a:spLocks noGrp="1"/>
          </p:cNvSpPr>
          <p:nvPr>
            <p:ph type="title"/>
          </p:nvPr>
        </p:nvSpPr>
        <p:spPr>
          <a:xfrm>
            <a:off x="588263" y="2839651"/>
            <a:ext cx="3805937" cy="1178699"/>
          </a:xfrm>
          <a:prstGeom prst="rect">
            <a:avLst/>
          </a:prstGeom>
        </p:spPr>
        <p:txBody>
          <a:bodyPr lIns="0" tIns="0" rIns="0" bIns="0" anchor="ctr"/>
          <a:lstStyle>
            <a:lvl1pPr>
              <a:defRPr sz="3600">
                <a:solidFill>
                  <a:srgbClr val="60CDFF"/>
                </a:solidFill>
              </a:defRPr>
            </a:lvl1pPr>
          </a:lstStyle>
          <a:p>
            <a:r>
              <a:rPr lang="en-US"/>
              <a:t>Click to edit Master title style</a:t>
            </a:r>
          </a:p>
        </p:txBody>
      </p:sp>
      <p:sp>
        <p:nvSpPr>
          <p:cNvPr id="7" name="Text Placeholder 3">
            <a:extLst>
              <a:ext uri="{FF2B5EF4-FFF2-40B4-BE49-F238E27FC236}">
                <a16:creationId xmlns:a16="http://schemas.microsoft.com/office/drawing/2014/main" id="{226DB28E-B586-489F-BF68-550EF51CD149}"/>
              </a:ext>
            </a:extLst>
          </p:cNvPr>
          <p:cNvSpPr>
            <a:spLocks noGrp="1"/>
          </p:cNvSpPr>
          <p:nvPr>
            <p:ph type="body" sz="quarter" idx="23"/>
          </p:nvPr>
        </p:nvSpPr>
        <p:spPr>
          <a:xfrm>
            <a:off x="6201662" y="1812115"/>
            <a:ext cx="5402069" cy="3233770"/>
          </a:xfrm>
          <a:prstGeom prst="rect">
            <a:avLst/>
          </a:prstGeom>
        </p:spPr>
        <p:txBody>
          <a:bodyPr lIns="0" tIns="0" rIns="0" bIns="0" anchor="ctr"/>
          <a:lstStyle>
            <a:lvl1pPr marL="342900" indent="-342900" algn="l">
              <a:spcBef>
                <a:spcPts val="0"/>
              </a:spcBef>
              <a:spcAft>
                <a:spcPts val="1800"/>
              </a:spcAft>
              <a:buFont typeface="+mj-lt"/>
              <a:buAutoNum type="arabicPeriod"/>
              <a:defRPr sz="1800">
                <a:solidFill>
                  <a:schemeClr val="bg1"/>
                </a:solidFill>
                <a:latin typeface="+mn-lt"/>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60705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Headline Only ">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6597B1B-A734-DB84-DC93-51339AE53EC6}"/>
              </a:ext>
            </a:extLst>
          </p:cNvPr>
          <p:cNvPicPr>
            <a:picLocks noChangeAspect="1"/>
          </p:cNvPicPr>
          <p:nvPr userDrawn="1"/>
        </p:nvPicPr>
        <p:blipFill rotWithShape="1">
          <a:blip r:embed="rId2" cstate="screen">
            <a:alphaModFix amt="62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4167452153"/>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Document closing slide with Microsoft logo on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6833" y="5694831"/>
            <a:ext cx="1980000" cy="884034"/>
          </a:xfrm>
          <a:prstGeom prst="rect">
            <a:avLst/>
          </a:prstGeom>
        </p:spPr>
      </p:pic>
      <p:sp>
        <p:nvSpPr>
          <p:cNvPr id="4" name="TextBox 3">
            <a:extLst>
              <a:ext uri="{FF2B5EF4-FFF2-40B4-BE49-F238E27FC236}">
                <a16:creationId xmlns:a16="http://schemas.microsoft.com/office/drawing/2014/main" id="{DC318E18-014D-49B1-941C-F95419D47851}"/>
              </a:ext>
            </a:extLst>
          </p:cNvPr>
          <p:cNvSpPr txBox="1"/>
          <p:nvPr userDrawn="1"/>
        </p:nvSpPr>
        <p:spPr>
          <a:xfrm>
            <a:off x="571500" y="3170695"/>
            <a:ext cx="1312411" cy="333489"/>
          </a:xfrm>
          <a:prstGeom prst="rect">
            <a:avLst/>
          </a:prstGeom>
          <a:noFill/>
        </p:spPr>
        <p:txBody>
          <a:bodyPr wrap="none" lIns="0" tIns="0" rIns="0" bIns="0" rtlCol="0">
            <a:spAutoFit/>
          </a:bodyPr>
          <a:lstStyle/>
          <a:p>
            <a:pPr algn="l"/>
            <a:r>
              <a:rPr lang="en-US" sz="2167">
                <a:solidFill>
                  <a:srgbClr val="1B1B1B"/>
                </a:solidFill>
                <a:latin typeface="+mj-lt"/>
              </a:rPr>
              <a:t>Thank you</a:t>
            </a:r>
          </a:p>
        </p:txBody>
      </p:sp>
      <p:pic>
        <p:nvPicPr>
          <p:cNvPr id="3" name="Picture 2" descr="A white sign with black text&#10;&#10;Description automatically generated with low confidence">
            <a:extLst>
              <a:ext uri="{FF2B5EF4-FFF2-40B4-BE49-F238E27FC236}">
                <a16:creationId xmlns:a16="http://schemas.microsoft.com/office/drawing/2014/main" id="{75C1CF75-6375-B47D-CD02-E929C78866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4035" y="6019367"/>
            <a:ext cx="1462798" cy="282587"/>
          </a:xfrm>
          <a:prstGeom prst="rect">
            <a:avLst/>
          </a:prstGeom>
        </p:spPr>
      </p:pic>
    </p:spTree>
    <p:extLst>
      <p:ext uri="{BB962C8B-B14F-4D97-AF65-F5344CB8AC3E}">
        <p14:creationId xmlns:p14="http://schemas.microsoft.com/office/powerpoint/2010/main" val="3367123216"/>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Document closing slide with Microsoft logo on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6833" y="5694831"/>
            <a:ext cx="1980000" cy="884034"/>
          </a:xfrm>
          <a:prstGeom prst="rect">
            <a:avLst/>
          </a:prstGeom>
        </p:spPr>
      </p:pic>
      <p:pic>
        <p:nvPicPr>
          <p:cNvPr id="3" name="Picture 2" descr="A white sign with black text&#10;&#10;Description automatically generated with low confidence">
            <a:extLst>
              <a:ext uri="{FF2B5EF4-FFF2-40B4-BE49-F238E27FC236}">
                <a16:creationId xmlns:a16="http://schemas.microsoft.com/office/drawing/2014/main" id="{FA2E36AE-3AF9-45E2-EC34-E067D2DAE8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4035" y="6019367"/>
            <a:ext cx="1462798" cy="282587"/>
          </a:xfrm>
          <a:prstGeom prst="rect">
            <a:avLst/>
          </a:prstGeom>
        </p:spPr>
      </p:pic>
    </p:spTree>
    <p:extLst>
      <p:ext uri="{BB962C8B-B14F-4D97-AF65-F5344CB8AC3E}">
        <p14:creationId xmlns:p14="http://schemas.microsoft.com/office/powerpoint/2010/main" val="3171545587"/>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ocument closing slide with Microsoft logo on white background">
    <p:spTree>
      <p:nvGrpSpPr>
        <p:cNvPr id="1" name=""/>
        <p:cNvGrpSpPr/>
        <p:nvPr/>
      </p:nvGrpSpPr>
      <p:grpSpPr>
        <a:xfrm>
          <a:off x="0" y="0"/>
          <a:ext cx="0" cy="0"/>
          <a:chOff x="0" y="0"/>
          <a:chExt cx="0" cy="0"/>
        </a:xfrm>
      </p:grpSpPr>
      <p:pic>
        <p:nvPicPr>
          <p:cNvPr id="4" name="Microsoft logo">
            <a:extLst>
              <a:ext uri="{FF2B5EF4-FFF2-40B4-BE49-F238E27FC236}">
                <a16:creationId xmlns:a16="http://schemas.microsoft.com/office/drawing/2014/main" id="{8BE09EE6-200B-4A3B-9DB8-20DB53DD072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7295" y="5730648"/>
            <a:ext cx="1860000" cy="833665"/>
          </a:xfrm>
          <a:prstGeom prst="rect">
            <a:avLst/>
          </a:prstGeom>
        </p:spPr>
      </p:pic>
      <p:sp>
        <p:nvSpPr>
          <p:cNvPr id="2" name="TextBox 1">
            <a:extLst>
              <a:ext uri="{FF2B5EF4-FFF2-40B4-BE49-F238E27FC236}">
                <a16:creationId xmlns:a16="http://schemas.microsoft.com/office/drawing/2014/main" id="{59D67D87-B4F9-460C-B8B2-B63FD01D2569}"/>
              </a:ext>
            </a:extLst>
          </p:cNvPr>
          <p:cNvSpPr txBox="1"/>
          <p:nvPr userDrawn="1"/>
        </p:nvSpPr>
        <p:spPr>
          <a:xfrm>
            <a:off x="571500" y="3170695"/>
            <a:ext cx="1312411" cy="333489"/>
          </a:xfrm>
          <a:prstGeom prst="rect">
            <a:avLst/>
          </a:prstGeom>
          <a:noFill/>
        </p:spPr>
        <p:txBody>
          <a:bodyPr wrap="none" lIns="0" tIns="0" rIns="0" bIns="0" rtlCol="0">
            <a:spAutoFit/>
          </a:bodyPr>
          <a:lstStyle/>
          <a:p>
            <a:pPr algn="l"/>
            <a:r>
              <a:rPr lang="en-US" sz="2167">
                <a:solidFill>
                  <a:srgbClr val="1B1B1B"/>
                </a:solidFill>
                <a:latin typeface="+mj-lt"/>
              </a:rPr>
              <a:t>Thank you</a:t>
            </a:r>
          </a:p>
        </p:txBody>
      </p:sp>
      <p:pic>
        <p:nvPicPr>
          <p:cNvPr id="3" name="Picture 2" descr="A white sign with black text&#10;&#10;Description automatically generated with low confidence">
            <a:extLst>
              <a:ext uri="{FF2B5EF4-FFF2-40B4-BE49-F238E27FC236}">
                <a16:creationId xmlns:a16="http://schemas.microsoft.com/office/drawing/2014/main" id="{B1525EFD-F77C-4979-B993-75AFFE1EDF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4035" y="6019367"/>
            <a:ext cx="1462798" cy="282587"/>
          </a:xfrm>
          <a:prstGeom prst="rect">
            <a:avLst/>
          </a:prstGeom>
        </p:spPr>
      </p:pic>
    </p:spTree>
    <p:extLst>
      <p:ext uri="{BB962C8B-B14F-4D97-AF65-F5344CB8AC3E}">
        <p14:creationId xmlns:p14="http://schemas.microsoft.com/office/powerpoint/2010/main" val="3994034960"/>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Document closing slide with Microsoft logo on white background">
    <p:spTree>
      <p:nvGrpSpPr>
        <p:cNvPr id="1" name=""/>
        <p:cNvGrpSpPr/>
        <p:nvPr/>
      </p:nvGrpSpPr>
      <p:grpSpPr>
        <a:xfrm>
          <a:off x="0" y="0"/>
          <a:ext cx="0" cy="0"/>
          <a:chOff x="0" y="0"/>
          <a:chExt cx="0" cy="0"/>
        </a:xfrm>
      </p:grpSpPr>
      <p:pic>
        <p:nvPicPr>
          <p:cNvPr id="4" name="Microsoft logo">
            <a:extLst>
              <a:ext uri="{FF2B5EF4-FFF2-40B4-BE49-F238E27FC236}">
                <a16:creationId xmlns:a16="http://schemas.microsoft.com/office/drawing/2014/main" id="{8BE09EE6-200B-4A3B-9DB8-20DB53DD072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7295" y="5730648"/>
            <a:ext cx="1860000" cy="833665"/>
          </a:xfrm>
          <a:prstGeom prst="rect">
            <a:avLst/>
          </a:prstGeom>
        </p:spPr>
      </p:pic>
      <p:pic>
        <p:nvPicPr>
          <p:cNvPr id="2" name="Picture 1" descr="A white sign with black text&#10;&#10;Description automatically generated with low confidence">
            <a:extLst>
              <a:ext uri="{FF2B5EF4-FFF2-40B4-BE49-F238E27FC236}">
                <a16:creationId xmlns:a16="http://schemas.microsoft.com/office/drawing/2014/main" id="{7540C460-6CB8-FF9C-13E8-4588126EF5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4035" y="6019367"/>
            <a:ext cx="1462798" cy="282587"/>
          </a:xfrm>
          <a:prstGeom prst="rect">
            <a:avLst/>
          </a:prstGeom>
        </p:spPr>
      </p:pic>
    </p:spTree>
    <p:extLst>
      <p:ext uri="{BB962C8B-B14F-4D97-AF65-F5344CB8AC3E}">
        <p14:creationId xmlns:p14="http://schemas.microsoft.com/office/powerpoint/2010/main" val="2284059491"/>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5_Document closing slide with Microsoft logo on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6833" y="5694831"/>
            <a:ext cx="1980000" cy="884034"/>
          </a:xfrm>
          <a:prstGeom prst="rect">
            <a:avLst/>
          </a:prstGeom>
        </p:spPr>
      </p:pic>
      <p:sp>
        <p:nvSpPr>
          <p:cNvPr id="4" name="TextBox 3">
            <a:extLst>
              <a:ext uri="{FF2B5EF4-FFF2-40B4-BE49-F238E27FC236}">
                <a16:creationId xmlns:a16="http://schemas.microsoft.com/office/drawing/2014/main" id="{DC318E18-014D-49B1-941C-F95419D47851}"/>
              </a:ext>
            </a:extLst>
          </p:cNvPr>
          <p:cNvSpPr txBox="1"/>
          <p:nvPr userDrawn="1"/>
        </p:nvSpPr>
        <p:spPr>
          <a:xfrm>
            <a:off x="571500" y="3170695"/>
            <a:ext cx="1312411" cy="333489"/>
          </a:xfrm>
          <a:prstGeom prst="rect">
            <a:avLst/>
          </a:prstGeom>
          <a:noFill/>
        </p:spPr>
        <p:txBody>
          <a:bodyPr wrap="none" lIns="0" tIns="0" rIns="0" bIns="0" rtlCol="0">
            <a:spAutoFit/>
          </a:bodyPr>
          <a:lstStyle/>
          <a:p>
            <a:pPr algn="l"/>
            <a:r>
              <a:rPr lang="en-US" sz="2167">
                <a:solidFill>
                  <a:srgbClr val="1B1B1B"/>
                </a:solidFill>
                <a:latin typeface="+mj-lt"/>
              </a:rPr>
              <a:t>Thank you</a:t>
            </a:r>
          </a:p>
        </p:txBody>
      </p:sp>
      <p:pic>
        <p:nvPicPr>
          <p:cNvPr id="3" name="Picture 2" descr="A white sign with black text&#10;&#10;Description automatically generated with low confidence">
            <a:extLst>
              <a:ext uri="{FF2B5EF4-FFF2-40B4-BE49-F238E27FC236}">
                <a16:creationId xmlns:a16="http://schemas.microsoft.com/office/drawing/2014/main" id="{75C1CF75-6375-B47D-CD02-E929C78866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4035" y="6019367"/>
            <a:ext cx="1462798" cy="282587"/>
          </a:xfrm>
          <a:prstGeom prst="rect">
            <a:avLst/>
          </a:prstGeom>
        </p:spPr>
      </p:pic>
    </p:spTree>
    <p:extLst>
      <p:ext uri="{BB962C8B-B14F-4D97-AF65-F5344CB8AC3E}">
        <p14:creationId xmlns:p14="http://schemas.microsoft.com/office/powerpoint/2010/main" val="343704523"/>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6_Document closing slide with Microsoft logo on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6833" y="5694831"/>
            <a:ext cx="1980000" cy="884034"/>
          </a:xfrm>
          <a:prstGeom prst="rect">
            <a:avLst/>
          </a:prstGeom>
        </p:spPr>
      </p:pic>
      <p:pic>
        <p:nvPicPr>
          <p:cNvPr id="3" name="Picture 2" descr="A white sign with black text&#10;&#10;Description automatically generated with low confidence">
            <a:extLst>
              <a:ext uri="{FF2B5EF4-FFF2-40B4-BE49-F238E27FC236}">
                <a16:creationId xmlns:a16="http://schemas.microsoft.com/office/drawing/2014/main" id="{FA2E36AE-3AF9-45E2-EC34-E067D2DAE8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4035" y="6019367"/>
            <a:ext cx="1462798" cy="282587"/>
          </a:xfrm>
          <a:prstGeom prst="rect">
            <a:avLst/>
          </a:prstGeom>
        </p:spPr>
      </p:pic>
    </p:spTree>
    <p:extLst>
      <p:ext uri="{BB962C8B-B14F-4D97-AF65-F5344CB8AC3E}">
        <p14:creationId xmlns:p14="http://schemas.microsoft.com/office/powerpoint/2010/main" val="1570847251"/>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Document closing slide with Microsoft logo on white background">
    <p:spTree>
      <p:nvGrpSpPr>
        <p:cNvPr id="1" name=""/>
        <p:cNvGrpSpPr/>
        <p:nvPr/>
      </p:nvGrpSpPr>
      <p:grpSpPr>
        <a:xfrm>
          <a:off x="0" y="0"/>
          <a:ext cx="0" cy="0"/>
          <a:chOff x="0" y="0"/>
          <a:chExt cx="0" cy="0"/>
        </a:xfrm>
      </p:grpSpPr>
      <p:pic>
        <p:nvPicPr>
          <p:cNvPr id="4" name="Microsoft logo">
            <a:extLst>
              <a:ext uri="{FF2B5EF4-FFF2-40B4-BE49-F238E27FC236}">
                <a16:creationId xmlns:a16="http://schemas.microsoft.com/office/drawing/2014/main" id="{8BE09EE6-200B-4A3B-9DB8-20DB53DD072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7295" y="5730648"/>
            <a:ext cx="1860000" cy="833665"/>
          </a:xfrm>
          <a:prstGeom prst="rect">
            <a:avLst/>
          </a:prstGeom>
        </p:spPr>
      </p:pic>
      <p:sp>
        <p:nvSpPr>
          <p:cNvPr id="2" name="TextBox 1">
            <a:extLst>
              <a:ext uri="{FF2B5EF4-FFF2-40B4-BE49-F238E27FC236}">
                <a16:creationId xmlns:a16="http://schemas.microsoft.com/office/drawing/2014/main" id="{59D67D87-B4F9-460C-B8B2-B63FD01D2569}"/>
              </a:ext>
            </a:extLst>
          </p:cNvPr>
          <p:cNvSpPr txBox="1"/>
          <p:nvPr userDrawn="1"/>
        </p:nvSpPr>
        <p:spPr>
          <a:xfrm>
            <a:off x="571500" y="3170695"/>
            <a:ext cx="1312411" cy="333489"/>
          </a:xfrm>
          <a:prstGeom prst="rect">
            <a:avLst/>
          </a:prstGeom>
          <a:noFill/>
        </p:spPr>
        <p:txBody>
          <a:bodyPr wrap="none" lIns="0" tIns="0" rIns="0" bIns="0" rtlCol="0">
            <a:spAutoFit/>
          </a:bodyPr>
          <a:lstStyle/>
          <a:p>
            <a:pPr algn="l"/>
            <a:r>
              <a:rPr lang="en-US" sz="2167">
                <a:solidFill>
                  <a:srgbClr val="1B1B1B"/>
                </a:solidFill>
                <a:latin typeface="+mj-lt"/>
              </a:rPr>
              <a:t>Thank you</a:t>
            </a:r>
          </a:p>
        </p:txBody>
      </p:sp>
      <p:pic>
        <p:nvPicPr>
          <p:cNvPr id="3" name="Picture 2" descr="A white sign with black text&#10;&#10;Description automatically generated with low confidence">
            <a:extLst>
              <a:ext uri="{FF2B5EF4-FFF2-40B4-BE49-F238E27FC236}">
                <a16:creationId xmlns:a16="http://schemas.microsoft.com/office/drawing/2014/main" id="{B1525EFD-F77C-4979-B993-75AFFE1EDF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4035" y="6019367"/>
            <a:ext cx="1462798" cy="282587"/>
          </a:xfrm>
          <a:prstGeom prst="rect">
            <a:avLst/>
          </a:prstGeom>
        </p:spPr>
      </p:pic>
    </p:spTree>
    <p:extLst>
      <p:ext uri="{BB962C8B-B14F-4D97-AF65-F5344CB8AC3E}">
        <p14:creationId xmlns:p14="http://schemas.microsoft.com/office/powerpoint/2010/main" val="2394471061"/>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7_Document closing slide with Microsoft logo on white background">
    <p:spTree>
      <p:nvGrpSpPr>
        <p:cNvPr id="1" name=""/>
        <p:cNvGrpSpPr/>
        <p:nvPr/>
      </p:nvGrpSpPr>
      <p:grpSpPr>
        <a:xfrm>
          <a:off x="0" y="0"/>
          <a:ext cx="0" cy="0"/>
          <a:chOff x="0" y="0"/>
          <a:chExt cx="0" cy="0"/>
        </a:xfrm>
      </p:grpSpPr>
      <p:pic>
        <p:nvPicPr>
          <p:cNvPr id="4" name="Microsoft logo">
            <a:extLst>
              <a:ext uri="{FF2B5EF4-FFF2-40B4-BE49-F238E27FC236}">
                <a16:creationId xmlns:a16="http://schemas.microsoft.com/office/drawing/2014/main" id="{8BE09EE6-200B-4A3B-9DB8-20DB53DD072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7295" y="5730648"/>
            <a:ext cx="1860000" cy="833665"/>
          </a:xfrm>
          <a:prstGeom prst="rect">
            <a:avLst/>
          </a:prstGeom>
        </p:spPr>
      </p:pic>
      <p:pic>
        <p:nvPicPr>
          <p:cNvPr id="2" name="Picture 1" descr="A white sign with black text&#10;&#10;Description automatically generated with low confidence">
            <a:extLst>
              <a:ext uri="{FF2B5EF4-FFF2-40B4-BE49-F238E27FC236}">
                <a16:creationId xmlns:a16="http://schemas.microsoft.com/office/drawing/2014/main" id="{7540C460-6CB8-FF9C-13E8-4588126EF5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4035" y="6019367"/>
            <a:ext cx="1462798" cy="282587"/>
          </a:xfrm>
          <a:prstGeom prst="rect">
            <a:avLst/>
          </a:prstGeom>
        </p:spPr>
      </p:pic>
    </p:spTree>
    <p:extLst>
      <p:ext uri="{BB962C8B-B14F-4D97-AF65-F5344CB8AC3E}">
        <p14:creationId xmlns:p14="http://schemas.microsoft.com/office/powerpoint/2010/main" val="2765945967"/>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8"/>
            <a:ext cx="5365148" cy="726353"/>
          </a:xfrm>
        </p:spPr>
        <p:txBody>
          <a:bodyPr wrap="square">
            <a:spAutoFit/>
          </a:bodyPr>
          <a:lstStyle>
            <a:lvl1pPr marL="0" indent="0">
              <a:buNone/>
              <a:defRPr>
                <a:solidFill>
                  <a:srgbClr val="505050"/>
                </a:solidFill>
              </a:defRPr>
            </a:lvl1pPr>
            <a:lvl2pPr marL="228591" indent="0">
              <a:buNone/>
              <a:defRPr>
                <a:solidFill>
                  <a:srgbClr val="505050"/>
                </a:solidFill>
              </a:defRPr>
            </a:lvl2pPr>
            <a:lvl3pPr marL="457182" indent="0">
              <a:buNone/>
              <a:defRPr>
                <a:solidFill>
                  <a:srgbClr val="505050"/>
                </a:solidFill>
              </a:defRPr>
            </a:lvl3pPr>
            <a:lvl4pPr marL="685773" indent="0">
              <a:buNone/>
              <a:defRPr/>
            </a:lvl4pPr>
            <a:lvl5pPr marL="914363"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6242050" y="1472038"/>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7"/>
            <a:ext cx="5363275" cy="246221"/>
          </a:xfrm>
        </p:spPr>
        <p:txBody>
          <a:bodyPr/>
          <a:lstStyle>
            <a:lvl1pPr>
              <a:defRPr>
                <a:solidFill>
                  <a:srgbClr val="505050"/>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3098752039"/>
      </p:ext>
    </p:extLst>
  </p:cSld>
  <p:clrMapOvr>
    <a:masterClrMapping/>
  </p:clrMapOvr>
  <p:transition>
    <p:fade/>
  </p:transition>
  <p:extLst>
    <p:ext uri="{DCECCB84-F9BA-43D5-87BE-67443E8EF086}">
      <p15:sldGuideLst xmlns:p15="http://schemas.microsoft.com/office/powerpoint/2012/main">
        <p15:guide id="6" pos="649">
          <p15:clr>
            <a:srgbClr val="A4A3A4"/>
          </p15:clr>
        </p15:guide>
        <p15:guide id="7" pos="802">
          <p15:clr>
            <a:srgbClr val="A4A3A4"/>
          </p15:clr>
        </p15:guide>
        <p15:guide id="8" pos="1144">
          <p15:clr>
            <a:srgbClr val="A4A3A4"/>
          </p15:clr>
        </p15:guide>
        <p15:guide id="9" pos="1297">
          <p15:clr>
            <a:srgbClr val="A4A3A4"/>
          </p15:clr>
        </p15:guide>
        <p15:guide id="10" pos="1639">
          <p15:clr>
            <a:srgbClr val="A4A3A4"/>
          </p15:clr>
        </p15:guide>
        <p15:guide id="11" pos="1792">
          <p15:clr>
            <a:srgbClr val="A4A3A4"/>
          </p15:clr>
        </p15:guide>
        <p15:guide id="12" pos="2134">
          <p15:clr>
            <a:srgbClr val="C35EA4"/>
          </p15:clr>
        </p15:guide>
        <p15:guide id="14" pos="2629">
          <p15:clr>
            <a:srgbClr val="A4A3A4"/>
          </p15:clr>
        </p15:guide>
        <p15:guide id="15" pos="2782">
          <p15:clr>
            <a:srgbClr val="A4A3A4"/>
          </p15:clr>
        </p15:guide>
        <p15:guide id="16" pos="3124">
          <p15:clr>
            <a:srgbClr val="C35EA4"/>
          </p15:clr>
        </p15:guide>
        <p15:guide id="17" pos="3277">
          <p15:clr>
            <a:srgbClr val="C35EA4"/>
          </p15:clr>
        </p15:guide>
        <p15:guide id="18" pos="3619">
          <p15:clr>
            <a:srgbClr val="A4A3A4"/>
          </p15:clr>
        </p15:guide>
        <p15:guide id="19" pos="3772">
          <p15:clr>
            <a:srgbClr val="A4A3A4"/>
          </p15:clr>
        </p15:guide>
        <p15:guide id="20" pos="4114">
          <p15:clr>
            <a:srgbClr val="C35EA4"/>
          </p15:clr>
        </p15:guide>
        <p15:guide id="21" pos="4267">
          <p15:clr>
            <a:srgbClr val="C35EA4"/>
          </p15:clr>
        </p15:guide>
        <p15:guide id="22" pos="4608">
          <p15:clr>
            <a:srgbClr val="A4A3A4"/>
          </p15:clr>
        </p15:guide>
        <p15:guide id="23" pos="4762">
          <p15:clr>
            <a:srgbClr val="A4A3A4"/>
          </p15:clr>
        </p15:guide>
        <p15:guide id="24" pos="5103">
          <p15:clr>
            <a:srgbClr val="A4A3A4"/>
          </p15:clr>
        </p15:guide>
        <p15:guide id="25" pos="5257">
          <p15:clr>
            <a:srgbClr val="A4A3A4"/>
          </p15:clr>
        </p15:guide>
        <p15:guide id="26" pos="5598">
          <p15:clr>
            <a:srgbClr val="A4A3A4"/>
          </p15:clr>
        </p15:guide>
        <p15:guide id="27" pos="5750">
          <p15:clr>
            <a:srgbClr val="A4A3A4"/>
          </p15:clr>
        </p15:guide>
        <p15:guide id="28" orient="horz" pos="767">
          <p15:clr>
            <a:srgbClr val="5ACBF0"/>
          </p15:clr>
        </p15:guide>
        <p15:guide id="31" pos="2286">
          <p15:clr>
            <a:srgbClr val="C35EA4"/>
          </p15:clr>
        </p15:guide>
        <p15:guide id="32" orient="horz" pos="1199">
          <p15:clr>
            <a:srgbClr val="C35EA4"/>
          </p15:clr>
        </p15:guide>
        <p15:guide id="33" orient="horz" pos="1354">
          <p15:clr>
            <a:srgbClr val="C35EA4"/>
          </p15:clr>
        </p15:guide>
        <p15:guide id="35" orient="horz" pos="1875">
          <p15:clr>
            <a:srgbClr val="C35EA4"/>
          </p15:clr>
        </p15:guide>
        <p15:guide id="36" orient="horz" pos="1722">
          <p15:clr>
            <a:srgbClr val="C35EA4"/>
          </p15:clr>
        </p15:guide>
        <p15:guide id="37" orient="horz" pos="2248">
          <p15:clr>
            <a:srgbClr val="C35EA4"/>
          </p15:clr>
        </p15:guide>
        <p15:guide id="38" orient="horz" pos="2400">
          <p15:clr>
            <a:srgbClr val="C35EA4"/>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1_Title slide with blue Windows logo on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76A6C-9BD9-F740-B97E-29C6592C2990}"/>
              </a:ext>
            </a:extLst>
          </p:cNvPr>
          <p:cNvSpPr/>
          <p:nvPr userDrawn="1"/>
        </p:nvSpPr>
        <p:spPr bwMode="auto">
          <a:xfrm>
            <a:off x="1"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Google Shape;233;p33">
            <a:extLst>
              <a:ext uri="{FF2B5EF4-FFF2-40B4-BE49-F238E27FC236}">
                <a16:creationId xmlns:a16="http://schemas.microsoft.com/office/drawing/2014/main" id="{B3D74DF6-1448-42E7-99FC-42BDCB64A2B3}"/>
              </a:ext>
            </a:extLst>
          </p:cNvPr>
          <p:cNvSpPr txBox="1">
            <a:spLocks/>
          </p:cNvSpPr>
          <p:nvPr userDrawn="1"/>
        </p:nvSpPr>
        <p:spPr>
          <a:xfrm>
            <a:off x="331801" y="182711"/>
            <a:ext cx="6724781" cy="45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None/>
              <a:defRPr sz="1400" b="0" i="0" u="none" strike="noStrike" cap="none">
                <a:solidFill>
                  <a:srgbClr val="666666"/>
                </a:solidFill>
                <a:latin typeface="Segoe UI" panose="020B0502040204020203" pitchFamily="34" charset="0"/>
                <a:ea typeface="Open Sans"/>
                <a:cs typeface="Segoe UI" panose="020B0502040204020203" pitchFamily="34" charset="0"/>
                <a:sym typeface="Open Sans"/>
              </a:defRPr>
            </a:lvl1pPr>
            <a:lvl2pPr marL="914400" marR="0" lvl="1"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2pPr>
            <a:lvl3pPr marL="1371600" marR="0" lvl="2"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3pPr>
            <a:lvl4pPr marL="1828800" marR="0" lvl="3"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4pPr>
            <a:lvl5pPr marL="2286000" marR="0" lvl="4"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5pPr>
            <a:lvl6pPr marL="2743200" marR="0" lvl="5"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6pPr>
            <a:lvl7pPr marL="3200400" marR="0" lvl="6"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7pPr>
            <a:lvl8pPr marL="3657600" marR="0" lvl="7"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8pPr>
            <a:lvl9pPr marL="4114800" marR="0" lvl="8"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9pPr>
          </a:lstStyle>
          <a:p>
            <a:pPr marL="0" indent="0"/>
            <a:endParaRPr lang="en-US" sz="1867">
              <a:solidFill>
                <a:srgbClr val="00A1FF"/>
              </a:solidFill>
            </a:endParaRPr>
          </a:p>
        </p:txBody>
      </p:sp>
      <p:sp>
        <p:nvSpPr>
          <p:cNvPr id="5" name="Content Placeholder 4">
            <a:extLst>
              <a:ext uri="{FF2B5EF4-FFF2-40B4-BE49-F238E27FC236}">
                <a16:creationId xmlns:a16="http://schemas.microsoft.com/office/drawing/2014/main" id="{6D459105-DC5D-3899-D8DB-9B59E60DB5BE}"/>
              </a:ext>
            </a:extLst>
          </p:cNvPr>
          <p:cNvSpPr>
            <a:spLocks noGrp="1"/>
          </p:cNvSpPr>
          <p:nvPr>
            <p:ph sz="quarter" idx="10"/>
          </p:nvPr>
        </p:nvSpPr>
        <p:spPr>
          <a:xfrm>
            <a:off x="549275" y="1158875"/>
            <a:ext cx="11176000" cy="52006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523036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Statement / Moment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Title 1">
            <a:extLst>
              <a:ext uri="{FF2B5EF4-FFF2-40B4-BE49-F238E27FC236}">
                <a16:creationId xmlns:a16="http://schemas.microsoft.com/office/drawing/2014/main" id="{56CABBE3-1792-4458-BC6D-906CCEDDA781}"/>
              </a:ext>
            </a:extLst>
          </p:cNvPr>
          <p:cNvSpPr>
            <a:spLocks noGrp="1"/>
          </p:cNvSpPr>
          <p:nvPr>
            <p:ph type="title"/>
          </p:nvPr>
        </p:nvSpPr>
        <p:spPr>
          <a:xfrm>
            <a:off x="582612" y="3152001"/>
            <a:ext cx="11018521" cy="553998"/>
          </a:xfrm>
          <a:prstGeom prst="rect">
            <a:avLst/>
          </a:prstGeom>
        </p:spPr>
        <p:txBody>
          <a:bodyPr lIns="0" tIns="0" rIns="0" bIns="0"/>
          <a:lstStyle>
            <a:lvl1pPr algn="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768072868"/>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ocument default title slide with Windows logo and dark Bloo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F44BF-C12E-48DC-93F3-05354255F9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84"/>
          <a:stretch/>
        </p:blipFill>
        <p:spPr>
          <a:xfrm>
            <a:off x="1229447" y="0"/>
            <a:ext cx="10962553" cy="6858000"/>
          </a:xfrm>
          <a:prstGeom prst="rect">
            <a:avLst/>
          </a:prstGeom>
        </p:spPr>
      </p:pic>
      <p:sp>
        <p:nvSpPr>
          <p:cNvPr id="2" name="Rectangle 1">
            <a:extLst>
              <a:ext uri="{FF2B5EF4-FFF2-40B4-BE49-F238E27FC236}">
                <a16:creationId xmlns:a16="http://schemas.microsoft.com/office/drawing/2014/main" id="{5499D965-DF9B-4B7A-B084-9D3D4D6D130F}"/>
              </a:ext>
            </a:extLst>
          </p:cNvPr>
          <p:cNvSpPr/>
          <p:nvPr userDrawn="1"/>
        </p:nvSpPr>
        <p:spPr bwMode="auto">
          <a:xfrm>
            <a:off x="0" y="0"/>
            <a:ext cx="1229447" cy="6858000"/>
          </a:xfrm>
          <a:prstGeom prst="rect">
            <a:avLst/>
          </a:prstGeom>
          <a:solidFill>
            <a:srgbClr val="0612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21046"/>
            <a:ext cx="293066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275167" y="279136"/>
            <a:ext cx="1700717" cy="885000"/>
          </a:xfrm>
          <a:prstGeom prst="rect">
            <a:avLst/>
          </a:prstGeom>
        </p:spPr>
      </p:pic>
    </p:spTree>
    <p:extLst>
      <p:ext uri="{BB962C8B-B14F-4D97-AF65-F5344CB8AC3E}">
        <p14:creationId xmlns:p14="http://schemas.microsoft.com/office/powerpoint/2010/main" val="3111980928"/>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ocument alternative title slide with Windows logo, Bloom, and acrylic">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0"/>
            <a:ext cx="12192000"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53" name="Picture 52" descr="A picture containing connector&#10;&#10;Description automatically generated">
            <a:extLst>
              <a:ext uri="{FF2B5EF4-FFF2-40B4-BE49-F238E27FC236}">
                <a16:creationId xmlns:a16="http://schemas.microsoft.com/office/drawing/2014/main" id="{983606E1-7252-4FB5-831B-826660C96E41}"/>
              </a:ext>
            </a:extLst>
          </p:cNvPr>
          <p:cNvPicPr>
            <a:picLocks noChangeAspect="1"/>
          </p:cNvPicPr>
          <p:nvPr userDrawn="1"/>
        </p:nvPicPr>
        <p:blipFill rotWithShape="1">
          <a:blip r:embed="rId4" cstate="print">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a:ext>
            </a:extLst>
          </a:blip>
          <a:srcRect/>
          <a:stretch/>
        </p:blipFill>
        <p:spPr>
          <a:xfrm>
            <a:off x="0" y="2018771"/>
            <a:ext cx="12192000" cy="2838979"/>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079681"/>
            <a:ext cx="370130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4309943"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6" cstate="print">
            <a:biLevel thresh="25000"/>
            <a:extLst>
              <a:ext uri="{28A0092B-C50C-407E-A947-70E740481C1C}">
                <a14:useLocalDpi xmlns:a14="http://schemas.microsoft.com/office/drawing/2010/main"/>
              </a:ext>
            </a:extLst>
          </a:blip>
          <a:srcRect/>
          <a:stretch/>
        </p:blipFill>
        <p:spPr>
          <a:xfrm>
            <a:off x="275167" y="279136"/>
            <a:ext cx="1980000" cy="884034"/>
          </a:xfrm>
          <a:prstGeom prst="rect">
            <a:avLst/>
          </a:prstGeom>
        </p:spPr>
      </p:pic>
    </p:spTree>
    <p:extLst>
      <p:ext uri="{BB962C8B-B14F-4D97-AF65-F5344CB8AC3E}">
        <p14:creationId xmlns:p14="http://schemas.microsoft.com/office/powerpoint/2010/main" val="1239638117"/>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ocument title slide with blue Windows logo on dark background and half-page image">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Tree>
    <p:extLst>
      <p:ext uri="{BB962C8B-B14F-4D97-AF65-F5344CB8AC3E}">
        <p14:creationId xmlns:p14="http://schemas.microsoft.com/office/powerpoint/2010/main" val="1903878749"/>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blue Windows logo on dark background and half-page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A11BF5-4181-4814-8CA5-847FE09CDE24}"/>
              </a:ext>
            </a:extLst>
          </p:cNvPr>
          <p:cNvSpPr>
            <a:spLocks noGrp="1"/>
          </p:cNvSpPr>
          <p:nvPr>
            <p:ph type="body" sz="quarter" idx="19"/>
          </p:nvPr>
        </p:nvSpPr>
        <p:spPr>
          <a:xfrm>
            <a:off x="571500" y="1705914"/>
            <a:ext cx="2265145" cy="325007"/>
          </a:xfrm>
          <a:prstGeom prst="rect">
            <a:avLst/>
          </a:prstGeom>
          <a:solidFill>
            <a:srgbClr val="0078D4"/>
          </a:solidFill>
          <a:ln>
            <a:noFill/>
          </a:ln>
        </p:spPr>
        <p:txBody>
          <a:bodyPr wrap="none" lIns="108000" tIns="72000" rIns="108000" bIns="72000" anchor="ctr">
            <a:spAutoFit/>
          </a:bodyPr>
          <a:lstStyle>
            <a:lvl1pPr algn="l">
              <a:defRPr sz="1167">
                <a:solidFill>
                  <a:schemeClr val="bg1"/>
                </a:solidFill>
                <a:latin typeface="+mj-lt"/>
              </a:defRPr>
            </a:lvl1pPr>
          </a:lstStyle>
          <a:p>
            <a:pPr lvl="0"/>
            <a:r>
              <a:rPr lang="en-US"/>
              <a:t>Click to edit Master text styles</a:t>
            </a:r>
          </a:p>
        </p:txBody>
      </p:sp>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7" name="Title">
            <a:extLst>
              <a:ext uri="{FF2B5EF4-FFF2-40B4-BE49-F238E27FC236}">
                <a16:creationId xmlns:a16="http://schemas.microsoft.com/office/drawing/2014/main" id="{85CADD3B-F411-49CC-AB46-8F6FDCDF7ECA}"/>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C0783002-345D-4151-BD73-A3F6752A07B6}"/>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a:extLst>
              <a:ext uri="{FF2B5EF4-FFF2-40B4-BE49-F238E27FC236}">
                <a16:creationId xmlns:a16="http://schemas.microsoft.com/office/drawing/2014/main" id="{713C71CB-8AD4-48DE-8CB9-709F9BFA9C13}"/>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rcRect/>
          <a:stretch/>
        </p:blipFill>
        <p:spPr>
          <a:xfrm>
            <a:off x="275166" y="5694832"/>
            <a:ext cx="1980000" cy="884033"/>
          </a:xfrm>
          <a:prstGeom prst="rect">
            <a:avLst/>
          </a:prstGeom>
        </p:spPr>
      </p:pic>
    </p:spTree>
    <p:extLst>
      <p:ext uri="{BB962C8B-B14F-4D97-AF65-F5344CB8AC3E}">
        <p14:creationId xmlns:p14="http://schemas.microsoft.com/office/powerpoint/2010/main" val="131441564"/>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ocument default title slide with Windows 11 logo and dark Bloo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048E3-8147-414C-B7BA-0432849782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19327"/>
            <a:ext cx="293066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9425882C-0C4D-497A-93BF-4ACA7EF4EE86}"/>
              </a:ext>
            </a:extLst>
          </p:cNvPr>
          <p:cNvPicPr>
            <a:picLocks noChangeAspect="1"/>
          </p:cNvPicPr>
          <p:nvPr userDrawn="1"/>
        </p:nvPicPr>
        <p:blipFill>
          <a:blip r:embed="rId3" cstate="print">
            <a:biLevel thresh="25000"/>
            <a:extLst>
              <a:ext uri="{28A0092B-C50C-407E-A947-70E740481C1C}">
                <a14:useLocalDpi xmlns:a14="http://schemas.microsoft.com/office/drawing/2010/main"/>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6599718"/>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ocument alternative title slide with Windows 11 logo, Bloom, and acrylic">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38" name="Picture 37" descr="A picture containing connector&#10;&#10;Description automatically generated">
            <a:extLst>
              <a:ext uri="{FF2B5EF4-FFF2-40B4-BE49-F238E27FC236}">
                <a16:creationId xmlns:a16="http://schemas.microsoft.com/office/drawing/2014/main" id="{06FE3742-61C9-4384-9185-6F68C87A1CDF}"/>
              </a:ext>
            </a:extLst>
          </p:cNvPr>
          <p:cNvPicPr>
            <a:picLocks noChangeAspect="1"/>
          </p:cNvPicPr>
          <p:nvPr userDrawn="1"/>
        </p:nvPicPr>
        <p:blipFill rotWithShape="1">
          <a:blip r:embed="rId4" cstate="print">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a:ext>
            </a:extLst>
          </a:blip>
          <a:srcRect/>
          <a:stretch/>
        </p:blipFill>
        <p:spPr>
          <a:xfrm>
            <a:off x="0" y="2018771"/>
            <a:ext cx="12192000" cy="2839967"/>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259217"/>
            <a:ext cx="4724444" cy="359073"/>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7965545" y="2952750"/>
            <a:ext cx="2356910" cy="952500"/>
          </a:xfrm>
          <a:prstGeom prst="rect">
            <a:avLst/>
          </a:prstGeom>
        </p:spPr>
      </p:pic>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2979309"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2156514356"/>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ocument title slide with blue Windows 11 logo on dark background and half-page image">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descr="Logo&#10;&#10;Description automatically generated">
            <a:extLst>
              <a:ext uri="{FF2B5EF4-FFF2-40B4-BE49-F238E27FC236}">
                <a16:creationId xmlns:a16="http://schemas.microsoft.com/office/drawing/2014/main" id="{893192B3-46AD-47B8-919E-90E28827E883}"/>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304913297"/>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ocument default title slide with white Windows 10 logo on dark background with an image of tablet and pen on the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B902E-9ED5-4C74-841C-586BCB5C89F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5930395" y="0"/>
            <a:ext cx="6261606" cy="6858000"/>
          </a:xfrm>
          <a:prstGeom prst="rect">
            <a:avLst/>
          </a:prstGeom>
        </p:spPr>
      </p:pic>
      <p:pic>
        <p:nvPicPr>
          <p:cNvPr id="4" name="Windows 10 logo">
            <a:extLst>
              <a:ext uri="{FF2B5EF4-FFF2-40B4-BE49-F238E27FC236}">
                <a16:creationId xmlns:a16="http://schemas.microsoft.com/office/drawing/2014/main" id="{75480210-92D9-44BD-9900-B3B4FFC7037D}"/>
              </a:ext>
              <a:ext uri="{C183D7F6-B498-43B3-948B-1728B52AA6E4}">
                <adec:decorative xmlns:adec="http://schemas.microsoft.com/office/drawing/2017/decorative" val="1"/>
              </a:ext>
            </a:extLst>
          </p:cNvPr>
          <p:cNvPicPr>
            <a:picLocks noChangeAspect="1"/>
          </p:cNvPicPr>
          <p:nvPr userDrawn="1"/>
        </p:nvPicPr>
        <p:blipFill>
          <a:blip r:embed="rId3" cstate="print">
            <a:biLevel thresh="25000"/>
            <a:extLst>
              <a:ext uri="{28A0092B-C50C-407E-A947-70E740481C1C}">
                <a14:useLocalDpi xmlns:a14="http://schemas.microsoft.com/office/drawing/2010/main"/>
              </a:ext>
            </a:extLst>
          </a:blip>
          <a:stretch>
            <a:fillRect/>
          </a:stretch>
        </p:blipFill>
        <p:spPr>
          <a:xfrm>
            <a:off x="555279" y="555278"/>
            <a:ext cx="1498168" cy="304800"/>
          </a:xfrm>
          <a:prstGeom prst="rect">
            <a:avLst/>
          </a:prstGeom>
        </p:spPr>
      </p:pic>
      <p:sp>
        <p:nvSpPr>
          <p:cNvPr id="7" name="Title">
            <a:extLst>
              <a:ext uri="{FF2B5EF4-FFF2-40B4-BE49-F238E27FC236}">
                <a16:creationId xmlns:a16="http://schemas.microsoft.com/office/drawing/2014/main" id="{B39FAB6E-F16B-432D-B2AE-C2E584100E9C}"/>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C89DBEF9-FFFF-4F88-86E1-026C0933D97B}"/>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1299563747"/>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ocument title slide with white Windows 10 logo on dark background and half-page image">
    <p:spTree>
      <p:nvGrpSpPr>
        <p:cNvPr id="1" name=""/>
        <p:cNvGrpSpPr/>
        <p:nvPr/>
      </p:nvGrpSpPr>
      <p:grpSpPr>
        <a:xfrm>
          <a:off x="0" y="0"/>
          <a:ext cx="0" cy="0"/>
          <a:chOff x="0" y="0"/>
          <a:chExt cx="0" cy="0"/>
        </a:xfrm>
      </p:grpSpPr>
      <p:sp>
        <p:nvSpPr>
          <p:cNvPr id="6" name="Picture placeholder" descr="Placeholder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a:extLst>
              <a:ext uri="{FF2B5EF4-FFF2-40B4-BE49-F238E27FC236}">
                <a16:creationId xmlns:a16="http://schemas.microsoft.com/office/drawing/2014/main" id="{D031032C-B897-4505-A572-BB2541F2505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9110" y="559110"/>
            <a:ext cx="1508368" cy="304800"/>
          </a:xfrm>
          <a:prstGeom prst="rect">
            <a:avLst/>
          </a:prstGeom>
        </p:spPr>
      </p:pic>
      <p:sp>
        <p:nvSpPr>
          <p:cNvPr id="7" name="Title">
            <a:extLst>
              <a:ext uri="{FF2B5EF4-FFF2-40B4-BE49-F238E27FC236}">
                <a16:creationId xmlns:a16="http://schemas.microsoft.com/office/drawing/2014/main" id="{D4FEAFDB-943B-425D-B244-87E5713990D8}"/>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03CAB848-D99A-4072-AC54-3442836D2C39}"/>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4281008469"/>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dark background and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684B330A-4E9F-4E71-A32D-114886322B5C}"/>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75168" y="279136"/>
            <a:ext cx="1974533" cy="885000"/>
          </a:xfrm>
          <a:prstGeom prst="rect">
            <a:avLst/>
          </a:prstGeom>
        </p:spPr>
      </p:pic>
      <p:sp>
        <p:nvSpPr>
          <p:cNvPr id="9" name="Title">
            <a:extLst>
              <a:ext uri="{FF2B5EF4-FFF2-40B4-BE49-F238E27FC236}">
                <a16:creationId xmlns:a16="http://schemas.microsoft.com/office/drawing/2014/main" id="{78749A5B-B13C-487F-8363-4C6B8EAD0F51}"/>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137E0B19-A83E-4B86-B797-40F6E57B772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21965585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Takeaways / CTA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5E0B4C-CFEF-4B5D-8E82-9F18467CCC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704"/>
            <a:ext cx="12192000" cy="6858000"/>
          </a:xfrm>
          <a:prstGeom prst="rect">
            <a:avLst/>
          </a:prstGeom>
        </p:spPr>
      </p:pic>
      <p:pic>
        <p:nvPicPr>
          <p:cNvPr id="4" name="Picture 3" descr="Background pattern&#10;&#10;Description automatically generated">
            <a:extLst>
              <a:ext uri="{FF2B5EF4-FFF2-40B4-BE49-F238E27FC236}">
                <a16:creationId xmlns:a16="http://schemas.microsoft.com/office/drawing/2014/main" id="{FAFFAD64-02AE-40E4-A566-F32FA654BF46}"/>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cxnSp>
        <p:nvCxnSpPr>
          <p:cNvPr id="5" name="Straight Connector 4">
            <a:extLst>
              <a:ext uri="{FF2B5EF4-FFF2-40B4-BE49-F238E27FC236}">
                <a16:creationId xmlns:a16="http://schemas.microsoft.com/office/drawing/2014/main" id="{82151C71-687B-4D30-AED3-FAB5CF229AA1}"/>
              </a:ext>
            </a:extLst>
          </p:cNvPr>
          <p:cNvCxnSpPr>
            <a:cxnSpLocks/>
          </p:cNvCxnSpPr>
          <p:nvPr userDrawn="1"/>
        </p:nvCxnSpPr>
        <p:spPr>
          <a:xfrm>
            <a:off x="5486400" y="1812115"/>
            <a:ext cx="0" cy="3233771"/>
          </a:xfrm>
          <a:prstGeom prst="line">
            <a:avLst/>
          </a:prstGeom>
          <a:ln>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0779363B-E724-411C-B076-6BC46131C68B}"/>
              </a:ext>
            </a:extLst>
          </p:cNvPr>
          <p:cNvSpPr>
            <a:spLocks noGrp="1"/>
          </p:cNvSpPr>
          <p:nvPr>
            <p:ph type="title"/>
          </p:nvPr>
        </p:nvSpPr>
        <p:spPr>
          <a:xfrm>
            <a:off x="588263" y="2839651"/>
            <a:ext cx="3805937" cy="1178699"/>
          </a:xfrm>
          <a:prstGeom prst="rect">
            <a:avLst/>
          </a:prstGeom>
        </p:spPr>
        <p:txBody>
          <a:bodyPr lIns="0" tIns="0" rIns="0" bIns="0" anchor="ctr"/>
          <a:lstStyle>
            <a:lvl1pPr>
              <a:defRPr sz="3600">
                <a:solidFill>
                  <a:srgbClr val="60CDFF"/>
                </a:solidFill>
              </a:defRPr>
            </a:lvl1pPr>
          </a:lstStyle>
          <a:p>
            <a:r>
              <a:rPr lang="en-US"/>
              <a:t>Click to edit Master title style</a:t>
            </a:r>
          </a:p>
        </p:txBody>
      </p:sp>
      <p:sp>
        <p:nvSpPr>
          <p:cNvPr id="7" name="Text Placeholder 3">
            <a:extLst>
              <a:ext uri="{FF2B5EF4-FFF2-40B4-BE49-F238E27FC236}">
                <a16:creationId xmlns:a16="http://schemas.microsoft.com/office/drawing/2014/main" id="{A5086529-4A4C-4136-B3D6-FDEE4C596F41}"/>
              </a:ext>
            </a:extLst>
          </p:cNvPr>
          <p:cNvSpPr>
            <a:spLocks noGrp="1"/>
          </p:cNvSpPr>
          <p:nvPr>
            <p:ph type="body" sz="quarter" idx="23"/>
          </p:nvPr>
        </p:nvSpPr>
        <p:spPr>
          <a:xfrm>
            <a:off x="6201662" y="1289422"/>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16189B79-C2CF-4853-8A9E-298FF43269F4}"/>
              </a:ext>
            </a:extLst>
          </p:cNvPr>
          <p:cNvSpPr>
            <a:spLocks noGrp="1"/>
          </p:cNvSpPr>
          <p:nvPr>
            <p:ph type="body" sz="quarter" idx="24"/>
          </p:nvPr>
        </p:nvSpPr>
        <p:spPr>
          <a:xfrm>
            <a:off x="6201662" y="1645022"/>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1D8E12A9-30A8-4C36-A5E3-6476A31ECF24}"/>
              </a:ext>
            </a:extLst>
          </p:cNvPr>
          <p:cNvSpPr>
            <a:spLocks noGrp="1"/>
          </p:cNvSpPr>
          <p:nvPr>
            <p:ph type="body" sz="quarter" idx="25"/>
          </p:nvPr>
        </p:nvSpPr>
        <p:spPr>
          <a:xfrm>
            <a:off x="6201662" y="2439973"/>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9F5BEDB3-3062-4A73-B06B-04DBD8FAC175}"/>
              </a:ext>
            </a:extLst>
          </p:cNvPr>
          <p:cNvSpPr>
            <a:spLocks noGrp="1"/>
          </p:cNvSpPr>
          <p:nvPr>
            <p:ph type="body" sz="quarter" idx="26"/>
          </p:nvPr>
        </p:nvSpPr>
        <p:spPr>
          <a:xfrm>
            <a:off x="6201662" y="2795573"/>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AB67C80E-8ABD-495A-AFFC-AD739E39984C}"/>
              </a:ext>
            </a:extLst>
          </p:cNvPr>
          <p:cNvSpPr>
            <a:spLocks noGrp="1"/>
          </p:cNvSpPr>
          <p:nvPr>
            <p:ph type="body" sz="quarter" idx="27"/>
          </p:nvPr>
        </p:nvSpPr>
        <p:spPr>
          <a:xfrm>
            <a:off x="6201662" y="3726658"/>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41E4761C-A962-4735-918A-4D60E5BC7D2D}"/>
              </a:ext>
            </a:extLst>
          </p:cNvPr>
          <p:cNvSpPr>
            <a:spLocks noGrp="1"/>
          </p:cNvSpPr>
          <p:nvPr>
            <p:ph type="body" sz="quarter" idx="28"/>
          </p:nvPr>
        </p:nvSpPr>
        <p:spPr>
          <a:xfrm>
            <a:off x="6201662" y="4082258"/>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77A5E2F-5D64-4F05-9D12-2DFF61401C60}"/>
              </a:ext>
            </a:extLst>
          </p:cNvPr>
          <p:cNvSpPr>
            <a:spLocks noGrp="1"/>
          </p:cNvSpPr>
          <p:nvPr>
            <p:ph type="body" sz="quarter" idx="29"/>
          </p:nvPr>
        </p:nvSpPr>
        <p:spPr>
          <a:xfrm>
            <a:off x="6201662" y="4877209"/>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F1C7F3EA-4E3F-45DB-B4F1-14D70C5BEEBF}"/>
              </a:ext>
            </a:extLst>
          </p:cNvPr>
          <p:cNvSpPr>
            <a:spLocks noGrp="1"/>
          </p:cNvSpPr>
          <p:nvPr>
            <p:ph type="body" sz="quarter" idx="30"/>
          </p:nvPr>
        </p:nvSpPr>
        <p:spPr>
          <a:xfrm>
            <a:off x="6201662" y="5232809"/>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472413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Microsoft logo on dark background and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Microsoft logo">
            <a:extLst>
              <a:ext uri="{FF2B5EF4-FFF2-40B4-BE49-F238E27FC236}">
                <a16:creationId xmlns:a16="http://schemas.microsoft.com/office/drawing/2014/main" id="{C3CB6C71-DF02-4D01-A2D0-9FAD9A44241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75168" y="5693865"/>
            <a:ext cx="1974533" cy="885000"/>
          </a:xfrm>
          <a:prstGeom prst="rect">
            <a:avLst/>
          </a:prstGeom>
        </p:spPr>
      </p:pic>
      <p:sp>
        <p:nvSpPr>
          <p:cNvPr id="7" name="Text Placeholder 3">
            <a:extLst>
              <a:ext uri="{FF2B5EF4-FFF2-40B4-BE49-F238E27FC236}">
                <a16:creationId xmlns:a16="http://schemas.microsoft.com/office/drawing/2014/main" id="{FCA80BC5-C5AB-4C30-9645-387B61C0772B}"/>
              </a:ext>
            </a:extLst>
          </p:cNvPr>
          <p:cNvSpPr>
            <a:spLocks noGrp="1"/>
          </p:cNvSpPr>
          <p:nvPr>
            <p:ph type="body" sz="quarter" idx="19"/>
          </p:nvPr>
        </p:nvSpPr>
        <p:spPr>
          <a:xfrm>
            <a:off x="571500" y="1705914"/>
            <a:ext cx="2265145" cy="325007"/>
          </a:xfrm>
          <a:prstGeom prst="rect">
            <a:avLst/>
          </a:prstGeom>
          <a:solidFill>
            <a:srgbClr val="0078D4"/>
          </a:solidFill>
          <a:ln>
            <a:noFill/>
          </a:ln>
        </p:spPr>
        <p:txBody>
          <a:bodyPr wrap="none" lIns="108000" tIns="72000" rIns="108000" bIns="72000" anchor="ctr">
            <a:spAutoFit/>
          </a:bodyPr>
          <a:lstStyle>
            <a:lvl1pPr algn="l">
              <a:defRPr sz="1167">
                <a:solidFill>
                  <a:schemeClr val="bg1"/>
                </a:solidFill>
                <a:latin typeface="+mj-lt"/>
              </a:defRPr>
            </a:lvl1pPr>
          </a:lstStyle>
          <a:p>
            <a:pPr lvl="0"/>
            <a:r>
              <a:rPr lang="en-US"/>
              <a:t>Click to edit Master text styles</a:t>
            </a:r>
          </a:p>
        </p:txBody>
      </p:sp>
      <p:sp>
        <p:nvSpPr>
          <p:cNvPr id="9" name="Title">
            <a:extLst>
              <a:ext uri="{FF2B5EF4-FFF2-40B4-BE49-F238E27FC236}">
                <a16:creationId xmlns:a16="http://schemas.microsoft.com/office/drawing/2014/main" id="{DE735582-3999-4AAF-A1B3-EC2FEB53ECF7}"/>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39706B08-079B-4D46-BC87-742C93338FDE}"/>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680393016"/>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9AD60D-4EF0-4165-A369-F310E2FDDC7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0247762"/>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1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9AD60D-4EF0-4165-A369-F310E2FDDC7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45E03B92-CA75-42EB-A597-09E043A4707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2627603070"/>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2 written with Bloom fil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F7B09C-6A5F-4BCC-8E8F-5C08C4AFE91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9A9EACD5-3C51-4222-B46D-24185871E4C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4111167881"/>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3 written with Bloom fil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C2984F-B317-4E32-8438-5317978ACD8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86F6F68B-53B2-4143-A3C6-46A6CC4BE5C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3133443213"/>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4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051958-F642-4714-A7D7-2DD708121E9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184B38FD-A6B6-4EDA-8EE5-05AC25AADB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125227482"/>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5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E4D81E-851D-47AC-BE37-E0097014A172}"/>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FFA34DBA-8831-4682-B61F-43524423B3B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2471190793"/>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6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B664E6-6C48-4831-BEE1-C7E0CCCC88E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93E5ACA8-6E7E-482C-9EB4-CB73C444FEE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2756439590"/>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7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3363A-5200-46FD-B3B8-631A97EDF9A6}"/>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3052CC84-9E88-4ED4-8B42-F3DB5CB8B0D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768775" y="2018771"/>
            <a:ext cx="2851726" cy="4268659"/>
          </a:xfrm>
          <a:custGeom>
            <a:avLst/>
            <a:gdLst/>
            <a:ahLst/>
            <a:cxnLst/>
            <a:rect l="l" t="t" r="r" b="b"/>
            <a:pathLst>
              <a:path w="2673325" h="4001616">
                <a:moveTo>
                  <a:pt x="0" y="0"/>
                </a:moveTo>
                <a:lnTo>
                  <a:pt x="2673325" y="0"/>
                </a:lnTo>
                <a:lnTo>
                  <a:pt x="2673325" y="323701"/>
                </a:lnTo>
                <a:cubicBezTo>
                  <a:pt x="2505894" y="630659"/>
                  <a:pt x="2347764" y="934362"/>
                  <a:pt x="2198936" y="1234808"/>
                </a:cubicBezTo>
                <a:cubicBezTo>
                  <a:pt x="2050108" y="1535255"/>
                  <a:pt x="1915232" y="1837097"/>
                  <a:pt x="1794309" y="2140334"/>
                </a:cubicBezTo>
                <a:cubicBezTo>
                  <a:pt x="1673386" y="2443572"/>
                  <a:pt x="1568277" y="2749134"/>
                  <a:pt x="1478980" y="3057023"/>
                </a:cubicBezTo>
                <a:cubicBezTo>
                  <a:pt x="1389683" y="3364911"/>
                  <a:pt x="1320850" y="3679775"/>
                  <a:pt x="1272481" y="4001616"/>
                </a:cubicBezTo>
                <a:lnTo>
                  <a:pt x="594383" y="4001616"/>
                </a:lnTo>
                <a:cubicBezTo>
                  <a:pt x="639031" y="3715122"/>
                  <a:pt x="702748" y="3429093"/>
                  <a:pt x="785534" y="3143529"/>
                </a:cubicBezTo>
                <a:cubicBezTo>
                  <a:pt x="868319" y="2857965"/>
                  <a:pt x="965523" y="2572401"/>
                  <a:pt x="1077144" y="2286837"/>
                </a:cubicBezTo>
                <a:cubicBezTo>
                  <a:pt x="1188765" y="2001273"/>
                  <a:pt x="1313873" y="1714314"/>
                  <a:pt x="1452470" y="1425959"/>
                </a:cubicBezTo>
                <a:cubicBezTo>
                  <a:pt x="1591066" y="1137605"/>
                  <a:pt x="1738499" y="846460"/>
                  <a:pt x="1894768" y="552524"/>
                </a:cubicBezTo>
                <a:lnTo>
                  <a:pt x="0" y="552524"/>
                </a:ln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1054405544"/>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8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21D25-2463-4F60-BA5E-9047748E789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29A92D13-C8D0-424A-9E52-567EC6AEAAB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865640" y="2018771"/>
            <a:ext cx="2754861" cy="4267729"/>
          </a:xfrm>
          <a:custGeom>
            <a:avLst/>
            <a:gdLst/>
            <a:ahLst/>
            <a:cxnLst/>
            <a:rect l="l" t="t" r="r" b="b"/>
            <a:pathLst>
              <a:path w="2667744" h="4132771">
                <a:moveTo>
                  <a:pt x="1333872" y="2154287"/>
                </a:moveTo>
                <a:cubicBezTo>
                  <a:pt x="1233413" y="2154287"/>
                  <a:pt x="1139931" y="2172426"/>
                  <a:pt x="1053424" y="2208703"/>
                </a:cubicBezTo>
                <a:cubicBezTo>
                  <a:pt x="966918" y="2244979"/>
                  <a:pt x="892504" y="2296139"/>
                  <a:pt x="830182" y="2362182"/>
                </a:cubicBezTo>
                <a:cubicBezTo>
                  <a:pt x="767860" y="2428224"/>
                  <a:pt x="719026" y="2506824"/>
                  <a:pt x="683679" y="2597981"/>
                </a:cubicBezTo>
                <a:cubicBezTo>
                  <a:pt x="648333" y="2689138"/>
                  <a:pt x="630659" y="2788667"/>
                  <a:pt x="630659" y="2896568"/>
                </a:cubicBezTo>
                <a:cubicBezTo>
                  <a:pt x="630659" y="3010049"/>
                  <a:pt x="647403" y="3112368"/>
                  <a:pt x="680889" y="3203526"/>
                </a:cubicBezTo>
                <a:cubicBezTo>
                  <a:pt x="714375" y="3294683"/>
                  <a:pt x="761814" y="3371887"/>
                  <a:pt x="823206" y="3435139"/>
                </a:cubicBezTo>
                <a:cubicBezTo>
                  <a:pt x="884597" y="3498391"/>
                  <a:pt x="958546" y="3546761"/>
                  <a:pt x="1045053" y="3580247"/>
                </a:cubicBezTo>
                <a:cubicBezTo>
                  <a:pt x="1131559" y="3613733"/>
                  <a:pt x="1227832" y="3630476"/>
                  <a:pt x="1333872" y="3630476"/>
                </a:cubicBezTo>
                <a:cubicBezTo>
                  <a:pt x="1436192" y="3630476"/>
                  <a:pt x="1530139" y="3613268"/>
                  <a:pt x="1615716" y="3578852"/>
                </a:cubicBezTo>
                <a:cubicBezTo>
                  <a:pt x="1701292" y="3544435"/>
                  <a:pt x="1775241" y="3495136"/>
                  <a:pt x="1837562" y="3430954"/>
                </a:cubicBezTo>
                <a:cubicBezTo>
                  <a:pt x="1899884" y="3366772"/>
                  <a:pt x="1948718" y="3289567"/>
                  <a:pt x="1984065" y="3199340"/>
                </a:cubicBezTo>
                <a:cubicBezTo>
                  <a:pt x="2019412" y="3109113"/>
                  <a:pt x="2037085" y="3008189"/>
                  <a:pt x="2037085" y="2896568"/>
                </a:cubicBezTo>
                <a:cubicBezTo>
                  <a:pt x="2037085" y="2794248"/>
                  <a:pt x="2020342" y="2697975"/>
                  <a:pt x="1986856" y="2607748"/>
                </a:cubicBezTo>
                <a:cubicBezTo>
                  <a:pt x="1953369" y="2517521"/>
                  <a:pt x="1905930" y="2438921"/>
                  <a:pt x="1844539" y="2371948"/>
                </a:cubicBezTo>
                <a:cubicBezTo>
                  <a:pt x="1783147" y="2304976"/>
                  <a:pt x="1709198" y="2251956"/>
                  <a:pt x="1622692" y="2212888"/>
                </a:cubicBezTo>
                <a:cubicBezTo>
                  <a:pt x="1536186" y="2173821"/>
                  <a:pt x="1439912" y="2154287"/>
                  <a:pt x="1333872" y="2154287"/>
                </a:cubicBezTo>
                <a:close/>
                <a:moveTo>
                  <a:pt x="1328291" y="499505"/>
                </a:moveTo>
                <a:cubicBezTo>
                  <a:pt x="1244575" y="499505"/>
                  <a:pt x="1168301" y="514853"/>
                  <a:pt x="1099468" y="545548"/>
                </a:cubicBezTo>
                <a:cubicBezTo>
                  <a:pt x="1030635" y="576244"/>
                  <a:pt x="971569" y="618567"/>
                  <a:pt x="922270" y="672517"/>
                </a:cubicBezTo>
                <a:cubicBezTo>
                  <a:pt x="872970" y="726468"/>
                  <a:pt x="834833" y="789254"/>
                  <a:pt x="807858" y="860878"/>
                </a:cubicBezTo>
                <a:cubicBezTo>
                  <a:pt x="780883" y="932501"/>
                  <a:pt x="767395" y="1008311"/>
                  <a:pt x="767395" y="1088306"/>
                </a:cubicBezTo>
                <a:cubicBezTo>
                  <a:pt x="767395" y="1172022"/>
                  <a:pt x="782278" y="1249691"/>
                  <a:pt x="812044" y="1321315"/>
                </a:cubicBezTo>
                <a:cubicBezTo>
                  <a:pt x="841809" y="1392938"/>
                  <a:pt x="881807" y="1455260"/>
                  <a:pt x="932036" y="1508280"/>
                </a:cubicBezTo>
                <a:cubicBezTo>
                  <a:pt x="982266" y="1561300"/>
                  <a:pt x="1041332" y="1602693"/>
                  <a:pt x="1109235" y="1632459"/>
                </a:cubicBezTo>
                <a:cubicBezTo>
                  <a:pt x="1177138" y="1662225"/>
                  <a:pt x="1250156" y="1677107"/>
                  <a:pt x="1328291" y="1677107"/>
                </a:cubicBezTo>
                <a:cubicBezTo>
                  <a:pt x="1406426" y="1677107"/>
                  <a:pt x="1479445" y="1661759"/>
                  <a:pt x="1547348" y="1631063"/>
                </a:cubicBezTo>
                <a:cubicBezTo>
                  <a:pt x="1615250" y="1600368"/>
                  <a:pt x="1674782" y="1558510"/>
                  <a:pt x="1725941" y="1505490"/>
                </a:cubicBezTo>
                <a:cubicBezTo>
                  <a:pt x="1777101" y="1452470"/>
                  <a:pt x="1817564" y="1390148"/>
                  <a:pt x="1847329" y="1318524"/>
                </a:cubicBezTo>
                <a:cubicBezTo>
                  <a:pt x="1877095" y="1246901"/>
                  <a:pt x="1891978" y="1170161"/>
                  <a:pt x="1891978" y="1088306"/>
                </a:cubicBezTo>
                <a:cubicBezTo>
                  <a:pt x="1891978" y="1004590"/>
                  <a:pt x="1877560" y="926455"/>
                  <a:pt x="1848725" y="853902"/>
                </a:cubicBezTo>
                <a:cubicBezTo>
                  <a:pt x="1819889" y="781348"/>
                  <a:pt x="1780357" y="719026"/>
                  <a:pt x="1730127" y="666937"/>
                </a:cubicBezTo>
                <a:cubicBezTo>
                  <a:pt x="1679898" y="614846"/>
                  <a:pt x="1620366" y="573919"/>
                  <a:pt x="1551533" y="544153"/>
                </a:cubicBezTo>
                <a:cubicBezTo>
                  <a:pt x="1482700" y="514388"/>
                  <a:pt x="1408286" y="499505"/>
                  <a:pt x="1328291" y="499505"/>
                </a:cubicBezTo>
                <a:close/>
                <a:moveTo>
                  <a:pt x="1325501" y="0"/>
                </a:moveTo>
                <a:cubicBezTo>
                  <a:pt x="1498513" y="0"/>
                  <a:pt x="1658039" y="26045"/>
                  <a:pt x="1804076" y="78135"/>
                </a:cubicBezTo>
                <a:cubicBezTo>
                  <a:pt x="1950114" y="130225"/>
                  <a:pt x="2076618" y="201848"/>
                  <a:pt x="2183588" y="293006"/>
                </a:cubicBezTo>
                <a:cubicBezTo>
                  <a:pt x="2290558" y="384163"/>
                  <a:pt x="2373809" y="492063"/>
                  <a:pt x="2433340" y="616707"/>
                </a:cubicBezTo>
                <a:cubicBezTo>
                  <a:pt x="2492871" y="741350"/>
                  <a:pt x="2522637" y="876226"/>
                  <a:pt x="2522637" y="1021333"/>
                </a:cubicBezTo>
                <a:cubicBezTo>
                  <a:pt x="2522637" y="1205508"/>
                  <a:pt x="2471477" y="1373405"/>
                  <a:pt x="2369158" y="1525023"/>
                </a:cubicBezTo>
                <a:cubicBezTo>
                  <a:pt x="2266839" y="1676642"/>
                  <a:pt x="2131033" y="1800821"/>
                  <a:pt x="1961741" y="1897559"/>
                </a:cubicBezTo>
                <a:cubicBezTo>
                  <a:pt x="2077083" y="1942207"/>
                  <a:pt x="2178937" y="2000343"/>
                  <a:pt x="2267304" y="2071967"/>
                </a:cubicBezTo>
                <a:cubicBezTo>
                  <a:pt x="2355670" y="2143590"/>
                  <a:pt x="2429619" y="2224981"/>
                  <a:pt x="2489151" y="2316138"/>
                </a:cubicBezTo>
                <a:cubicBezTo>
                  <a:pt x="2548682" y="2407295"/>
                  <a:pt x="2593330" y="2506824"/>
                  <a:pt x="2623096" y="2614724"/>
                </a:cubicBezTo>
                <a:cubicBezTo>
                  <a:pt x="2652861" y="2722625"/>
                  <a:pt x="2667744" y="2835176"/>
                  <a:pt x="2667744" y="2952378"/>
                </a:cubicBezTo>
                <a:cubicBezTo>
                  <a:pt x="2667744" y="3127251"/>
                  <a:pt x="2635188" y="3287241"/>
                  <a:pt x="2570076" y="3432349"/>
                </a:cubicBezTo>
                <a:cubicBezTo>
                  <a:pt x="2504964" y="3577456"/>
                  <a:pt x="2413806" y="3701635"/>
                  <a:pt x="2296604" y="3804884"/>
                </a:cubicBezTo>
                <a:cubicBezTo>
                  <a:pt x="2179402" y="3908134"/>
                  <a:pt x="2038945" y="3988594"/>
                  <a:pt x="1875235" y="4046265"/>
                </a:cubicBezTo>
                <a:cubicBezTo>
                  <a:pt x="1711524" y="4103936"/>
                  <a:pt x="1531070" y="4132771"/>
                  <a:pt x="1333872" y="4132771"/>
                </a:cubicBezTo>
                <a:cubicBezTo>
                  <a:pt x="1138535" y="4132771"/>
                  <a:pt x="959477" y="4103936"/>
                  <a:pt x="796696" y="4046265"/>
                </a:cubicBezTo>
                <a:cubicBezTo>
                  <a:pt x="633915" y="3988594"/>
                  <a:pt x="493459" y="3908134"/>
                  <a:pt x="375326" y="3804884"/>
                </a:cubicBezTo>
                <a:cubicBezTo>
                  <a:pt x="257194" y="3701635"/>
                  <a:pt x="165106" y="3577456"/>
                  <a:pt x="99064" y="3432349"/>
                </a:cubicBezTo>
                <a:cubicBezTo>
                  <a:pt x="33022" y="3287241"/>
                  <a:pt x="0" y="3127251"/>
                  <a:pt x="0" y="2952378"/>
                </a:cubicBezTo>
                <a:cubicBezTo>
                  <a:pt x="0" y="2837036"/>
                  <a:pt x="14419" y="2725415"/>
                  <a:pt x="43253" y="2617515"/>
                </a:cubicBezTo>
                <a:cubicBezTo>
                  <a:pt x="72089" y="2509614"/>
                  <a:pt x="115342" y="2410086"/>
                  <a:pt x="173013" y="2318928"/>
                </a:cubicBezTo>
                <a:cubicBezTo>
                  <a:pt x="230684" y="2227771"/>
                  <a:pt x="303238" y="2145916"/>
                  <a:pt x="390674" y="2073362"/>
                </a:cubicBezTo>
                <a:cubicBezTo>
                  <a:pt x="478111" y="2000808"/>
                  <a:pt x="580430" y="1942207"/>
                  <a:pt x="697632" y="1897559"/>
                </a:cubicBezTo>
                <a:cubicBezTo>
                  <a:pt x="524619" y="1800821"/>
                  <a:pt x="386953" y="1676642"/>
                  <a:pt x="284634" y="1525023"/>
                </a:cubicBezTo>
                <a:cubicBezTo>
                  <a:pt x="182315" y="1373405"/>
                  <a:pt x="131155" y="1205508"/>
                  <a:pt x="131155" y="1021333"/>
                </a:cubicBezTo>
                <a:cubicBezTo>
                  <a:pt x="131155" y="874366"/>
                  <a:pt x="161386" y="738560"/>
                  <a:pt x="221848" y="613916"/>
                </a:cubicBezTo>
                <a:cubicBezTo>
                  <a:pt x="282309" y="489273"/>
                  <a:pt x="366024" y="381372"/>
                  <a:pt x="472995" y="290215"/>
                </a:cubicBezTo>
                <a:cubicBezTo>
                  <a:pt x="579965" y="199058"/>
                  <a:pt x="706004" y="127900"/>
                  <a:pt x="851111" y="76740"/>
                </a:cubicBezTo>
                <a:cubicBezTo>
                  <a:pt x="996218" y="25580"/>
                  <a:pt x="1154348" y="0"/>
                  <a:pt x="1325501"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378290019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Document blank slide with black background">
    <p:spTree>
      <p:nvGrpSpPr>
        <p:cNvPr id="1" name=""/>
        <p:cNvGrpSpPr/>
        <p:nvPr/>
      </p:nvGrpSpPr>
      <p:grpSpPr>
        <a:xfrm>
          <a:off x="0" y="0"/>
          <a:ext cx="0" cy="0"/>
          <a:chOff x="0" y="0"/>
          <a:chExt cx="0" cy="0"/>
        </a:xfrm>
      </p:grpSpPr>
      <p:pic>
        <p:nvPicPr>
          <p:cNvPr id="5" name="Picture 4" descr="Background pattern&#10;&#10;">
            <a:extLst>
              <a:ext uri="{FF2B5EF4-FFF2-40B4-BE49-F238E27FC236}">
                <a16:creationId xmlns:a16="http://schemas.microsoft.com/office/drawing/2014/main" id="{882EBB64-477F-425A-9041-4D1171514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2845"/>
            <a:ext cx="12188952" cy="6856286"/>
          </a:xfrm>
          <a:prstGeom prst="rect">
            <a:avLst/>
          </a:prstGeom>
        </p:spPr>
      </p:pic>
      <p:sp>
        <p:nvSpPr>
          <p:cNvPr id="2" name="Title 6">
            <a:extLst>
              <a:ext uri="{FF2B5EF4-FFF2-40B4-BE49-F238E27FC236}">
                <a16:creationId xmlns:a16="http://schemas.microsoft.com/office/drawing/2014/main" id="{F5270655-4983-2D26-182B-5885D38ED706}"/>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Text Placeholder 3">
            <a:extLst>
              <a:ext uri="{FF2B5EF4-FFF2-40B4-BE49-F238E27FC236}">
                <a16:creationId xmlns:a16="http://schemas.microsoft.com/office/drawing/2014/main" id="{B9B449D7-0AEE-D78C-FB4A-A2549E4B3964}"/>
              </a:ext>
            </a:extLst>
          </p:cNvPr>
          <p:cNvSpPr>
            <a:spLocks noGrp="1"/>
          </p:cNvSpPr>
          <p:nvPr>
            <p:ph type="body" sz="quarter" idx="10"/>
          </p:nvPr>
        </p:nvSpPr>
        <p:spPr>
          <a:xfrm>
            <a:off x="586390" y="1116870"/>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00667059"/>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9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627ED8-4A39-457F-955B-6262D74A539D}"/>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B08394-FA42-4865-9C8C-E229773B25D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854966" y="2018771"/>
            <a:ext cx="2765534" cy="4267729"/>
          </a:xfrm>
          <a:custGeom>
            <a:avLst/>
            <a:gdLst/>
            <a:ahLst/>
            <a:cxnLst/>
            <a:rect l="l" t="t" r="r" b="b"/>
            <a:pathLst>
              <a:path w="2681696" h="4138352">
                <a:moveTo>
                  <a:pt x="1314338" y="530201"/>
                </a:moveTo>
                <a:cubicBezTo>
                  <a:pt x="1225041" y="530201"/>
                  <a:pt x="1139930" y="548339"/>
                  <a:pt x="1059005" y="584616"/>
                </a:cubicBezTo>
                <a:cubicBezTo>
                  <a:pt x="978079" y="620893"/>
                  <a:pt x="907387" y="672517"/>
                  <a:pt x="846925" y="739490"/>
                </a:cubicBezTo>
                <a:cubicBezTo>
                  <a:pt x="786463" y="806463"/>
                  <a:pt x="738559" y="887388"/>
                  <a:pt x="703213" y="982266"/>
                </a:cubicBezTo>
                <a:cubicBezTo>
                  <a:pt x="667866" y="1077144"/>
                  <a:pt x="650192" y="1182254"/>
                  <a:pt x="650192" y="1297595"/>
                </a:cubicBezTo>
                <a:cubicBezTo>
                  <a:pt x="650192" y="1424100"/>
                  <a:pt x="667401" y="1535720"/>
                  <a:pt x="701817" y="1632459"/>
                </a:cubicBezTo>
                <a:cubicBezTo>
                  <a:pt x="736234" y="1729197"/>
                  <a:pt x="784138" y="1810587"/>
                  <a:pt x="845529" y="1876630"/>
                </a:cubicBezTo>
                <a:cubicBezTo>
                  <a:pt x="906921" y="1942672"/>
                  <a:pt x="980870" y="1992902"/>
                  <a:pt x="1067376" y="2027319"/>
                </a:cubicBezTo>
                <a:cubicBezTo>
                  <a:pt x="1153883" y="2061735"/>
                  <a:pt x="1249226" y="2078943"/>
                  <a:pt x="1353405" y="2078943"/>
                </a:cubicBezTo>
                <a:cubicBezTo>
                  <a:pt x="1446423" y="2078943"/>
                  <a:pt x="1532464" y="2061735"/>
                  <a:pt x="1611529" y="2027319"/>
                </a:cubicBezTo>
                <a:cubicBezTo>
                  <a:pt x="1690594" y="1992902"/>
                  <a:pt x="1759427" y="1946393"/>
                  <a:pt x="1818028" y="1887792"/>
                </a:cubicBezTo>
                <a:cubicBezTo>
                  <a:pt x="1876629" y="1829191"/>
                  <a:pt x="1922673" y="1759893"/>
                  <a:pt x="1956159" y="1679898"/>
                </a:cubicBezTo>
                <a:cubicBezTo>
                  <a:pt x="1989646" y="1599902"/>
                  <a:pt x="2006389" y="1514327"/>
                  <a:pt x="2006389" y="1423169"/>
                </a:cubicBezTo>
                <a:cubicBezTo>
                  <a:pt x="2006389" y="1289224"/>
                  <a:pt x="1989180" y="1167371"/>
                  <a:pt x="1954764" y="1057610"/>
                </a:cubicBezTo>
                <a:cubicBezTo>
                  <a:pt x="1920347" y="947849"/>
                  <a:pt x="1872443" y="853902"/>
                  <a:pt x="1811052" y="775767"/>
                </a:cubicBezTo>
                <a:cubicBezTo>
                  <a:pt x="1749660" y="697632"/>
                  <a:pt x="1676641" y="637171"/>
                  <a:pt x="1591995" y="594383"/>
                </a:cubicBezTo>
                <a:cubicBezTo>
                  <a:pt x="1507349" y="551595"/>
                  <a:pt x="1414797" y="530201"/>
                  <a:pt x="1314338" y="530201"/>
                </a:cubicBezTo>
                <a:close/>
                <a:moveTo>
                  <a:pt x="1347824" y="0"/>
                </a:moveTo>
                <a:cubicBezTo>
                  <a:pt x="1528278" y="0"/>
                  <a:pt x="1698966" y="33952"/>
                  <a:pt x="1859886" y="101854"/>
                </a:cubicBezTo>
                <a:cubicBezTo>
                  <a:pt x="2020806" y="169757"/>
                  <a:pt x="2162193" y="277658"/>
                  <a:pt x="2284046" y="425556"/>
                </a:cubicBezTo>
                <a:cubicBezTo>
                  <a:pt x="2405899" y="573454"/>
                  <a:pt x="2502637" y="764605"/>
                  <a:pt x="2574261" y="999009"/>
                </a:cubicBezTo>
                <a:cubicBezTo>
                  <a:pt x="2645885" y="1233413"/>
                  <a:pt x="2681696" y="1517117"/>
                  <a:pt x="2681696" y="1850120"/>
                </a:cubicBezTo>
                <a:cubicBezTo>
                  <a:pt x="2681696" y="2250095"/>
                  <a:pt x="2638443" y="2594260"/>
                  <a:pt x="2551937" y="2882615"/>
                </a:cubicBezTo>
                <a:cubicBezTo>
                  <a:pt x="2465430" y="3170970"/>
                  <a:pt x="2346368" y="3408164"/>
                  <a:pt x="2194749" y="3594199"/>
                </a:cubicBezTo>
                <a:cubicBezTo>
                  <a:pt x="2043131" y="3780235"/>
                  <a:pt x="1865467" y="3917436"/>
                  <a:pt x="1661759" y="4005802"/>
                </a:cubicBezTo>
                <a:cubicBezTo>
                  <a:pt x="1458050" y="4094169"/>
                  <a:pt x="1238994" y="4138352"/>
                  <a:pt x="1004589" y="4138352"/>
                </a:cubicBezTo>
                <a:cubicBezTo>
                  <a:pt x="928315" y="4138352"/>
                  <a:pt x="851576" y="4133701"/>
                  <a:pt x="774371" y="4124400"/>
                </a:cubicBezTo>
                <a:cubicBezTo>
                  <a:pt x="697166" y="4115098"/>
                  <a:pt x="623682" y="4103006"/>
                  <a:pt x="553919" y="4088123"/>
                </a:cubicBezTo>
                <a:cubicBezTo>
                  <a:pt x="484156" y="4073240"/>
                  <a:pt x="420904" y="4056962"/>
                  <a:pt x="364163" y="4039289"/>
                </a:cubicBezTo>
                <a:cubicBezTo>
                  <a:pt x="307423" y="4021615"/>
                  <a:pt x="260449" y="4004407"/>
                  <a:pt x="223242" y="3987664"/>
                </a:cubicBezTo>
                <a:lnTo>
                  <a:pt x="223242" y="3404444"/>
                </a:lnTo>
                <a:cubicBezTo>
                  <a:pt x="262309" y="3428628"/>
                  <a:pt x="310678" y="3453278"/>
                  <a:pt x="368349" y="3478393"/>
                </a:cubicBezTo>
                <a:cubicBezTo>
                  <a:pt x="426020" y="3503507"/>
                  <a:pt x="488807" y="3525832"/>
                  <a:pt x="556710" y="3545365"/>
                </a:cubicBezTo>
                <a:cubicBezTo>
                  <a:pt x="624613" y="3564899"/>
                  <a:pt x="695306" y="3580712"/>
                  <a:pt x="768790" y="3592804"/>
                </a:cubicBezTo>
                <a:cubicBezTo>
                  <a:pt x="842274" y="3604897"/>
                  <a:pt x="913432" y="3610943"/>
                  <a:pt x="982265" y="3610943"/>
                </a:cubicBezTo>
                <a:cubicBezTo>
                  <a:pt x="1140395" y="3610943"/>
                  <a:pt x="1284107" y="3580247"/>
                  <a:pt x="1413402" y="3518855"/>
                </a:cubicBezTo>
                <a:cubicBezTo>
                  <a:pt x="1542696" y="3457464"/>
                  <a:pt x="1652922" y="3366306"/>
                  <a:pt x="1744079" y="3245384"/>
                </a:cubicBezTo>
                <a:cubicBezTo>
                  <a:pt x="1835236" y="3124461"/>
                  <a:pt x="1905465" y="2974237"/>
                  <a:pt x="1954764" y="2794713"/>
                </a:cubicBezTo>
                <a:cubicBezTo>
                  <a:pt x="2004063" y="2615189"/>
                  <a:pt x="2028713" y="2407295"/>
                  <a:pt x="2028713" y="2171030"/>
                </a:cubicBezTo>
                <a:lnTo>
                  <a:pt x="2017551" y="2171030"/>
                </a:lnTo>
                <a:cubicBezTo>
                  <a:pt x="1984064" y="2230562"/>
                  <a:pt x="1939881" y="2286838"/>
                  <a:pt x="1885001" y="2339857"/>
                </a:cubicBezTo>
                <a:cubicBezTo>
                  <a:pt x="1830120" y="2392877"/>
                  <a:pt x="1767334" y="2439386"/>
                  <a:pt x="1696640" y="2479384"/>
                </a:cubicBezTo>
                <a:cubicBezTo>
                  <a:pt x="1625947" y="2519381"/>
                  <a:pt x="1547347" y="2551472"/>
                  <a:pt x="1460841" y="2575657"/>
                </a:cubicBezTo>
                <a:cubicBezTo>
                  <a:pt x="1374334" y="2599841"/>
                  <a:pt x="1281782" y="2611934"/>
                  <a:pt x="1183183" y="2611934"/>
                </a:cubicBezTo>
                <a:cubicBezTo>
                  <a:pt x="1015752" y="2611934"/>
                  <a:pt x="859947" y="2582633"/>
                  <a:pt x="715770" y="2524032"/>
                </a:cubicBezTo>
                <a:cubicBezTo>
                  <a:pt x="571593" y="2465431"/>
                  <a:pt x="446484" y="2382180"/>
                  <a:pt x="340444" y="2274280"/>
                </a:cubicBezTo>
                <a:cubicBezTo>
                  <a:pt x="234404" y="2166380"/>
                  <a:pt x="151153" y="2035225"/>
                  <a:pt x="90692" y="1880816"/>
                </a:cubicBezTo>
                <a:cubicBezTo>
                  <a:pt x="30230" y="1726406"/>
                  <a:pt x="0" y="1554324"/>
                  <a:pt x="0" y="1364568"/>
                </a:cubicBezTo>
                <a:cubicBezTo>
                  <a:pt x="0" y="1156209"/>
                  <a:pt x="34416" y="967848"/>
                  <a:pt x="103249" y="799486"/>
                </a:cubicBezTo>
                <a:cubicBezTo>
                  <a:pt x="172082" y="631125"/>
                  <a:pt x="266960" y="487878"/>
                  <a:pt x="387883" y="369745"/>
                </a:cubicBezTo>
                <a:cubicBezTo>
                  <a:pt x="508806" y="251613"/>
                  <a:pt x="651123" y="160456"/>
                  <a:pt x="814834" y="96274"/>
                </a:cubicBezTo>
                <a:cubicBezTo>
                  <a:pt x="978545" y="32091"/>
                  <a:pt x="1156208" y="0"/>
                  <a:pt x="1347824"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2467817109"/>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10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D71CAE-3D43-407F-A6EB-5E56367E193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7F3C5A85-D796-46DF-B174-C5E7333C1CF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6529431" y="2018771"/>
            <a:ext cx="5091069" cy="4336135"/>
          </a:xfrm>
          <a:custGeom>
            <a:avLst/>
            <a:gdLst/>
            <a:ahLst/>
            <a:cxnLst/>
            <a:rect l="l" t="t" r="r" b="b"/>
            <a:pathLst>
              <a:path w="4881786" h="4157886">
                <a:moveTo>
                  <a:pt x="3531171" y="538572"/>
                </a:moveTo>
                <a:cubicBezTo>
                  <a:pt x="3045619" y="538572"/>
                  <a:pt x="2802844" y="1073423"/>
                  <a:pt x="2802844" y="2143125"/>
                </a:cubicBezTo>
                <a:cubicBezTo>
                  <a:pt x="2802844" y="3143994"/>
                  <a:pt x="3040968" y="3644429"/>
                  <a:pt x="3517218" y="3644429"/>
                </a:cubicBezTo>
                <a:cubicBezTo>
                  <a:pt x="3986027" y="3644429"/>
                  <a:pt x="4220431" y="3135623"/>
                  <a:pt x="4220431" y="2118010"/>
                </a:cubicBezTo>
                <a:cubicBezTo>
                  <a:pt x="4220431" y="1065051"/>
                  <a:pt x="3990678" y="538572"/>
                  <a:pt x="3531171" y="538572"/>
                </a:cubicBezTo>
                <a:close/>
                <a:moveTo>
                  <a:pt x="3561867" y="22324"/>
                </a:moveTo>
                <a:cubicBezTo>
                  <a:pt x="4441813" y="22324"/>
                  <a:pt x="4881786" y="706004"/>
                  <a:pt x="4881786" y="2073362"/>
                </a:cubicBezTo>
                <a:cubicBezTo>
                  <a:pt x="4881786" y="2750530"/>
                  <a:pt x="4757608" y="3267242"/>
                  <a:pt x="4509251" y="3623500"/>
                </a:cubicBezTo>
                <a:cubicBezTo>
                  <a:pt x="4260894" y="3979757"/>
                  <a:pt x="3913473" y="4157886"/>
                  <a:pt x="3466989" y="4157886"/>
                </a:cubicBezTo>
                <a:cubicBezTo>
                  <a:pt x="3050270" y="4157886"/>
                  <a:pt x="2725174" y="3987664"/>
                  <a:pt x="2491699" y="3647219"/>
                </a:cubicBezTo>
                <a:cubicBezTo>
                  <a:pt x="2258225" y="3306775"/>
                  <a:pt x="2141488" y="2814712"/>
                  <a:pt x="2141488" y="2171030"/>
                </a:cubicBezTo>
                <a:cubicBezTo>
                  <a:pt x="2141488" y="1464097"/>
                  <a:pt x="2263341" y="929246"/>
                  <a:pt x="2507047" y="566477"/>
                </a:cubicBezTo>
                <a:cubicBezTo>
                  <a:pt x="2750753" y="203709"/>
                  <a:pt x="3102360" y="22324"/>
                  <a:pt x="3561867" y="22324"/>
                </a:cubicBezTo>
                <a:close/>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60"/>
                </a:cubicBezTo>
                <a:lnTo>
                  <a:pt x="0" y="608335"/>
                </a:lnTo>
                <a:cubicBezTo>
                  <a:pt x="107901" y="572988"/>
                  <a:pt x="212081" y="535781"/>
                  <a:pt x="312540" y="496714"/>
                </a:cubicBezTo>
                <a:cubicBezTo>
                  <a:pt x="412999" y="457647"/>
                  <a:pt x="512062" y="413928"/>
                  <a:pt x="609731" y="365559"/>
                </a:cubicBezTo>
                <a:cubicBezTo>
                  <a:pt x="707399" y="317190"/>
                  <a:pt x="805998" y="263240"/>
                  <a:pt x="905527" y="203709"/>
                </a:cubicBezTo>
                <a:cubicBezTo>
                  <a:pt x="1005055" y="144177"/>
                  <a:pt x="1107841" y="76275"/>
                  <a:pt x="1213880"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1809848939"/>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11 written with Bloom f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49E7E3-A08B-4A3B-97C3-413B08559BF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3C2BA326-CF7C-463C-A924-7E624DC7D80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823173" y="2018771"/>
            <a:ext cx="3797327" cy="4267729"/>
          </a:xfrm>
          <a:custGeom>
            <a:avLst/>
            <a:gdLst/>
            <a:ahLst/>
            <a:cxnLst/>
            <a:rect l="l" t="t" r="r" b="b"/>
            <a:pathLst>
              <a:path w="3640000" h="4090913">
                <a:moveTo>
                  <a:pt x="3366529" y="0"/>
                </a:moveTo>
                <a:lnTo>
                  <a:pt x="3640000" y="0"/>
                </a:lnTo>
                <a:lnTo>
                  <a:pt x="3640000" y="4090913"/>
                </a:lnTo>
                <a:lnTo>
                  <a:pt x="2992598" y="4090913"/>
                </a:lnTo>
                <a:lnTo>
                  <a:pt x="2992598" y="792510"/>
                </a:lnTo>
                <a:cubicBezTo>
                  <a:pt x="2875396" y="876226"/>
                  <a:pt x="2749357" y="947384"/>
                  <a:pt x="2614482" y="1005985"/>
                </a:cubicBezTo>
                <a:cubicBezTo>
                  <a:pt x="2479606" y="1064586"/>
                  <a:pt x="2325662" y="1116211"/>
                  <a:pt x="2152649" y="1160859"/>
                </a:cubicBezTo>
                <a:lnTo>
                  <a:pt x="2152649" y="608335"/>
                </a:lnTo>
                <a:cubicBezTo>
                  <a:pt x="2260550" y="572989"/>
                  <a:pt x="2364730" y="535782"/>
                  <a:pt x="2465188" y="496714"/>
                </a:cubicBezTo>
                <a:cubicBezTo>
                  <a:pt x="2565647" y="457647"/>
                  <a:pt x="2664711" y="413928"/>
                  <a:pt x="2762380" y="365559"/>
                </a:cubicBezTo>
                <a:cubicBezTo>
                  <a:pt x="2860048" y="317190"/>
                  <a:pt x="2958647" y="263240"/>
                  <a:pt x="3058176" y="203709"/>
                </a:cubicBezTo>
                <a:cubicBezTo>
                  <a:pt x="3157704" y="144177"/>
                  <a:pt x="3260489" y="76275"/>
                  <a:pt x="3366529" y="0"/>
                </a:cubicBezTo>
                <a:close/>
                <a:moveTo>
                  <a:pt x="1213879" y="0"/>
                </a:moveTo>
                <a:lnTo>
                  <a:pt x="1487351" y="0"/>
                </a:lnTo>
                <a:lnTo>
                  <a:pt x="1487351" y="4090913"/>
                </a:lnTo>
                <a:lnTo>
                  <a:pt x="839948" y="4090913"/>
                </a:lnTo>
                <a:lnTo>
                  <a:pt x="839948" y="792510"/>
                </a:lnTo>
                <a:cubicBezTo>
                  <a:pt x="722746" y="876226"/>
                  <a:pt x="596707" y="947384"/>
                  <a:pt x="461832" y="1005985"/>
                </a:cubicBezTo>
                <a:cubicBezTo>
                  <a:pt x="326956" y="1064586"/>
                  <a:pt x="173012" y="1116211"/>
                  <a:pt x="0" y="1160859"/>
                </a:cubicBezTo>
                <a:lnTo>
                  <a:pt x="0" y="608335"/>
                </a:lnTo>
                <a:cubicBezTo>
                  <a:pt x="107900" y="572989"/>
                  <a:pt x="212080" y="535782"/>
                  <a:pt x="312539" y="496714"/>
                </a:cubicBezTo>
                <a:cubicBezTo>
                  <a:pt x="412997" y="457647"/>
                  <a:pt x="512061" y="413928"/>
                  <a:pt x="609730" y="365559"/>
                </a:cubicBezTo>
                <a:cubicBezTo>
                  <a:pt x="707398" y="317190"/>
                  <a:pt x="805997" y="263240"/>
                  <a:pt x="905526" y="203709"/>
                </a:cubicBezTo>
                <a:cubicBezTo>
                  <a:pt x="1005055" y="144177"/>
                  <a:pt x="1107839" y="76275"/>
                  <a:pt x="1213879"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2995349326"/>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Document default section slide with large white copy and secundary title on dark background with natural shadows and a big number 12 written with Bloom fill">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A2B5DBC-D2D2-41CA-B846-0062F166C35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13" name="Picture 12">
            <a:extLst>
              <a:ext uri="{FF2B5EF4-FFF2-40B4-BE49-F238E27FC236}">
                <a16:creationId xmlns:a16="http://schemas.microsoft.com/office/drawing/2014/main" id="{5D667256-8AEE-4223-98F1-853BD31A96C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6730756" y="2019451"/>
            <a:ext cx="4904553" cy="4267049"/>
          </a:xfrm>
          <a:custGeom>
            <a:avLst/>
            <a:gdLst/>
            <a:ahLst/>
            <a:cxnLst/>
            <a:rect l="l" t="t" r="r" b="b"/>
            <a:pathLst>
              <a:path w="5885463" h="5120459">
                <a:moveTo>
                  <a:pt x="4313699" y="27942"/>
                </a:moveTo>
                <a:cubicBezTo>
                  <a:pt x="4539567" y="27942"/>
                  <a:pt x="4744479" y="57631"/>
                  <a:pt x="4928433" y="117009"/>
                </a:cubicBezTo>
                <a:cubicBezTo>
                  <a:pt x="5112389" y="176387"/>
                  <a:pt x="5269565" y="263707"/>
                  <a:pt x="5399963" y="378969"/>
                </a:cubicBezTo>
                <a:cubicBezTo>
                  <a:pt x="5530361" y="494232"/>
                  <a:pt x="5631071" y="638019"/>
                  <a:pt x="5702091" y="810332"/>
                </a:cubicBezTo>
                <a:cubicBezTo>
                  <a:pt x="5773111" y="982644"/>
                  <a:pt x="5808621" y="1180569"/>
                  <a:pt x="5808621" y="1404109"/>
                </a:cubicBezTo>
                <a:cubicBezTo>
                  <a:pt x="5808621" y="1606692"/>
                  <a:pt x="5783590" y="1788901"/>
                  <a:pt x="5733526" y="1950734"/>
                </a:cubicBezTo>
                <a:cubicBezTo>
                  <a:pt x="5683463" y="2112567"/>
                  <a:pt x="5612443" y="2263340"/>
                  <a:pt x="5520465" y="2403053"/>
                </a:cubicBezTo>
                <a:cubicBezTo>
                  <a:pt x="5428488" y="2542765"/>
                  <a:pt x="5317300" y="2675492"/>
                  <a:pt x="5186901" y="2801233"/>
                </a:cubicBezTo>
                <a:cubicBezTo>
                  <a:pt x="5056503" y="2926975"/>
                  <a:pt x="4910969" y="3056209"/>
                  <a:pt x="4750300" y="3188935"/>
                </a:cubicBezTo>
                <a:cubicBezTo>
                  <a:pt x="4615245" y="3298376"/>
                  <a:pt x="4480771" y="3404908"/>
                  <a:pt x="4346881" y="3508527"/>
                </a:cubicBezTo>
                <a:cubicBezTo>
                  <a:pt x="4212989" y="3612147"/>
                  <a:pt x="4092488" y="3713439"/>
                  <a:pt x="3985375" y="3812402"/>
                </a:cubicBezTo>
                <a:cubicBezTo>
                  <a:pt x="3878262" y="3911365"/>
                  <a:pt x="3791524" y="4010328"/>
                  <a:pt x="3725160" y="4109291"/>
                </a:cubicBezTo>
                <a:cubicBezTo>
                  <a:pt x="3658797" y="4208254"/>
                  <a:pt x="3625615" y="4307799"/>
                  <a:pt x="3625615" y="4407926"/>
                </a:cubicBezTo>
                <a:lnTo>
                  <a:pt x="3625615" y="4425390"/>
                </a:lnTo>
                <a:lnTo>
                  <a:pt x="5885463" y="4425390"/>
                </a:lnTo>
                <a:lnTo>
                  <a:pt x="5885463" y="5120459"/>
                </a:lnTo>
                <a:lnTo>
                  <a:pt x="2741935" y="5120459"/>
                </a:lnTo>
                <a:lnTo>
                  <a:pt x="2741935" y="4732757"/>
                </a:lnTo>
                <a:cubicBezTo>
                  <a:pt x="2741935" y="4574416"/>
                  <a:pt x="2764056" y="4425972"/>
                  <a:pt x="2808299" y="4287424"/>
                </a:cubicBezTo>
                <a:cubicBezTo>
                  <a:pt x="2852540" y="4148876"/>
                  <a:pt x="2911918" y="4018478"/>
                  <a:pt x="2986432" y="3896229"/>
                </a:cubicBezTo>
                <a:cubicBezTo>
                  <a:pt x="3060944" y="3773981"/>
                  <a:pt x="3148265" y="3658718"/>
                  <a:pt x="3248392" y="3550441"/>
                </a:cubicBezTo>
                <a:cubicBezTo>
                  <a:pt x="3348519" y="3442164"/>
                  <a:pt x="3455632" y="3337380"/>
                  <a:pt x="3569730" y="3236088"/>
                </a:cubicBezTo>
                <a:cubicBezTo>
                  <a:pt x="3683829" y="3134797"/>
                  <a:pt x="3800256" y="3036998"/>
                  <a:pt x="3919011" y="2942692"/>
                </a:cubicBezTo>
                <a:cubicBezTo>
                  <a:pt x="4037767" y="2848386"/>
                  <a:pt x="4154194" y="2753498"/>
                  <a:pt x="4268292" y="2658028"/>
                </a:cubicBezTo>
                <a:cubicBezTo>
                  <a:pt x="4375405" y="2567215"/>
                  <a:pt x="4473204" y="2478148"/>
                  <a:pt x="4561688" y="2390828"/>
                </a:cubicBezTo>
                <a:cubicBezTo>
                  <a:pt x="4650173" y="2303508"/>
                  <a:pt x="4725851" y="2213277"/>
                  <a:pt x="4788721" y="2120135"/>
                </a:cubicBezTo>
                <a:cubicBezTo>
                  <a:pt x="4851591" y="2026994"/>
                  <a:pt x="4900491" y="1928613"/>
                  <a:pt x="4935419" y="1824993"/>
                </a:cubicBezTo>
                <a:cubicBezTo>
                  <a:pt x="4970347" y="1721373"/>
                  <a:pt x="4987811" y="1609021"/>
                  <a:pt x="4987811" y="1487937"/>
                </a:cubicBezTo>
                <a:cubicBezTo>
                  <a:pt x="4987811" y="1355210"/>
                  <a:pt x="4967437" y="1239365"/>
                  <a:pt x="4926687" y="1140402"/>
                </a:cubicBezTo>
                <a:cubicBezTo>
                  <a:pt x="4885938" y="1041439"/>
                  <a:pt x="4828889" y="958776"/>
                  <a:pt x="4755539" y="892413"/>
                </a:cubicBezTo>
                <a:cubicBezTo>
                  <a:pt x="4682191" y="826049"/>
                  <a:pt x="4595453" y="775986"/>
                  <a:pt x="4495325" y="742222"/>
                </a:cubicBezTo>
                <a:cubicBezTo>
                  <a:pt x="4395197" y="708458"/>
                  <a:pt x="4285756" y="691576"/>
                  <a:pt x="4167001" y="691576"/>
                </a:cubicBezTo>
                <a:cubicBezTo>
                  <a:pt x="3962090" y="691576"/>
                  <a:pt x="3753685" y="739311"/>
                  <a:pt x="3541788" y="834781"/>
                </a:cubicBezTo>
                <a:cubicBezTo>
                  <a:pt x="3329891" y="930252"/>
                  <a:pt x="3126144" y="1073457"/>
                  <a:pt x="2930546" y="1264397"/>
                </a:cubicBezTo>
                <a:lnTo>
                  <a:pt x="2930546" y="485500"/>
                </a:lnTo>
                <a:cubicBezTo>
                  <a:pt x="3033002" y="408658"/>
                  <a:pt x="3136622" y="341713"/>
                  <a:pt x="3241406" y="284664"/>
                </a:cubicBezTo>
                <a:cubicBezTo>
                  <a:pt x="3346190" y="227614"/>
                  <a:pt x="3454467" y="179879"/>
                  <a:pt x="3566237" y="141459"/>
                </a:cubicBezTo>
                <a:cubicBezTo>
                  <a:pt x="3678007" y="103038"/>
                  <a:pt x="3795599" y="74513"/>
                  <a:pt x="3919011" y="55885"/>
                </a:cubicBezTo>
                <a:cubicBezTo>
                  <a:pt x="4042424" y="37256"/>
                  <a:pt x="4173986" y="27942"/>
                  <a:pt x="4313699" y="27942"/>
                </a:cubicBezTo>
                <a:close/>
                <a:moveTo>
                  <a:pt x="1519372" y="0"/>
                </a:moveTo>
                <a:lnTo>
                  <a:pt x="1861667" y="0"/>
                </a:lnTo>
                <a:lnTo>
                  <a:pt x="1861667" y="5120459"/>
                </a:lnTo>
                <a:lnTo>
                  <a:pt x="1051336" y="5120459"/>
                </a:lnTo>
                <a:lnTo>
                  <a:pt x="1051336" y="991958"/>
                </a:lnTo>
                <a:cubicBezTo>
                  <a:pt x="904637" y="1096742"/>
                  <a:pt x="746879" y="1185809"/>
                  <a:pt x="578060" y="1259158"/>
                </a:cubicBezTo>
                <a:cubicBezTo>
                  <a:pt x="409241" y="1332507"/>
                  <a:pt x="216554" y="1397124"/>
                  <a:pt x="0" y="1453009"/>
                </a:cubicBezTo>
                <a:lnTo>
                  <a:pt x="0" y="761432"/>
                </a:lnTo>
                <a:cubicBezTo>
                  <a:pt x="135055" y="717190"/>
                  <a:pt x="265453" y="670619"/>
                  <a:pt x="391195" y="621720"/>
                </a:cubicBezTo>
                <a:cubicBezTo>
                  <a:pt x="516936" y="572820"/>
                  <a:pt x="640930" y="518100"/>
                  <a:pt x="763179" y="457558"/>
                </a:cubicBezTo>
                <a:cubicBezTo>
                  <a:pt x="885427" y="397016"/>
                  <a:pt x="1008840" y="329488"/>
                  <a:pt x="1133417" y="254975"/>
                </a:cubicBezTo>
                <a:cubicBezTo>
                  <a:pt x="1257993" y="180461"/>
                  <a:pt x="1386646" y="95470"/>
                  <a:pt x="1519372" y="0"/>
                </a:cubicBezTo>
                <a:close/>
              </a:path>
            </a:pathLst>
          </a:custGeom>
          <a:effectLst>
            <a:outerShdw blurRad="101600" dist="38100" dir="5400000" algn="ctr" rotWithShape="0">
              <a:prstClr val="black">
                <a:alpha val="74000"/>
              </a:prstClr>
            </a:outerShdw>
          </a:effectLst>
        </p:spPr>
      </p:pic>
    </p:spTree>
    <p:extLst>
      <p:ext uri="{BB962C8B-B14F-4D97-AF65-F5344CB8AC3E}">
        <p14:creationId xmlns:p14="http://schemas.microsoft.com/office/powerpoint/2010/main" val="669569576"/>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ocument alternative section slide with Bloom background and acrylic">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5C404A9F-E03A-4552-AD3C-8818696556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7997"/>
          </a:xfrm>
          <a:prstGeom prst="rect">
            <a:avLst/>
          </a:prstGeom>
        </p:spPr>
      </p:pic>
      <p:pic>
        <p:nvPicPr>
          <p:cNvPr id="10" name="Picture 9">
            <a:extLst>
              <a:ext uri="{FF2B5EF4-FFF2-40B4-BE49-F238E27FC236}">
                <a16:creationId xmlns:a16="http://schemas.microsoft.com/office/drawing/2014/main" id="{03B9AC82-9AED-47BF-9899-3F964290EFCE}"/>
              </a:ext>
            </a:extLst>
          </p:cNvPr>
          <p:cNvPicPr>
            <a:picLocks noChangeAspect="1"/>
          </p:cNvPicPr>
          <p:nvPr userDrawn="1"/>
        </p:nvPicPr>
        <p:blipFill>
          <a:blip r:embed="rId3">
            <a:alphaModFix/>
          </a:blip>
          <a:stretch>
            <a:fillRect/>
          </a:stretch>
        </p:blipFill>
        <p:spPr>
          <a:xfrm>
            <a:off x="1" y="0"/>
            <a:ext cx="6095999" cy="6857999"/>
          </a:xfrm>
          <a:prstGeom prst="rect">
            <a:avLst/>
          </a:prstGeom>
          <a:effectLst>
            <a:outerShdw blurRad="101600" dist="101600" dir="5400000" algn="ctr" rotWithShape="0">
              <a:prstClr val="black">
                <a:alpha val="14000"/>
              </a:prstClr>
            </a:outerShdw>
          </a:effectLst>
        </p:spPr>
      </p:pic>
      <p:pic>
        <p:nvPicPr>
          <p:cNvPr id="14" name="Picture 13" descr="A picture containing connector&#10;&#10;Description automatically generated">
            <a:extLst>
              <a:ext uri="{FF2B5EF4-FFF2-40B4-BE49-F238E27FC236}">
                <a16:creationId xmlns:a16="http://schemas.microsoft.com/office/drawing/2014/main" id="{606B6732-6431-4EE9-A403-0F397E9B4878}"/>
              </a:ext>
            </a:extLst>
          </p:cNvPr>
          <p:cNvPicPr>
            <a:picLocks noChangeAspect="1"/>
          </p:cNvPicPr>
          <p:nvPr userDrawn="1"/>
        </p:nvPicPr>
        <p:blipFill rotWithShape="1">
          <a:blip r:embed="rId4" cstate="print">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a:ext>
            </a:extLst>
          </a:blip>
          <a:srcRect/>
          <a:stretch/>
        </p:blipFill>
        <p:spPr>
          <a:xfrm>
            <a:off x="1" y="0"/>
            <a:ext cx="6095999" cy="6857998"/>
          </a:xfrm>
          <a:prstGeom prst="rect">
            <a:avLst/>
          </a:prstGeom>
        </p:spPr>
      </p:pic>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2" y="5170399"/>
            <a:ext cx="5062097"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22084832"/>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ocument alternative section slide with white type on an image placeholder as background">
    <p:spTree>
      <p:nvGrpSpPr>
        <p:cNvPr id="1" name=""/>
        <p:cNvGrpSpPr/>
        <p:nvPr/>
      </p:nvGrpSpPr>
      <p:grpSpPr>
        <a:xfrm>
          <a:off x="0" y="0"/>
          <a:ext cx="0" cy="0"/>
          <a:chOff x="0" y="0"/>
          <a:chExt cx="0" cy="0"/>
        </a:xfrm>
      </p:grpSpPr>
      <p:sp>
        <p:nvSpPr>
          <p:cNvPr id="5" name="Picture placeholder" descr="Placeholder area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65507280"/>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on dark backgroun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24456BE-63A4-4F0A-8392-8395B65E8D7B}"/>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latin typeface="+mj-lt"/>
                <a:cs typeface="Segoe UI Variable Text Semibold" pitchFamily="2" charset="0"/>
              </a:defRPr>
            </a:lvl1pPr>
          </a:lstStyle>
          <a:p>
            <a:r>
              <a:rPr lang="en-US"/>
              <a:t>Click to edit Master title style</a:t>
            </a:r>
          </a:p>
        </p:txBody>
      </p:sp>
      <p:sp>
        <p:nvSpPr>
          <p:cNvPr id="15" name="Subtitle">
            <a:extLst>
              <a:ext uri="{FF2B5EF4-FFF2-40B4-BE49-F238E27FC236}">
                <a16:creationId xmlns:a16="http://schemas.microsoft.com/office/drawing/2014/main" id="{390B5653-876D-449A-AF2B-BA7918C86AE4}"/>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EC91DDFE-8130-4BB5-BD72-2F932F707884}"/>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9BDD2D5C-F6C1-4BF3-A968-1056F2C7B35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B0B26E1B-D418-402D-8B3B-B0A9E081FDEF}"/>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4">
            <a:extLst>
              <a:ext uri="{FF2B5EF4-FFF2-40B4-BE49-F238E27FC236}">
                <a16:creationId xmlns:a16="http://schemas.microsoft.com/office/drawing/2014/main" id="{67CC23B0-E944-432E-A5A4-854EE2D4B655}"/>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Slide number">
            <a:extLst>
              <a:ext uri="{FF2B5EF4-FFF2-40B4-BE49-F238E27FC236}">
                <a16:creationId xmlns:a16="http://schemas.microsoft.com/office/drawing/2014/main" id="{FF590B1D-F030-4F0E-90B5-1BE2DE3C1747}"/>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mn-lt"/>
                <a:cs typeface="Segoe UI Variable Text" pitchFamily="2" charset="0"/>
              </a:defRPr>
            </a:lvl1pPr>
          </a:lstStyle>
          <a:p>
            <a:pPr marL="21165" defTabSz="761970"/>
            <a:fld id="{81D60167-4931-47E6-BA6A-407CBD079E47}" type="slidenum">
              <a:rPr lang="en-US" smtClean="0"/>
              <a:pPr marL="21165" defTabSz="761970"/>
              <a:t>‹#›</a:t>
            </a:fld>
            <a:endParaRPr lang="en-US"/>
          </a:p>
        </p:txBody>
      </p:sp>
      <p:sp>
        <p:nvSpPr>
          <p:cNvPr id="21" name="Footer note">
            <a:extLst>
              <a:ext uri="{FF2B5EF4-FFF2-40B4-BE49-F238E27FC236}">
                <a16:creationId xmlns:a16="http://schemas.microsoft.com/office/drawing/2014/main" id="{7EA61339-6CA3-4F79-9C43-B5356A82D5A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mn-lt"/>
                <a:cs typeface="Segoe UI Variable Text" pitchFamily="2"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675760214"/>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full-bleed image at the bottom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DD18BB97-C80E-4321-928C-BA7E36381E86}"/>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6" name="Subtitle">
            <a:extLst>
              <a:ext uri="{FF2B5EF4-FFF2-40B4-BE49-F238E27FC236}">
                <a16:creationId xmlns:a16="http://schemas.microsoft.com/office/drawing/2014/main" id="{573E508B-E3BD-4C96-B5FE-365EFD76211D}"/>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Slide number">
            <a:extLst>
              <a:ext uri="{FF2B5EF4-FFF2-40B4-BE49-F238E27FC236}">
                <a16:creationId xmlns:a16="http://schemas.microsoft.com/office/drawing/2014/main" id="{4A9C1D0F-BF1F-4315-85B8-699B1029C8A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8" name="Footer note">
            <a:extLst>
              <a:ext uri="{FF2B5EF4-FFF2-40B4-BE49-F238E27FC236}">
                <a16:creationId xmlns:a16="http://schemas.microsoft.com/office/drawing/2014/main" id="{3A3464C9-1E15-4725-AD8E-56A4CA3D577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24833519"/>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boxed image at the bottom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582612" y="3429000"/>
            <a:ext cx="11046913" cy="28575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317B060A-F282-4B3D-B0C2-A6AA217621AA}"/>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6" name="Subtitle">
            <a:extLst>
              <a:ext uri="{FF2B5EF4-FFF2-40B4-BE49-F238E27FC236}">
                <a16:creationId xmlns:a16="http://schemas.microsoft.com/office/drawing/2014/main" id="{57173BCF-A068-42E2-82F2-28FBE6490911}"/>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Slide number">
            <a:extLst>
              <a:ext uri="{FF2B5EF4-FFF2-40B4-BE49-F238E27FC236}">
                <a16:creationId xmlns:a16="http://schemas.microsoft.com/office/drawing/2014/main" id="{991E4A1E-56AE-4583-A0C9-067BDDB35D6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8" name="Footer note">
            <a:extLst>
              <a:ext uri="{FF2B5EF4-FFF2-40B4-BE49-F238E27FC236}">
                <a16:creationId xmlns:a16="http://schemas.microsoft.com/office/drawing/2014/main" id="{BCBAD429-4FD0-4E06-97CA-5D9FBD8D0F6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908689100"/>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full-bleed image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5118AB4-8286-488D-BF9D-2075D37CB4BB}"/>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B73D85F4-A15C-4B49-B279-EC75758BC58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5" name="Subtitle">
            <a:extLst>
              <a:ext uri="{FF2B5EF4-FFF2-40B4-BE49-F238E27FC236}">
                <a16:creationId xmlns:a16="http://schemas.microsoft.com/office/drawing/2014/main" id="{48AE7C0B-EBE4-4500-B0F2-5FFF2F08A482}"/>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Slide number">
            <a:extLst>
              <a:ext uri="{FF2B5EF4-FFF2-40B4-BE49-F238E27FC236}">
                <a16:creationId xmlns:a16="http://schemas.microsoft.com/office/drawing/2014/main" id="{ECD31584-94C4-44AE-AC9E-2AE32ED0DED6}"/>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7" name="Footer note">
            <a:extLst>
              <a:ext uri="{FF2B5EF4-FFF2-40B4-BE49-F238E27FC236}">
                <a16:creationId xmlns:a16="http://schemas.microsoft.com/office/drawing/2014/main" id="{FFD200AC-0C71-42B1-88FC-4D21EA03C333}"/>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13905995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low Only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74005571"/>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boxed image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5118AB4-8286-488D-BF9D-2075D37CB4BB}"/>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8776CD07-2445-471E-81DC-CB6053F4AC79}"/>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5" name="Subtitle">
            <a:extLst>
              <a:ext uri="{FF2B5EF4-FFF2-40B4-BE49-F238E27FC236}">
                <a16:creationId xmlns:a16="http://schemas.microsoft.com/office/drawing/2014/main" id="{DEE18FE0-7BC8-41DC-B027-B70F7E2E953A}"/>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Slide number">
            <a:extLst>
              <a:ext uri="{FF2B5EF4-FFF2-40B4-BE49-F238E27FC236}">
                <a16:creationId xmlns:a16="http://schemas.microsoft.com/office/drawing/2014/main" id="{7BCC11D1-5B61-45FC-93C3-0724692B293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7" name="Footer note">
            <a:extLst>
              <a:ext uri="{FF2B5EF4-FFF2-40B4-BE49-F238E27FC236}">
                <a16:creationId xmlns:a16="http://schemas.microsoft.com/office/drawing/2014/main" id="{A538159F-552A-439D-AD31-5513C49D10D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439204320"/>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full-cleed image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BA82B6E-D6EB-4BFE-A6F9-E527ED092E52}"/>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2673DBD0-5D64-40A8-A205-13D6B2CCA64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3" name="Slide number">
            <a:extLst>
              <a:ext uri="{FF2B5EF4-FFF2-40B4-BE49-F238E27FC236}">
                <a16:creationId xmlns:a16="http://schemas.microsoft.com/office/drawing/2014/main" id="{C59D0FF5-9380-48FC-AD41-6141F5D8F7AE}"/>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52F2371F-B5A5-40C9-AEBA-68179074D9D3}"/>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038208572"/>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boxed image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BA82B6E-D6EB-4BFE-A6F9-E527ED092E52}"/>
              </a:ext>
            </a:extLst>
          </p:cNvPr>
          <p:cNvSpPr>
            <a:spLocks noGrp="1"/>
          </p:cNvSpPr>
          <p:nvPr>
            <p:ph type="pic" sz="quarter" idx="15" hasCustomPrompt="1"/>
          </p:nvPr>
        </p:nvSpPr>
        <p:spPr bwMode="gray">
          <a:xfrm>
            <a:off x="6167592" y="1524000"/>
            <a:ext cx="5460528"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F2388231-9804-4CD3-AC5B-113F7E39FCD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00217673-57D1-4978-8C73-262DA4F691BD}"/>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0CFBEEC7-0785-45D1-B0A1-8BFA82A3FEC7}"/>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F4505C27-ED9A-4AEE-9725-C07FBFD409A4}"/>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244506056"/>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full-bleed  image on dar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3365736" y="0"/>
            <a:ext cx="8826264"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17BEE3BE-CD95-4C4A-A87A-6D7531A1FF02}"/>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lide number">
            <a:extLst>
              <a:ext uri="{FF2B5EF4-FFF2-40B4-BE49-F238E27FC236}">
                <a16:creationId xmlns:a16="http://schemas.microsoft.com/office/drawing/2014/main" id="{2A19C569-76B8-4913-BA06-C2300DC7DD36}"/>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4" name="Footer note">
            <a:extLst>
              <a:ext uri="{FF2B5EF4-FFF2-40B4-BE49-F238E27FC236}">
                <a16:creationId xmlns:a16="http://schemas.microsoft.com/office/drawing/2014/main" id="{C365C2F9-877A-452F-8DE0-9F6BC883314D}"/>
              </a:ext>
              <a:ext uri="{C183D7F6-B498-43B3-948B-1728B52AA6E4}">
                <adec:decorative xmlns:adec="http://schemas.microsoft.com/office/drawing/2017/decorative" val="1"/>
              </a:ext>
            </a:extLst>
          </p:cNvPr>
          <p:cNvSpPr>
            <a:spLocks noGrp="1"/>
          </p:cNvSpPr>
          <p:nvPr>
            <p:ph type="ftr" sz="quarter" idx="3"/>
          </p:nvPr>
        </p:nvSpPr>
        <p:spPr>
          <a:xfrm>
            <a:off x="856730" y="6441057"/>
            <a:ext cx="2362008" cy="203843"/>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551448266"/>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boxed image on dar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3365736" y="1524000"/>
            <a:ext cx="8262384"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8B889937-7870-4508-9F3F-66808348B13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C957270B-FAFC-46F9-985E-81EE58A86C32}"/>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Slide number">
            <a:extLst>
              <a:ext uri="{FF2B5EF4-FFF2-40B4-BE49-F238E27FC236}">
                <a16:creationId xmlns:a16="http://schemas.microsoft.com/office/drawing/2014/main" id="{181CFBB7-0F5E-41E0-9750-7620D0F43A0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6B519D13-C4BD-49DF-98CB-34B7327289A7}"/>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697351532"/>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3">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Title">
            <a:extLst>
              <a:ext uri="{FF2B5EF4-FFF2-40B4-BE49-F238E27FC236}">
                <a16:creationId xmlns:a16="http://schemas.microsoft.com/office/drawing/2014/main" id="{E878FE14-674D-4872-8A51-5062B655979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A4845159-3EC8-487B-B2A8-FC6EEC0BBAB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7ED7D03A-91D3-4582-95A5-B9F4F7DB3972}"/>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5F680AC9-360C-4A65-B9BC-795D75CA5F8F}"/>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428254709"/>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full-bleed image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3ACE06DB-AE72-47E6-B684-9A1C817706BE}"/>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D49E75B3-8639-412B-895C-EE5E6DE072D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CD34B22C-714C-4CA2-83C0-F02888888A9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BDA741F5-03D0-4639-831A-D518ED976F4A}"/>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786313819"/>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boxed image on dar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755737D-A9D4-4A3B-A4BA-0C1654ACFF8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9F759E3-2256-403E-A1F4-DE8145B2F56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A6E9B1A3-B15D-48E7-B4B7-9A2035F041E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934D0B90-364D-45E8-8103-D671B30E560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762726609"/>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and 6 images on dar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3848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Picture placeholder 2"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7" name="Picture placeholder 3"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Picture placeholder 4" descr="Placeholder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436147"/>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6" name="Picture placeholder 5" descr="Placeholder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436147"/>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8" name="Picture placeholder 6"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436147"/>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icon below to insert</a:t>
            </a:r>
          </a:p>
        </p:txBody>
      </p:sp>
      <p:sp>
        <p:nvSpPr>
          <p:cNvPr id="19" name="Title">
            <a:extLst>
              <a:ext uri="{FF2B5EF4-FFF2-40B4-BE49-F238E27FC236}">
                <a16:creationId xmlns:a16="http://schemas.microsoft.com/office/drawing/2014/main" id="{4D586C85-B400-42F1-A538-F8E43CAD7EA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20" name="Subtitle">
            <a:extLst>
              <a:ext uri="{FF2B5EF4-FFF2-40B4-BE49-F238E27FC236}">
                <a16:creationId xmlns:a16="http://schemas.microsoft.com/office/drawing/2014/main" id="{0700E70F-BEC3-4409-AAFD-60FE87CC77C2}"/>
              </a:ext>
            </a:extLst>
          </p:cNvPr>
          <p:cNvSpPr>
            <a:spLocks noGrp="1"/>
          </p:cNvSpPr>
          <p:nvPr>
            <p:ph type="body" sz="quarter" idx="19"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Slide number">
            <a:extLst>
              <a:ext uri="{FF2B5EF4-FFF2-40B4-BE49-F238E27FC236}">
                <a16:creationId xmlns:a16="http://schemas.microsoft.com/office/drawing/2014/main" id="{F6D7BB40-331D-4E43-AB1D-AC128359307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22" name="Footer note">
            <a:extLst>
              <a:ext uri="{FF2B5EF4-FFF2-40B4-BE49-F238E27FC236}">
                <a16:creationId xmlns:a16="http://schemas.microsoft.com/office/drawing/2014/main" id="{B80C2F7C-A76D-464A-BE34-7474144A8BA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493248888"/>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9 small images in the center, one column-image on the far right on dark background">
    <p:spTree>
      <p:nvGrpSpPr>
        <p:cNvPr id="1" name=""/>
        <p:cNvGrpSpPr/>
        <p:nvPr/>
      </p:nvGrpSpPr>
      <p:grpSpPr>
        <a:xfrm>
          <a:off x="0" y="0"/>
          <a:ext cx="0" cy="0"/>
          <a:chOff x="0" y="0"/>
          <a:chExt cx="0" cy="0"/>
        </a:xfrm>
      </p:grpSpPr>
      <p:sp>
        <p:nvSpPr>
          <p:cNvPr id="7" name="Body copy left column">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4" name="Subtitle for 9-pictures grid">
            <a:extLst>
              <a:ext uri="{FF2B5EF4-FFF2-40B4-BE49-F238E27FC236}">
                <a16:creationId xmlns:a16="http://schemas.microsoft.com/office/drawing/2014/main" id="{E404E59D-F9EC-4DAD-9BE3-256CCD77E5D8}"/>
              </a:ext>
            </a:extLst>
          </p:cNvPr>
          <p:cNvSpPr>
            <a:spLocks noGrp="1"/>
          </p:cNvSpPr>
          <p:nvPr>
            <p:ph type="body" sz="quarter" idx="25" hasCustomPrompt="1"/>
          </p:nvPr>
        </p:nvSpPr>
        <p:spPr>
          <a:xfrm>
            <a:off x="3372115" y="1481873"/>
            <a:ext cx="5451739" cy="401444"/>
          </a:xfrm>
          <a:prstGeom prst="rect">
            <a:avLst/>
          </a:prstGeom>
        </p:spPr>
        <p:txBody>
          <a:bodyPr lIns="0" tIns="0" rIns="0" bIns="0"/>
          <a:lstStyle>
            <a:lvl1pPr marL="0">
              <a:lnSpc>
                <a:spcPct val="120000"/>
              </a:lnSpc>
              <a:spcBef>
                <a:spcPts val="0"/>
              </a:spcBef>
              <a:spcAft>
                <a:spcPts val="667"/>
              </a:spcAft>
              <a:defRPr sz="833">
                <a:solidFill>
                  <a:schemeClr val="bg1"/>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7174" y="201877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6" name="Body copy for picture 1">
            <a:extLst>
              <a:ext uri="{FF2B5EF4-FFF2-40B4-BE49-F238E27FC236}">
                <a16:creationId xmlns:a16="http://schemas.microsoft.com/office/drawing/2014/main" id="{A0A8C537-CDEF-4C98-9AEA-DE0F7CF89DC6}"/>
              </a:ext>
            </a:extLst>
          </p:cNvPr>
          <p:cNvSpPr>
            <a:spLocks noGrp="1"/>
          </p:cNvSpPr>
          <p:nvPr>
            <p:ph type="body" sz="quarter" idx="27" hasCustomPrompt="1"/>
          </p:nvPr>
        </p:nvSpPr>
        <p:spPr>
          <a:xfrm>
            <a:off x="3383472" y="300404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2"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5233693" y="2018772"/>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7" name="Body copy for picture 2">
            <a:extLst>
              <a:ext uri="{FF2B5EF4-FFF2-40B4-BE49-F238E27FC236}">
                <a16:creationId xmlns:a16="http://schemas.microsoft.com/office/drawing/2014/main" id="{7349B8CD-B35A-4AF7-A03C-AF35524A1755}"/>
              </a:ext>
            </a:extLst>
          </p:cNvPr>
          <p:cNvSpPr>
            <a:spLocks noGrp="1"/>
          </p:cNvSpPr>
          <p:nvPr>
            <p:ph type="body" sz="quarter" idx="28" hasCustomPrompt="1"/>
          </p:nvPr>
        </p:nvSpPr>
        <p:spPr>
          <a:xfrm>
            <a:off x="5239296" y="3004041"/>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3"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7100329" y="2018773"/>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8" name="Body copy for picture 3">
            <a:extLst>
              <a:ext uri="{FF2B5EF4-FFF2-40B4-BE49-F238E27FC236}">
                <a16:creationId xmlns:a16="http://schemas.microsoft.com/office/drawing/2014/main" id="{8567BF1E-F1E0-489E-8CC0-81F1683755F0}"/>
              </a:ext>
            </a:extLst>
          </p:cNvPr>
          <p:cNvSpPr>
            <a:spLocks noGrp="1"/>
          </p:cNvSpPr>
          <p:nvPr>
            <p:ph type="body" sz="quarter" idx="29" hasCustomPrompt="1"/>
          </p:nvPr>
        </p:nvSpPr>
        <p:spPr>
          <a:xfrm>
            <a:off x="7104139" y="300404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Picture placeholder 4" descr="Placeholder to insert an image">
            <a:extLst>
              <a:ext uri="{FF2B5EF4-FFF2-40B4-BE49-F238E27FC236}">
                <a16:creationId xmlns:a16="http://schemas.microsoft.com/office/drawing/2014/main" id="{C0C9F5E7-7CD4-43D2-83C1-EA8763CD5517}"/>
              </a:ext>
            </a:extLst>
          </p:cNvPr>
          <p:cNvSpPr>
            <a:spLocks noGrp="1"/>
          </p:cNvSpPr>
          <p:nvPr>
            <p:ph type="pic" sz="quarter" idx="19" hasCustomPrompt="1"/>
          </p:nvPr>
        </p:nvSpPr>
        <p:spPr bwMode="gray">
          <a:xfrm>
            <a:off x="3372116" y="342900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9" name="Body copy for picture 4">
            <a:extLst>
              <a:ext uri="{FF2B5EF4-FFF2-40B4-BE49-F238E27FC236}">
                <a16:creationId xmlns:a16="http://schemas.microsoft.com/office/drawing/2014/main" id="{A57132F1-A5E5-4222-9D15-308ADD74DA39}"/>
              </a:ext>
            </a:extLst>
          </p:cNvPr>
          <p:cNvSpPr>
            <a:spLocks noGrp="1"/>
          </p:cNvSpPr>
          <p:nvPr>
            <p:ph type="body" sz="quarter" idx="30" hasCustomPrompt="1"/>
          </p:nvPr>
        </p:nvSpPr>
        <p:spPr>
          <a:xfrm>
            <a:off x="3372116" y="443763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to insert an image">
            <a:extLst>
              <a:ext uri="{FF2B5EF4-FFF2-40B4-BE49-F238E27FC236}">
                <a16:creationId xmlns:a16="http://schemas.microsoft.com/office/drawing/2014/main" id="{16748E80-3798-4088-9BE3-36097BFCD01D}"/>
              </a:ext>
            </a:extLst>
          </p:cNvPr>
          <p:cNvSpPr>
            <a:spLocks noGrp="1"/>
          </p:cNvSpPr>
          <p:nvPr>
            <p:ph type="pic" sz="quarter" idx="20" hasCustomPrompt="1"/>
          </p:nvPr>
        </p:nvSpPr>
        <p:spPr bwMode="gray">
          <a:xfrm>
            <a:off x="5228635" y="342900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0" name="Body copy for picture 5">
            <a:extLst>
              <a:ext uri="{FF2B5EF4-FFF2-40B4-BE49-F238E27FC236}">
                <a16:creationId xmlns:a16="http://schemas.microsoft.com/office/drawing/2014/main" id="{40C29731-2607-493B-92F6-DC8F244F6B16}"/>
              </a:ext>
            </a:extLst>
          </p:cNvPr>
          <p:cNvSpPr>
            <a:spLocks noGrp="1"/>
          </p:cNvSpPr>
          <p:nvPr>
            <p:ph type="body" sz="quarter" idx="31" hasCustomPrompt="1"/>
          </p:nvPr>
        </p:nvSpPr>
        <p:spPr>
          <a:xfrm>
            <a:off x="5227939" y="443763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Picture placeholder 6" descr="Placeholder to insert an image">
            <a:extLst>
              <a:ext uri="{FF2B5EF4-FFF2-40B4-BE49-F238E27FC236}">
                <a16:creationId xmlns:a16="http://schemas.microsoft.com/office/drawing/2014/main" id="{19FEF1DA-6324-42D0-97AC-BD0BDB2A9D4B}"/>
              </a:ext>
            </a:extLst>
          </p:cNvPr>
          <p:cNvSpPr>
            <a:spLocks noGrp="1"/>
          </p:cNvSpPr>
          <p:nvPr>
            <p:ph type="pic" sz="quarter" idx="21" hasCustomPrompt="1"/>
          </p:nvPr>
        </p:nvSpPr>
        <p:spPr bwMode="gray">
          <a:xfrm>
            <a:off x="7095271" y="342900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1" name="Body copy for picture 6">
            <a:extLst>
              <a:ext uri="{FF2B5EF4-FFF2-40B4-BE49-F238E27FC236}">
                <a16:creationId xmlns:a16="http://schemas.microsoft.com/office/drawing/2014/main" id="{AD64E041-BDA7-409F-96C0-BDE9D7A9CC01}"/>
              </a:ext>
            </a:extLst>
          </p:cNvPr>
          <p:cNvSpPr>
            <a:spLocks noGrp="1"/>
          </p:cNvSpPr>
          <p:nvPr>
            <p:ph type="body" sz="quarter" idx="32" hasCustomPrompt="1"/>
          </p:nvPr>
        </p:nvSpPr>
        <p:spPr>
          <a:xfrm>
            <a:off x="7092782" y="443763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Picture placeholder 7" descr="Placeholder to insert an image">
            <a:extLst>
              <a:ext uri="{FF2B5EF4-FFF2-40B4-BE49-F238E27FC236}">
                <a16:creationId xmlns:a16="http://schemas.microsoft.com/office/drawing/2014/main" id="{63CFE8EA-7AC7-4449-A40F-68361AE871A9}"/>
              </a:ext>
            </a:extLst>
          </p:cNvPr>
          <p:cNvSpPr>
            <a:spLocks noGrp="1"/>
          </p:cNvSpPr>
          <p:nvPr>
            <p:ph type="pic" sz="quarter" idx="22" hasCustomPrompt="1"/>
          </p:nvPr>
        </p:nvSpPr>
        <p:spPr bwMode="gray">
          <a:xfrm>
            <a:off x="3377174" y="486701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2" name="Body copy for picture 7">
            <a:extLst>
              <a:ext uri="{FF2B5EF4-FFF2-40B4-BE49-F238E27FC236}">
                <a16:creationId xmlns:a16="http://schemas.microsoft.com/office/drawing/2014/main" id="{D0BDAB0F-5A93-4D2E-98EF-EECC336710B7}"/>
              </a:ext>
            </a:extLst>
          </p:cNvPr>
          <p:cNvSpPr>
            <a:spLocks noGrp="1"/>
          </p:cNvSpPr>
          <p:nvPr>
            <p:ph type="body" sz="quarter" idx="33" hasCustomPrompt="1"/>
          </p:nvPr>
        </p:nvSpPr>
        <p:spPr>
          <a:xfrm>
            <a:off x="3388531" y="587122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2" name="Picture placeholder 8" descr="Placeholder to insert an image">
            <a:extLst>
              <a:ext uri="{FF2B5EF4-FFF2-40B4-BE49-F238E27FC236}">
                <a16:creationId xmlns:a16="http://schemas.microsoft.com/office/drawing/2014/main" id="{ABEA7517-3848-4C12-B300-CF89D4040C8C}"/>
              </a:ext>
            </a:extLst>
          </p:cNvPr>
          <p:cNvSpPr>
            <a:spLocks noGrp="1"/>
          </p:cNvSpPr>
          <p:nvPr>
            <p:ph type="pic" sz="quarter" idx="23" hasCustomPrompt="1"/>
          </p:nvPr>
        </p:nvSpPr>
        <p:spPr bwMode="gray">
          <a:xfrm>
            <a:off x="5233693" y="486701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3" name="Body copy for picture 8">
            <a:extLst>
              <a:ext uri="{FF2B5EF4-FFF2-40B4-BE49-F238E27FC236}">
                <a16:creationId xmlns:a16="http://schemas.microsoft.com/office/drawing/2014/main" id="{35257B9B-F03F-4527-9D50-00CB46077482}"/>
              </a:ext>
            </a:extLst>
          </p:cNvPr>
          <p:cNvSpPr>
            <a:spLocks noGrp="1"/>
          </p:cNvSpPr>
          <p:nvPr>
            <p:ph type="body" sz="quarter" idx="34" hasCustomPrompt="1"/>
          </p:nvPr>
        </p:nvSpPr>
        <p:spPr>
          <a:xfrm>
            <a:off x="5244354" y="587122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Picture placeholder 9" descr="Placeholder to insert an image">
            <a:extLst>
              <a:ext uri="{FF2B5EF4-FFF2-40B4-BE49-F238E27FC236}">
                <a16:creationId xmlns:a16="http://schemas.microsoft.com/office/drawing/2014/main" id="{8886F7DD-658F-4B80-8C61-89823DB1DFF6}"/>
              </a:ext>
            </a:extLst>
          </p:cNvPr>
          <p:cNvSpPr>
            <a:spLocks noGrp="1"/>
          </p:cNvSpPr>
          <p:nvPr>
            <p:ph type="pic" sz="quarter" idx="24" hasCustomPrompt="1"/>
          </p:nvPr>
        </p:nvSpPr>
        <p:spPr bwMode="gray">
          <a:xfrm>
            <a:off x="7100329" y="486701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4" name="Body copy for picture 9">
            <a:extLst>
              <a:ext uri="{FF2B5EF4-FFF2-40B4-BE49-F238E27FC236}">
                <a16:creationId xmlns:a16="http://schemas.microsoft.com/office/drawing/2014/main" id="{8E68F473-5D04-4442-9861-B43B051C8A29}"/>
              </a:ext>
            </a:extLst>
          </p:cNvPr>
          <p:cNvSpPr>
            <a:spLocks noGrp="1"/>
          </p:cNvSpPr>
          <p:nvPr>
            <p:ph type="body" sz="quarter" idx="35" hasCustomPrompt="1"/>
          </p:nvPr>
        </p:nvSpPr>
        <p:spPr>
          <a:xfrm>
            <a:off x="7109197" y="587122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5" name="Subtitle for large picture 10">
            <a:extLst>
              <a:ext uri="{FF2B5EF4-FFF2-40B4-BE49-F238E27FC236}">
                <a16:creationId xmlns:a16="http://schemas.microsoft.com/office/drawing/2014/main" id="{CE0348EA-D7AA-491C-BD93-9CDB558CFC7D}"/>
              </a:ext>
            </a:extLst>
          </p:cNvPr>
          <p:cNvSpPr>
            <a:spLocks noGrp="1"/>
          </p:cNvSpPr>
          <p:nvPr>
            <p:ph type="body" sz="quarter" idx="26" hasCustomPrompt="1"/>
          </p:nvPr>
        </p:nvSpPr>
        <p:spPr>
          <a:xfrm>
            <a:off x="8965642" y="1485901"/>
            <a:ext cx="2654858" cy="401444"/>
          </a:xfrm>
          <a:prstGeom prst="rect">
            <a:avLst/>
          </a:prstGeom>
        </p:spPr>
        <p:txBody>
          <a:bodyPr lIns="0" tIns="0" rIns="0" bIns="0"/>
          <a:lstStyle>
            <a:lvl1pPr marL="0">
              <a:lnSpc>
                <a:spcPct val="120000"/>
              </a:lnSpc>
              <a:spcBef>
                <a:spcPts val="0"/>
              </a:spcBef>
              <a:spcAft>
                <a:spcPts val="667"/>
              </a:spcAft>
              <a:defRPr sz="833">
                <a:solidFill>
                  <a:schemeClr val="bg1"/>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for large picture 10"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2018772"/>
            <a:ext cx="2639533" cy="4267728"/>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36" name="Title">
            <a:extLst>
              <a:ext uri="{FF2B5EF4-FFF2-40B4-BE49-F238E27FC236}">
                <a16:creationId xmlns:a16="http://schemas.microsoft.com/office/drawing/2014/main" id="{D3F6FB3C-91DD-40B0-AFE7-5115F36AF849}"/>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37" name="Subtitle">
            <a:extLst>
              <a:ext uri="{FF2B5EF4-FFF2-40B4-BE49-F238E27FC236}">
                <a16:creationId xmlns:a16="http://schemas.microsoft.com/office/drawing/2014/main" id="{A5DCE563-868B-482E-9627-70908DE64D4B}"/>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8" name="Slide number">
            <a:extLst>
              <a:ext uri="{FF2B5EF4-FFF2-40B4-BE49-F238E27FC236}">
                <a16:creationId xmlns:a16="http://schemas.microsoft.com/office/drawing/2014/main" id="{1231BA19-CA5A-4378-9E2B-8FB35A0FE84B}"/>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39" name="Footer note">
            <a:extLst>
              <a:ext uri="{FF2B5EF4-FFF2-40B4-BE49-F238E27FC236}">
                <a16:creationId xmlns:a16="http://schemas.microsoft.com/office/drawing/2014/main" id="{6DCA611E-28D8-4585-9F47-D8CAF825D9EB}"/>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491538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45E03B92-CA75-42EB-A597-09E043A47072}"/>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52233" b="5294"/>
          <a:stretch>
            <a:fill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p:spPr>
      </p:pic>
    </p:spTree>
    <p:extLst>
      <p:ext uri="{BB962C8B-B14F-4D97-AF65-F5344CB8AC3E}">
        <p14:creationId xmlns:p14="http://schemas.microsoft.com/office/powerpoint/2010/main" val="2287753019"/>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Document content slide with 8 images and subtext on dark background">
    <p:spTree>
      <p:nvGrpSpPr>
        <p:cNvPr id="1" name=""/>
        <p:cNvGrpSpPr/>
        <p:nvPr/>
      </p:nvGrpSpPr>
      <p:grpSpPr>
        <a:xfrm>
          <a:off x="0" y="0"/>
          <a:ext cx="0" cy="0"/>
          <a:chOff x="0" y="0"/>
          <a:chExt cx="0" cy="0"/>
        </a:xfrm>
      </p:grpSpPr>
      <p:sp>
        <p:nvSpPr>
          <p:cNvPr id="12" name="Picture placeholder 1" descr="Placeholder to insert an image">
            <a:extLst>
              <a:ext uri="{FF2B5EF4-FFF2-40B4-BE49-F238E27FC236}">
                <a16:creationId xmlns:a16="http://schemas.microsoft.com/office/drawing/2014/main" id="{6CAABD57-D660-4C79-AA38-FC5543142A97}"/>
              </a:ext>
            </a:extLst>
          </p:cNvPr>
          <p:cNvSpPr>
            <a:spLocks noGrp="1"/>
          </p:cNvSpPr>
          <p:nvPr>
            <p:ph type="pic" sz="quarter" idx="19" hasCustomPrompt="1"/>
          </p:nvPr>
        </p:nvSpPr>
        <p:spPr bwMode="gray">
          <a:xfrm>
            <a:off x="583090"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0" name="Body copy for picture 1">
            <a:extLst>
              <a:ext uri="{FF2B5EF4-FFF2-40B4-BE49-F238E27FC236}">
                <a16:creationId xmlns:a16="http://schemas.microsoft.com/office/drawing/2014/main" id="{D5C06C19-8A7D-414B-8BB3-B0EA362D10BE}"/>
              </a:ext>
            </a:extLst>
          </p:cNvPr>
          <p:cNvSpPr>
            <a:spLocks noGrp="1"/>
          </p:cNvSpPr>
          <p:nvPr>
            <p:ph type="body" sz="quarter" idx="10" hasCustomPrompt="1"/>
          </p:nvPr>
        </p:nvSpPr>
        <p:spPr>
          <a:xfrm>
            <a:off x="563880"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2"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1" name="Body copy for picture 2">
            <a:extLst>
              <a:ext uri="{FF2B5EF4-FFF2-40B4-BE49-F238E27FC236}">
                <a16:creationId xmlns:a16="http://schemas.microsoft.com/office/drawing/2014/main" id="{82DE1822-70A7-49A5-9214-66EE12554DDA}"/>
              </a:ext>
            </a:extLst>
          </p:cNvPr>
          <p:cNvSpPr>
            <a:spLocks noGrp="1"/>
          </p:cNvSpPr>
          <p:nvPr>
            <p:ph type="body" sz="quarter" idx="11" hasCustomPrompt="1"/>
          </p:nvPr>
        </p:nvSpPr>
        <p:spPr>
          <a:xfrm>
            <a:off x="3365736"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3"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2" name="Body copy for picture 3">
            <a:extLst>
              <a:ext uri="{FF2B5EF4-FFF2-40B4-BE49-F238E27FC236}">
                <a16:creationId xmlns:a16="http://schemas.microsoft.com/office/drawing/2014/main" id="{41AC372D-E905-4AD2-85AD-64D34E4C963C}"/>
              </a:ext>
            </a:extLst>
          </p:cNvPr>
          <p:cNvSpPr>
            <a:spLocks noGrp="1"/>
          </p:cNvSpPr>
          <p:nvPr>
            <p:ph type="body" sz="quarter" idx="12" hasCustomPrompt="1"/>
          </p:nvPr>
        </p:nvSpPr>
        <p:spPr>
          <a:xfrm>
            <a:off x="6167592"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4"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3" name="Body copy for picture 4">
            <a:extLst>
              <a:ext uri="{FF2B5EF4-FFF2-40B4-BE49-F238E27FC236}">
                <a16:creationId xmlns:a16="http://schemas.microsoft.com/office/drawing/2014/main" id="{005205C7-A900-4D24-B314-37044AC4EBAB}"/>
              </a:ext>
            </a:extLst>
          </p:cNvPr>
          <p:cNvSpPr>
            <a:spLocks noGrp="1"/>
          </p:cNvSpPr>
          <p:nvPr>
            <p:ph type="body" sz="quarter" idx="21" hasCustomPrompt="1"/>
          </p:nvPr>
        </p:nvSpPr>
        <p:spPr>
          <a:xfrm>
            <a:off x="8974667"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to insert an image">
            <a:extLst>
              <a:ext uri="{FF2B5EF4-FFF2-40B4-BE49-F238E27FC236}">
                <a16:creationId xmlns:a16="http://schemas.microsoft.com/office/drawing/2014/main" id="{0B79AC03-4830-4DE7-919D-992A70C9608C}"/>
              </a:ext>
            </a:extLst>
          </p:cNvPr>
          <p:cNvSpPr>
            <a:spLocks noGrp="1"/>
          </p:cNvSpPr>
          <p:nvPr>
            <p:ph type="pic" sz="quarter" idx="20" hasCustomPrompt="1"/>
          </p:nvPr>
        </p:nvSpPr>
        <p:spPr bwMode="gray">
          <a:xfrm>
            <a:off x="583090"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4" name="Body copy for picture 5">
            <a:extLst>
              <a:ext uri="{FF2B5EF4-FFF2-40B4-BE49-F238E27FC236}">
                <a16:creationId xmlns:a16="http://schemas.microsoft.com/office/drawing/2014/main" id="{447B01CB-5B1D-43B3-A428-F0E25446F476}"/>
              </a:ext>
            </a:extLst>
          </p:cNvPr>
          <p:cNvSpPr>
            <a:spLocks noGrp="1"/>
          </p:cNvSpPr>
          <p:nvPr>
            <p:ph type="body" sz="quarter" idx="22" hasCustomPrompt="1"/>
          </p:nvPr>
        </p:nvSpPr>
        <p:spPr>
          <a:xfrm>
            <a:off x="562476"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6" descr="Placeholder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5" name="Body copy for picture 6">
            <a:extLst>
              <a:ext uri="{FF2B5EF4-FFF2-40B4-BE49-F238E27FC236}">
                <a16:creationId xmlns:a16="http://schemas.microsoft.com/office/drawing/2014/main" id="{ABC3E4A0-700C-487B-BFD0-321116EFE226}"/>
              </a:ext>
            </a:extLst>
          </p:cNvPr>
          <p:cNvSpPr>
            <a:spLocks noGrp="1"/>
          </p:cNvSpPr>
          <p:nvPr>
            <p:ph type="body" sz="quarter" idx="23" hasCustomPrompt="1"/>
          </p:nvPr>
        </p:nvSpPr>
        <p:spPr>
          <a:xfrm>
            <a:off x="3364332"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Picture placeholder 7" descr="Placeholder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905250"/>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6" name="Body copy for picture 7">
            <a:extLst>
              <a:ext uri="{FF2B5EF4-FFF2-40B4-BE49-F238E27FC236}">
                <a16:creationId xmlns:a16="http://schemas.microsoft.com/office/drawing/2014/main" id="{495AEC39-3DC0-4A38-8766-4537E7E4294F}"/>
              </a:ext>
            </a:extLst>
          </p:cNvPr>
          <p:cNvSpPr>
            <a:spLocks noGrp="1"/>
          </p:cNvSpPr>
          <p:nvPr>
            <p:ph type="body" sz="quarter" idx="24" hasCustomPrompt="1"/>
          </p:nvPr>
        </p:nvSpPr>
        <p:spPr>
          <a:xfrm>
            <a:off x="6166188"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8"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905250"/>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7" name="Body copy for picture 8">
            <a:extLst>
              <a:ext uri="{FF2B5EF4-FFF2-40B4-BE49-F238E27FC236}">
                <a16:creationId xmlns:a16="http://schemas.microsoft.com/office/drawing/2014/main" id="{AD9A09F5-A787-48C9-8EDA-B6219AA1684E}"/>
              </a:ext>
            </a:extLst>
          </p:cNvPr>
          <p:cNvSpPr>
            <a:spLocks noGrp="1"/>
          </p:cNvSpPr>
          <p:nvPr>
            <p:ph type="body" sz="quarter" idx="25" hasCustomPrompt="1"/>
          </p:nvPr>
        </p:nvSpPr>
        <p:spPr>
          <a:xfrm>
            <a:off x="8973263"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9" name="Title">
            <a:extLst>
              <a:ext uri="{FF2B5EF4-FFF2-40B4-BE49-F238E27FC236}">
                <a16:creationId xmlns:a16="http://schemas.microsoft.com/office/drawing/2014/main" id="{FC90B40A-D4B3-4010-B11F-706E63DF1B30}"/>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30" name="Subtitle">
            <a:extLst>
              <a:ext uri="{FF2B5EF4-FFF2-40B4-BE49-F238E27FC236}">
                <a16:creationId xmlns:a16="http://schemas.microsoft.com/office/drawing/2014/main" id="{2600F90E-0432-4F1A-90EF-A3A2F0CE7B51}"/>
              </a:ext>
            </a:extLst>
          </p:cNvPr>
          <p:cNvSpPr>
            <a:spLocks noGrp="1"/>
          </p:cNvSpPr>
          <p:nvPr>
            <p:ph type="body" sz="quarter" idx="26"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1" name="Slide number">
            <a:extLst>
              <a:ext uri="{FF2B5EF4-FFF2-40B4-BE49-F238E27FC236}">
                <a16:creationId xmlns:a16="http://schemas.microsoft.com/office/drawing/2014/main" id="{1117B738-2AE7-468B-853B-A526E4BC6181}"/>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32" name="Footer note">
            <a:extLst>
              <a:ext uri="{FF2B5EF4-FFF2-40B4-BE49-F238E27FC236}">
                <a16:creationId xmlns:a16="http://schemas.microsoft.com/office/drawing/2014/main" id="{9AB4E626-2D76-4DA6-8173-857141F16C8F}"/>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085779374"/>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ocument content slide with one large centered column on dark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BDC1C56D-AAC8-4B44-9DC8-7B3879E1887C}"/>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1" name="Subtitle">
            <a:extLst>
              <a:ext uri="{FF2B5EF4-FFF2-40B4-BE49-F238E27FC236}">
                <a16:creationId xmlns:a16="http://schemas.microsoft.com/office/drawing/2014/main" id="{F37662EF-59C0-4C19-879F-C56DC000321D}"/>
              </a:ext>
            </a:extLst>
          </p:cNvPr>
          <p:cNvSpPr>
            <a:spLocks noGrp="1"/>
          </p:cNvSpPr>
          <p:nvPr>
            <p:ph type="body" sz="quarter" idx="14" hasCustomPrompt="1"/>
          </p:nvPr>
        </p:nvSpPr>
        <p:spPr>
          <a:xfrm>
            <a:off x="3365736" y="533400"/>
            <a:ext cx="5458118" cy="575310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Slide number">
            <a:extLst>
              <a:ext uri="{FF2B5EF4-FFF2-40B4-BE49-F238E27FC236}">
                <a16:creationId xmlns:a16="http://schemas.microsoft.com/office/drawing/2014/main" id="{5AD58D82-3E36-4043-8838-B2FA1A8F4A2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3" name="Footer note">
            <a:extLst>
              <a:ext uri="{FF2B5EF4-FFF2-40B4-BE49-F238E27FC236}">
                <a16:creationId xmlns:a16="http://schemas.microsoft.com/office/drawing/2014/main" id="{D611AEF8-C353-4357-B0CB-861C5EDA2C9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849171233"/>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ocument slide with large white type on dark background with natural shadow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CAA301-F5A2-4874-9469-421E40290DE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5153957"/>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Document slide with large white type on Bloom background with acrylic">
    <p:bg>
      <p:bgPr>
        <a:solidFill>
          <a:srgbClr val="0078D3"/>
        </a:solidFill>
        <a:effectLst/>
      </p:bgPr>
    </p:bg>
    <p:spTree>
      <p:nvGrpSpPr>
        <p:cNvPr id="1" name=""/>
        <p:cNvGrpSpPr/>
        <p:nvPr/>
      </p:nvGrpSpPr>
      <p:grpSpPr>
        <a:xfrm>
          <a:off x="0" y="0"/>
          <a:ext cx="0" cy="0"/>
          <a:chOff x="0" y="0"/>
          <a:chExt cx="0" cy="0"/>
        </a:xfrm>
      </p:grpSpPr>
      <p:pic>
        <p:nvPicPr>
          <p:cNvPr id="2" name="Picture 1" descr="A picture containing connector&#10;&#10;Description automatically generated">
            <a:extLst>
              <a:ext uri="{FF2B5EF4-FFF2-40B4-BE49-F238E27FC236}">
                <a16:creationId xmlns:a16="http://schemas.microsoft.com/office/drawing/2014/main" id="{810BD042-6E79-4C73-89E0-7742BEB00E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2" cy="6857997"/>
          </a:xfrm>
          <a:prstGeom prst="rect">
            <a:avLst/>
          </a:prstGeom>
        </p:spPr>
      </p:pic>
      <p:sp>
        <p:nvSpPr>
          <p:cNvPr id="3" name="Rectangle 2">
            <a:extLst>
              <a:ext uri="{FF2B5EF4-FFF2-40B4-BE49-F238E27FC236}">
                <a16:creationId xmlns:a16="http://schemas.microsoft.com/office/drawing/2014/main" id="{5098705C-FFDD-4CE7-AA74-DE0C6F60689E}"/>
              </a:ext>
            </a:extLst>
          </p:cNvPr>
          <p:cNvSpPr/>
          <p:nvPr userDrawn="1"/>
        </p:nvSpPr>
        <p:spPr bwMode="auto">
          <a:xfrm>
            <a:off x="3222625" y="0"/>
            <a:ext cx="5752042" cy="6858000"/>
          </a:xfrm>
          <a:prstGeom prst="rect">
            <a:avLst/>
          </a:prstGeom>
          <a:solidFill>
            <a:schemeClr val="bg1"/>
          </a:solidFill>
          <a:ln>
            <a:noFill/>
            <a:headEnd type="none" w="med" len="med"/>
            <a:tailEnd type="none" w="med" len="med"/>
          </a:ln>
          <a:effectLst>
            <a:outerShdw blurRad="101600" dist="101600" dir="5400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descr="A picture containing connector&#10;&#10;Description automatically generated">
            <a:extLst>
              <a:ext uri="{FF2B5EF4-FFF2-40B4-BE49-F238E27FC236}">
                <a16:creationId xmlns:a16="http://schemas.microsoft.com/office/drawing/2014/main" id="{926084BB-F392-4596-A1F2-4077995039ED}"/>
              </a:ext>
            </a:extLst>
          </p:cNvPr>
          <p:cNvPicPr>
            <a:picLocks noChangeAspect="1"/>
          </p:cNvPicPr>
          <p:nvPr userDrawn="1"/>
        </p:nvPicPr>
        <p:blipFill rotWithShape="1">
          <a:blip r:embed="rId3" cstate="print">
            <a:alphaModFix amt="90000"/>
            <a:extLst>
              <a:ext uri="{BEBA8EAE-BF5A-486C-A8C5-ECC9F3942E4B}">
                <a14:imgProps xmlns:a14="http://schemas.microsoft.com/office/drawing/2010/main">
                  <a14:imgLayer r:embed="rId4">
                    <a14:imgEffect>
                      <a14:artisticBlur radius="15"/>
                    </a14:imgEffect>
                  </a14:imgLayer>
                </a14:imgProps>
              </a:ext>
              <a:ext uri="{28A0092B-C50C-407E-A947-70E740481C1C}">
                <a14:useLocalDpi xmlns:a14="http://schemas.microsoft.com/office/drawing/2010/main"/>
              </a:ext>
            </a:extLst>
          </a:blip>
          <a:srcRect/>
          <a:stretch/>
        </p:blipFill>
        <p:spPr>
          <a:xfrm>
            <a:off x="3222624" y="3"/>
            <a:ext cx="5752043" cy="6857997"/>
          </a:xfrm>
          <a:prstGeom prst="rect">
            <a:avLst/>
          </a:prstGeom>
        </p:spPr>
      </p:pic>
      <p:sp>
        <p:nvSpPr>
          <p:cNvPr id="5" name="Body copy">
            <a:extLst>
              <a:ext uri="{FF2B5EF4-FFF2-40B4-BE49-F238E27FC236}">
                <a16:creationId xmlns:a16="http://schemas.microsoft.com/office/drawing/2014/main" id="{0D4B9D7B-9AB8-45A8-9A61-781736A20D59}"/>
              </a:ext>
            </a:extLst>
          </p:cNvPr>
          <p:cNvSpPr>
            <a:spLocks noGrp="1"/>
          </p:cNvSpPr>
          <p:nvPr>
            <p:ph type="title" hasCustomPrompt="1"/>
          </p:nvPr>
        </p:nvSpPr>
        <p:spPr>
          <a:xfrm>
            <a:off x="3372115" y="469957"/>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6" name="Slide number">
            <a:extLst>
              <a:ext uri="{FF2B5EF4-FFF2-40B4-BE49-F238E27FC236}">
                <a16:creationId xmlns:a16="http://schemas.microsoft.com/office/drawing/2014/main" id="{D3C7A772-CD74-4436-958A-0967C8FAE91C}"/>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7" name="Footer note">
            <a:extLst>
              <a:ext uri="{FF2B5EF4-FFF2-40B4-BE49-F238E27FC236}">
                <a16:creationId xmlns:a16="http://schemas.microsoft.com/office/drawing/2014/main" id="{1AA73ABE-2204-421F-9674-D68FD26AF9F9}"/>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887687935"/>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ocument slide with large white type on dark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912741590"/>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Document slide with large white type on an image palceholder as background">
    <p:spTree>
      <p:nvGrpSpPr>
        <p:cNvPr id="1" name=""/>
        <p:cNvGrpSpPr/>
        <p:nvPr/>
      </p:nvGrpSpPr>
      <p:grpSpPr>
        <a:xfrm>
          <a:off x="0" y="0"/>
          <a:ext cx="0" cy="0"/>
          <a:chOff x="0" y="0"/>
          <a:chExt cx="0" cy="0"/>
        </a:xfrm>
      </p:grpSpPr>
      <p:sp>
        <p:nvSpPr>
          <p:cNvPr id="7" name="Picture placeholder" descr="Placeholder area to insert an image">
            <a:extLst>
              <a:ext uri="{FF2B5EF4-FFF2-40B4-BE49-F238E27FC236}">
                <a16:creationId xmlns:a16="http://schemas.microsoft.com/office/drawing/2014/main" id="{7B443D37-1408-4A72-BACB-3225F16A12A9}"/>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672003524"/>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Document blank slide with dark backgroun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8D26A22-4F0A-483E-AE31-968B2AA902B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9" name="Footer note">
            <a:extLst>
              <a:ext uri="{FF2B5EF4-FFF2-40B4-BE49-F238E27FC236}">
                <a16:creationId xmlns:a16="http://schemas.microsoft.com/office/drawing/2014/main" id="{9117D1D7-81FA-48E2-A9DA-31880838B6DD}"/>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890876723"/>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Document blank slide with capitalized &quot;CONFIDENTIAL&quot; written in the center on dark background">
    <p:spTree>
      <p:nvGrpSpPr>
        <p:cNvPr id="1" name=""/>
        <p:cNvGrpSpPr/>
        <p:nvPr/>
      </p:nvGrpSpPr>
      <p:grpSpPr>
        <a:xfrm>
          <a:off x="0" y="0"/>
          <a:ext cx="0" cy="0"/>
          <a:chOff x="0" y="0"/>
          <a:chExt cx="0" cy="0"/>
        </a:xfrm>
      </p:grpSpPr>
      <p:sp>
        <p:nvSpPr>
          <p:cNvPr id="2" name="Confidential">
            <a:extLst>
              <a:ext uri="{FF2B5EF4-FFF2-40B4-BE49-F238E27FC236}">
                <a16:creationId xmlns:a16="http://schemas.microsoft.com/office/drawing/2014/main" id="{90ADD747-EF60-4FF2-9E98-7121C57FF004}"/>
              </a:ext>
            </a:extLst>
          </p:cNvPr>
          <p:cNvSpPr txBox="1"/>
          <p:nvPr userDrawn="1"/>
        </p:nvSpPr>
        <p:spPr>
          <a:xfrm>
            <a:off x="4393514" y="3134080"/>
            <a:ext cx="3404971" cy="589841"/>
          </a:xfrm>
          <a:prstGeom prst="rect">
            <a:avLst/>
          </a:prstGeom>
          <a:noFill/>
        </p:spPr>
        <p:txBody>
          <a:bodyPr wrap="none" lIns="0" tIns="0" rIns="0" bIns="0" rtlCol="0" anchor="ctr">
            <a:spAutoFit/>
          </a:bodyPr>
          <a:lstStyle/>
          <a:p>
            <a:pPr algn="ctr"/>
            <a:r>
              <a:rPr lang="en-US" sz="3833">
                <a:solidFill>
                  <a:schemeClr val="bg1"/>
                </a:solidFill>
                <a:latin typeface="+mj-lt"/>
              </a:rPr>
              <a:t>CONFIDENTIAL</a:t>
            </a:r>
          </a:p>
        </p:txBody>
      </p:sp>
    </p:spTree>
    <p:extLst>
      <p:ext uri="{BB962C8B-B14F-4D97-AF65-F5344CB8AC3E}">
        <p14:creationId xmlns:p14="http://schemas.microsoft.com/office/powerpoint/2010/main" val="3534600406"/>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Document closing slide with white Windows logo on Bloom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33" y="0"/>
            <a:ext cx="12230433" cy="6858000"/>
          </a:xfrm>
          <a:prstGeom prst="rect">
            <a:avLst/>
          </a:prstGeom>
        </p:spPr>
      </p:pic>
      <p:pic>
        <p:nvPicPr>
          <p:cNvPr id="2" name="Picture 1">
            <a:extLst>
              <a:ext uri="{FF2B5EF4-FFF2-40B4-BE49-F238E27FC236}">
                <a16:creationId xmlns:a16="http://schemas.microsoft.com/office/drawing/2014/main" id="{B640AC21-9739-4FF7-83A0-19824896A38F}"/>
              </a:ext>
            </a:extLst>
          </p:cNvPr>
          <p:cNvPicPr>
            <a:picLocks noChangeAspect="1"/>
          </p:cNvPicPr>
          <p:nvPr userDrawn="1"/>
        </p:nvPicPr>
        <p:blipFill>
          <a:blip r:embed="rId3" cstate="print">
            <a:biLevel thresh="25000"/>
            <a:extLst>
              <a:ext uri="{28A0092B-C50C-407E-A947-70E740481C1C}">
                <a14:useLocalDpi xmlns:a14="http://schemas.microsoft.com/office/drawing/2010/main"/>
              </a:ext>
            </a:extLst>
          </a:blip>
          <a:srcRect/>
          <a:stretch/>
        </p:blipFill>
        <p:spPr>
          <a:xfrm>
            <a:off x="5089261" y="3021216"/>
            <a:ext cx="1980000" cy="884034"/>
          </a:xfrm>
          <a:prstGeom prst="rect">
            <a:avLst/>
          </a:prstGeom>
        </p:spPr>
      </p:pic>
    </p:spTree>
    <p:extLst>
      <p:ext uri="{BB962C8B-B14F-4D97-AF65-F5344CB8AC3E}">
        <p14:creationId xmlns:p14="http://schemas.microsoft.com/office/powerpoint/2010/main" val="3615950981"/>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Document closing slide with white Windows 11 logo on Bloom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a:ext>
            </a:extLst>
          </a:blip>
          <a:stretch>
            <a:fillRect/>
          </a:stretch>
        </p:blipFill>
        <p:spPr>
          <a:xfrm>
            <a:off x="4917545" y="2952750"/>
            <a:ext cx="2356910" cy="952500"/>
          </a:xfrm>
          <a:prstGeom prst="rect">
            <a:avLst/>
          </a:prstGeom>
        </p:spPr>
      </p:pic>
    </p:spTree>
    <p:extLst>
      <p:ext uri="{BB962C8B-B14F-4D97-AF65-F5344CB8AC3E}">
        <p14:creationId xmlns:p14="http://schemas.microsoft.com/office/powerpoint/2010/main" val="261128025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A9EACD5-3C51-4222-B46D-24185871E4C9}"/>
              </a:ext>
            </a:extLst>
          </p:cNvPr>
          <p:cNvPicPr>
            <a:picLocks noChangeAspect="1"/>
          </p:cNvPicPr>
          <p:nvPr userDrawn="1"/>
        </p:nvPicPr>
        <p:blipFill>
          <a:blip r:embed="rId2">
            <a:extLst>
              <a:ext uri="{28A0092B-C50C-407E-A947-70E740481C1C}">
                <a14:useLocalDpi xmlns:a14="http://schemas.microsoft.com/office/drawing/2010/main" val="0"/>
              </a:ext>
            </a:extLst>
          </a:blip>
          <a:srcRect l="46369" t="21560" r="33032" b="25046"/>
          <a:stretch>
            <a:fill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14000"/>
              </a:prstClr>
            </a:outerShdw>
          </a:effectLst>
        </p:spPr>
      </p:pic>
    </p:spTree>
    <p:extLst>
      <p:ext uri="{BB962C8B-B14F-4D97-AF65-F5344CB8AC3E}">
        <p14:creationId xmlns:p14="http://schemas.microsoft.com/office/powerpoint/2010/main" val="2075975370"/>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Document closing slide with Windows logo on dark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rcRect/>
          <a:stretch/>
        </p:blipFill>
        <p:spPr>
          <a:xfrm>
            <a:off x="9936833" y="5694831"/>
            <a:ext cx="1980000" cy="884034"/>
          </a:xfrm>
          <a:prstGeom prst="rect">
            <a:avLst/>
          </a:prstGeom>
        </p:spPr>
      </p:pic>
    </p:spTree>
    <p:extLst>
      <p:ext uri="{BB962C8B-B14F-4D97-AF65-F5344CB8AC3E}">
        <p14:creationId xmlns:p14="http://schemas.microsoft.com/office/powerpoint/2010/main" val="848718797"/>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Document closing slide with Microsoft logo on dark background">
    <p:spTree>
      <p:nvGrpSpPr>
        <p:cNvPr id="1" name=""/>
        <p:cNvGrpSpPr/>
        <p:nvPr/>
      </p:nvGrpSpPr>
      <p:grpSpPr>
        <a:xfrm>
          <a:off x="0" y="0"/>
          <a:ext cx="0" cy="0"/>
          <a:chOff x="0" y="0"/>
          <a:chExt cx="0" cy="0"/>
        </a:xfrm>
      </p:grpSpPr>
      <p:pic>
        <p:nvPicPr>
          <p:cNvPr id="3" name="Microsoft logo">
            <a:extLst>
              <a:ext uri="{FF2B5EF4-FFF2-40B4-BE49-F238E27FC236}">
                <a16:creationId xmlns:a16="http://schemas.microsoft.com/office/drawing/2014/main" id="{8EAF3A3C-5F33-438B-94FE-CF17808DD3A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57295" y="5730648"/>
            <a:ext cx="1860000" cy="833666"/>
          </a:xfrm>
          <a:prstGeom prst="rect">
            <a:avLst/>
          </a:prstGeom>
        </p:spPr>
      </p:pic>
    </p:spTree>
    <p:extLst>
      <p:ext uri="{BB962C8B-B14F-4D97-AF65-F5344CB8AC3E}">
        <p14:creationId xmlns:p14="http://schemas.microsoft.com/office/powerpoint/2010/main" val="1234632820"/>
      </p:ext>
    </p:extLst>
  </p:cSld>
  <p:clrMapOvr>
    <a:masterClrMapping/>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EFD836-35B7-6CA8-ECF3-E92EB18A652B}"/>
              </a:ext>
            </a:extLst>
          </p:cNvPr>
          <p:cNvSpPr>
            <a:spLocks noGrp="1"/>
          </p:cNvSpPr>
          <p:nvPr>
            <p:ph type="dt" sz="half" idx="10"/>
          </p:nvPr>
        </p:nvSpPr>
        <p:spPr/>
        <p:txBody>
          <a:bodyPr/>
          <a:lstStyle/>
          <a:p>
            <a:fld id="{A5F7E912-22EC-4EED-9851-AEE4D5E6FF41}" type="datetimeFigureOut">
              <a:rPr lang="en-US" smtClean="0"/>
              <a:t>2/28/2024</a:t>
            </a:fld>
            <a:endParaRPr lang="en-US"/>
          </a:p>
        </p:txBody>
      </p:sp>
      <p:sp>
        <p:nvSpPr>
          <p:cNvPr id="3" name="Footer Placeholder 2">
            <a:extLst>
              <a:ext uri="{FF2B5EF4-FFF2-40B4-BE49-F238E27FC236}">
                <a16:creationId xmlns:a16="http://schemas.microsoft.com/office/drawing/2014/main" id="{1A2E94F2-6BAB-9EDA-80E1-B300FD6F58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FEAC2E-7CA2-5F8B-A92B-ADC5C6E2A26E}"/>
              </a:ext>
            </a:extLst>
          </p:cNvPr>
          <p:cNvSpPr>
            <a:spLocks noGrp="1"/>
          </p:cNvSpPr>
          <p:nvPr>
            <p:ph type="sldNum" sz="quarter" idx="12"/>
          </p:nvPr>
        </p:nvSpPr>
        <p:spPr/>
        <p:txBody>
          <a:bodyPr/>
          <a:lstStyle/>
          <a:p>
            <a:fld id="{DB9C5A1F-AE7F-401E-B4B2-A22114136C6F}" type="slidenum">
              <a:rPr lang="en-US" smtClean="0"/>
              <a:t>‹#›</a:t>
            </a:fld>
            <a:endParaRPr lang="en-US"/>
          </a:p>
        </p:txBody>
      </p:sp>
    </p:spTree>
    <p:extLst>
      <p:ext uri="{BB962C8B-B14F-4D97-AF65-F5344CB8AC3E}">
        <p14:creationId xmlns:p14="http://schemas.microsoft.com/office/powerpoint/2010/main" val="256980234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Headline 1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D58C26-8E16-4527-A9D6-1E1708EBABF2}"/>
              </a:ext>
            </a:extLst>
          </p:cNvPr>
          <p:cNvSpPr>
            <a:spLocks noGrp="1"/>
          </p:cNvSpPr>
          <p:nvPr>
            <p:ph sz="quarter" idx="10"/>
          </p:nvPr>
        </p:nvSpPr>
        <p:spPr>
          <a:xfrm>
            <a:off x="584200" y="1486430"/>
            <a:ext cx="11018838"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88F74B6-6B56-AE04-6DCA-3CD4926EFDB4}"/>
              </a:ext>
            </a:extLst>
          </p:cNvPr>
          <p:cNvSpPr>
            <a:spLocks noGrp="1"/>
          </p:cNvSpPr>
          <p:nvPr>
            <p:ph sz="quarter" idx="11"/>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80600776"/>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2_Document blank slide with black backgroun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336888513"/>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4" name="Text Placeholder 4">
            <a:extLst>
              <a:ext uri="{FF2B5EF4-FFF2-40B4-BE49-F238E27FC236}">
                <a16:creationId xmlns:a16="http://schemas.microsoft.com/office/drawing/2014/main" id="{5EDDAE1E-8DBC-4343-84DC-0F1F697E613A}"/>
              </a:ext>
            </a:extLst>
          </p:cNvPr>
          <p:cNvSpPr>
            <a:spLocks noGrp="1"/>
          </p:cNvSpPr>
          <p:nvPr>
            <p:ph type="body" sz="quarter" idx="10"/>
          </p:nvPr>
        </p:nvSpPr>
        <p:spPr>
          <a:xfrm>
            <a:off x="594910" y="1206033"/>
            <a:ext cx="11018520" cy="307777"/>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8228810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1" orient="horz" pos="900">
          <p15:clr>
            <a:srgbClr val="5ACBF0"/>
          </p15:clr>
        </p15:guide>
        <p15:guide id="32" orient="horz" pos="1276">
          <p15:clr>
            <a:srgbClr val="5ACBF0"/>
          </p15:clr>
        </p15:guide>
        <p15:guide id="33" orient="horz" pos="288">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E3DF-2EE6-43B8-A8C3-33A18EA903E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1533CA8-2285-4B08-BD36-6262F2A12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A6827FB-CA3D-4F64-9F31-D99EC3F3338D}"/>
              </a:ext>
            </a:extLst>
          </p:cNvPr>
          <p:cNvSpPr>
            <a:spLocks noGrp="1"/>
          </p:cNvSpPr>
          <p:nvPr>
            <p:ph type="dt" sz="half" idx="10"/>
          </p:nvPr>
        </p:nvSpPr>
        <p:spPr/>
        <p:txBody>
          <a:bodyPr/>
          <a:lstStyle/>
          <a:p>
            <a:fld id="{7E33CDFF-7A90-4755-AEC4-9D0E33A903EB}" type="datetimeFigureOut">
              <a:rPr lang="en-IN" smtClean="0"/>
              <a:t>28-02-2024</a:t>
            </a:fld>
            <a:endParaRPr lang="en-IN"/>
          </a:p>
        </p:txBody>
      </p:sp>
      <p:sp>
        <p:nvSpPr>
          <p:cNvPr id="5" name="Footer Placeholder 4">
            <a:extLst>
              <a:ext uri="{FF2B5EF4-FFF2-40B4-BE49-F238E27FC236}">
                <a16:creationId xmlns:a16="http://schemas.microsoft.com/office/drawing/2014/main" id="{2AA47283-DDE9-4FD0-A89B-9DD240929E7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8D60F67-A9BC-48BE-8716-C7F6A1F4A999}"/>
              </a:ext>
            </a:extLst>
          </p:cNvPr>
          <p:cNvSpPr>
            <a:spLocks noGrp="1"/>
          </p:cNvSpPr>
          <p:nvPr>
            <p:ph type="sldNum" sz="quarter" idx="12"/>
          </p:nvPr>
        </p:nvSpPr>
        <p:spPr/>
        <p:txBody>
          <a:bodyPr/>
          <a:lstStyle/>
          <a:p>
            <a:fld id="{89AAEAF6-8503-47AF-B3A9-337F0DFADDAB}" type="slidenum">
              <a:rPr lang="en-IN" smtClean="0"/>
              <a:t>‹#›</a:t>
            </a:fld>
            <a:endParaRPr lang="en-IN"/>
          </a:p>
        </p:txBody>
      </p:sp>
    </p:spTree>
    <p:extLst>
      <p:ext uri="{BB962C8B-B14F-4D97-AF65-F5344CB8AC3E}">
        <p14:creationId xmlns:p14="http://schemas.microsoft.com/office/powerpoint/2010/main" val="1404124695"/>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25400575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Document slide with large gray type on white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7" y="462769"/>
            <a:ext cx="5451739" cy="5814598"/>
          </a:xfrm>
          <a:prstGeom prst="rect">
            <a:avLst/>
          </a:prstGeom>
        </p:spPr>
        <p:txBody>
          <a:bodyPr lIns="0" tIns="0" rIns="0" bIns="0"/>
          <a:lstStyle>
            <a:lvl1pPr>
              <a:lnSpc>
                <a:spcPct val="100000"/>
              </a:lnSpc>
              <a:spcAft>
                <a:spcPts val="667"/>
              </a:spcAft>
              <a:defRPr lang="en-US" sz="4000"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21164" defTabSz="761940"/>
            <a:fld id="{81D60167-4931-47E6-BA6A-407CBD079E47}" type="slidenum">
              <a:rPr lang="en-US" smtClean="0"/>
              <a:pPr marL="21164" defTabSz="76194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10583" defTabSz="761940"/>
            <a:r>
              <a:rPr lang="en-US"/>
              <a:t>Windows execution guidelines / Template / Section name</a:t>
            </a:r>
          </a:p>
        </p:txBody>
      </p:sp>
    </p:spTree>
    <p:extLst>
      <p:ext uri="{BB962C8B-B14F-4D97-AF65-F5344CB8AC3E}">
        <p14:creationId xmlns:p14="http://schemas.microsoft.com/office/powerpoint/2010/main" val="329186874"/>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Document blank slide with light backgroun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AD47323-4439-434B-BE81-49E2471F59E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21165" marR="0" lvl="0" indent="0" algn="l"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667" b="0" i="0" u="none" strike="noStrike" kern="1200" cap="none" spc="0" normalizeH="0" baseline="0" noProof="0" smtClean="0">
                <a:ln>
                  <a:noFill/>
                </a:ln>
                <a:solidFill>
                  <a:srgbClr val="1B1B1B"/>
                </a:solidFill>
                <a:effectLst/>
                <a:uLnTx/>
                <a:uFillTx/>
                <a:latin typeface="Segoe UI" panose="020B0502040204020203" pitchFamily="34" charset="0"/>
                <a:ea typeface="+mn-ea"/>
                <a:cs typeface="Segoe UI" panose="020B0502040204020203" pitchFamily="34" charset="0"/>
              </a:rPr>
              <a:pPr marL="21165" marR="0" lvl="0" indent="0" algn="l" defTabSz="761970" rtl="0" eaLnBrk="1" fontAlgn="auto" latinLnBrk="0" hangingPunct="1">
                <a:lnSpc>
                  <a:spcPct val="100000"/>
                </a:lnSpc>
                <a:spcBef>
                  <a:spcPts val="0"/>
                </a:spcBef>
                <a:spcAft>
                  <a:spcPts val="0"/>
                </a:spcAft>
                <a:buClrTx/>
                <a:buSzTx/>
                <a:buFontTx/>
                <a:buNone/>
                <a:tabLst/>
                <a:defRPr/>
              </a:pPr>
              <a:t>‹#›</a:t>
            </a:fld>
            <a:endParaRPr kumimoji="0" lang="en-US" sz="667" b="0" i="0" u="none" strike="noStrike" kern="1200" cap="none" spc="0" normalizeH="0" baseline="0" noProof="0">
              <a:ln>
                <a:noFill/>
              </a:ln>
              <a:solidFill>
                <a:srgbClr val="1B1B1B"/>
              </a:solidFill>
              <a:effectLst/>
              <a:uLnTx/>
              <a:uFillTx/>
              <a:latin typeface="Segoe UI" panose="020B0502040204020203" pitchFamily="34" charset="0"/>
              <a:ea typeface="+mn-ea"/>
              <a:cs typeface="Segoe UI" panose="020B0502040204020203" pitchFamily="34" charset="0"/>
            </a:endParaRPr>
          </a:p>
        </p:txBody>
      </p:sp>
      <p:sp>
        <p:nvSpPr>
          <p:cNvPr id="9" name="Footer note">
            <a:extLst>
              <a:ext uri="{FF2B5EF4-FFF2-40B4-BE49-F238E27FC236}">
                <a16:creationId xmlns:a16="http://schemas.microsoft.com/office/drawing/2014/main" id="{E6FA3CEB-A811-492F-8636-B2C5A8D47DF2}"/>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10583" marR="0" lvl="0" indent="0" algn="l" defTabSz="7619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a:ln>
                  <a:noFill/>
                </a:ln>
                <a:solidFill>
                  <a:srgbClr val="1B1B1B"/>
                </a:solidFill>
                <a:effectLst/>
                <a:uLnTx/>
                <a:uFillTx/>
                <a:latin typeface="Segoe UI" panose="020B0502040204020203" pitchFamily="34" charset="0"/>
                <a:ea typeface="+mn-ea"/>
                <a:cs typeface="Segoe UI" panose="020B0502040204020203" pitchFamily="34" charset="0"/>
              </a:rPr>
              <a:t>Notes</a:t>
            </a:r>
          </a:p>
        </p:txBody>
      </p:sp>
    </p:spTree>
    <p:extLst>
      <p:ext uri="{BB962C8B-B14F-4D97-AF65-F5344CB8AC3E}">
        <p14:creationId xmlns:p14="http://schemas.microsoft.com/office/powerpoint/2010/main" val="27419910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86F6F68B-53B2-4143-A3C6-46A6CC4BE5C2}"/>
              </a:ext>
            </a:extLst>
          </p:cNvPr>
          <p:cNvPicPr>
            <a:picLocks noChangeAspect="1"/>
          </p:cNvPicPr>
          <p:nvPr userDrawn="1"/>
        </p:nvPicPr>
        <p:blipFill>
          <a:blip r:embed="rId2">
            <a:extLst>
              <a:ext uri="{28A0092B-C50C-407E-A947-70E740481C1C}">
                <a14:useLocalDpi xmlns:a14="http://schemas.microsoft.com/office/drawing/2010/main" val="0"/>
              </a:ext>
            </a:extLst>
          </a:blip>
          <a:srcRect l="39441" t="32442" r="40715" b="13285"/>
          <a:stretch>
            <a:fill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p:spPr>
      </p:pic>
    </p:spTree>
    <p:extLst>
      <p:ext uri="{BB962C8B-B14F-4D97-AF65-F5344CB8AC3E}">
        <p14:creationId xmlns:p14="http://schemas.microsoft.com/office/powerpoint/2010/main" val="2776623449"/>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ocument blank slide with blac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550683"/>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Document blank slide with black backgroun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54A0799-B31D-4BD4-A3A8-B02C86389C31}"/>
              </a:ext>
            </a:extLst>
          </p:cNvPr>
          <p:cNvSpPr>
            <a:spLocks noGrp="1"/>
          </p:cNvSpPr>
          <p:nvPr>
            <p:ph type="body" sz="quarter" idx="11"/>
          </p:nvPr>
        </p:nvSpPr>
        <p:spPr>
          <a:xfrm>
            <a:off x="639763" y="1301750"/>
            <a:ext cx="10912475" cy="490538"/>
          </a:xfrm>
          <a:prstGeom prst="rect">
            <a:avLst/>
          </a:prstGeom>
        </p:spPr>
        <p:txBody>
          <a:bodyPr lIns="0" tIns="0" rIns="0" bIns="0"/>
          <a:lstStyle>
            <a:lvl1pPr>
              <a:defRPr sz="2000">
                <a:solidFill>
                  <a:schemeClr val="bg1"/>
                </a:solidFill>
                <a:latin typeface="+mj-lt"/>
              </a:defRPr>
            </a:lvl1pPr>
            <a:lvl2pPr>
              <a:defRPr sz="2000">
                <a:solidFill>
                  <a:schemeClr val="bg1"/>
                </a:solidFill>
                <a:latin typeface="+mj-lt"/>
              </a:defRPr>
            </a:lvl2pPr>
            <a:lvl3pPr>
              <a:defRPr sz="20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stStyle>
          <a:p>
            <a:pPr lvl="0"/>
            <a:r>
              <a:rPr lang="en-US"/>
              <a:t>Click to edit Master text styles</a:t>
            </a:r>
          </a:p>
        </p:txBody>
      </p:sp>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623027533"/>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_Document blank slide with black backgroun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1236291017"/>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9_Document blank slide with black backgroun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2800" b="0" i="0" u="none" strike="noStrike" kern="1200" cap="none" spc="0" normalizeH="0" baseline="0" dirty="0" smtClean="0">
                <a:ln>
                  <a:noFill/>
                </a:ln>
                <a:solidFill>
                  <a:schemeClr val="bg1"/>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683532075"/>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_Document blank slide with black background">
    <p:spTree>
      <p:nvGrpSpPr>
        <p:cNvPr id="1" name=""/>
        <p:cNvGrpSpPr/>
        <p:nvPr/>
      </p:nvGrpSpPr>
      <p:grpSpPr>
        <a:xfrm>
          <a:off x="0" y="0"/>
          <a:ext cx="0" cy="0"/>
          <a:chOff x="0" y="0"/>
          <a:chExt cx="0" cy="0"/>
        </a:xfrm>
      </p:grpSpPr>
      <p:pic>
        <p:nvPicPr>
          <p:cNvPr id="5" name="Picture 4" descr="Background pattern&#10;&#10;">
            <a:extLst>
              <a:ext uri="{FF2B5EF4-FFF2-40B4-BE49-F238E27FC236}">
                <a16:creationId xmlns:a16="http://schemas.microsoft.com/office/drawing/2014/main" id="{882EBB64-477F-425A-9041-4D1171514C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12845"/>
            <a:ext cx="12188952" cy="6856286"/>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7" name="Rectangle 6">
            <a:extLst>
              <a:ext uri="{FF2B5EF4-FFF2-40B4-BE49-F238E27FC236}">
                <a16:creationId xmlns:a16="http://schemas.microsoft.com/office/drawing/2014/main" id="{D9466FEB-9BFE-4C6F-B58A-CED47E9419ED}"/>
              </a:ext>
            </a:extLst>
          </p:cNvPr>
          <p:cNvSpPr/>
          <p:nvPr userDrawn="1"/>
        </p:nvSpPr>
        <p:spPr>
          <a:xfrm>
            <a:off x="-640435" y="6527973"/>
            <a:ext cx="12192000" cy="215444"/>
          </a:xfrm>
          <a:prstGeom prst="rect">
            <a:avLst/>
          </a:prstGeom>
        </p:spPr>
        <p:txBody>
          <a:bodyPr wrap="square" rIns="0">
            <a:spAutoFit/>
          </a:bodyPr>
          <a:lstStyle/>
          <a:p>
            <a:pPr marL="0" marR="0" lvl="0" indent="0" algn="r"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881673031"/>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8_Document blank slide with black background">
    <p:spTree>
      <p:nvGrpSpPr>
        <p:cNvPr id="1" name=""/>
        <p:cNvGrpSpPr/>
        <p:nvPr/>
      </p:nvGrpSpPr>
      <p:grpSpPr>
        <a:xfrm>
          <a:off x="0" y="0"/>
          <a:ext cx="0" cy="0"/>
          <a:chOff x="0" y="0"/>
          <a:chExt cx="0" cy="0"/>
        </a:xfrm>
      </p:grpSpPr>
      <p:pic>
        <p:nvPicPr>
          <p:cNvPr id="5" name="Picture 4" descr="Background pattern&#10;&#10;">
            <a:extLst>
              <a:ext uri="{FF2B5EF4-FFF2-40B4-BE49-F238E27FC236}">
                <a16:creationId xmlns:a16="http://schemas.microsoft.com/office/drawing/2014/main" id="{882EBB64-477F-425A-9041-4D1171514C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45"/>
            <a:ext cx="12188952" cy="6856286"/>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7" name="Rectangle 6">
            <a:extLst>
              <a:ext uri="{FF2B5EF4-FFF2-40B4-BE49-F238E27FC236}">
                <a16:creationId xmlns:a16="http://schemas.microsoft.com/office/drawing/2014/main" id="{D9466FEB-9BFE-4C6F-B58A-CED47E9419ED}"/>
              </a:ext>
            </a:extLst>
          </p:cNvPr>
          <p:cNvSpPr/>
          <p:nvPr userDrawn="1"/>
        </p:nvSpPr>
        <p:spPr>
          <a:xfrm>
            <a:off x="640435" y="6527973"/>
            <a:ext cx="12192000" cy="215444"/>
          </a:xfrm>
          <a:prstGeom prst="rect">
            <a:avLst/>
          </a:prstGeom>
        </p:spPr>
        <p:txBody>
          <a:bodyPr wrap="square" l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087512621"/>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7_Document blank slide with black backgroun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59F4F73-F3E9-4FC2-B401-3368EAD95026}"/>
              </a:ext>
            </a:extLst>
          </p:cNvPr>
          <p:cNvGrpSpPr/>
          <p:nvPr userDrawn="1"/>
        </p:nvGrpSpPr>
        <p:grpSpPr>
          <a:xfrm>
            <a:off x="0" y="0"/>
            <a:ext cx="12192001" cy="6858001"/>
            <a:chOff x="0" y="0"/>
            <a:chExt cx="12192001" cy="6858001"/>
          </a:xfrm>
        </p:grpSpPr>
        <p:pic>
          <p:nvPicPr>
            <p:cNvPr id="7" name="Picture 6" descr="Background pattern&#10;&#10;Description automatically generated">
              <a:extLst>
                <a:ext uri="{FF2B5EF4-FFF2-40B4-BE49-F238E27FC236}">
                  <a16:creationId xmlns:a16="http://schemas.microsoft.com/office/drawing/2014/main" id="{4EB7F8DF-8116-484B-BD46-F05CFC4331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EB7141C-6FC0-41C3-A5FD-A9B6335D226D}"/>
                </a:ext>
              </a:extLst>
            </p:cNvPr>
            <p:cNvSpPr/>
            <p:nvPr/>
          </p:nvSpPr>
          <p:spPr bwMode="auto">
            <a:xfrm rot="16200000">
              <a:off x="2667001" y="-2667000"/>
              <a:ext cx="6858000" cy="12192001"/>
            </a:xfrm>
            <a:prstGeom prst="rect">
              <a:avLst/>
            </a:prstGeom>
            <a:gradFill>
              <a:gsLst>
                <a:gs pos="0">
                  <a:srgbClr val="030C1F">
                    <a:alpha val="86000"/>
                  </a:srgbClr>
                </a:gs>
                <a:gs pos="100000">
                  <a:srgbClr val="121F33">
                    <a:alpha val="61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ctr">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11" name="Rectangle 10">
            <a:extLst>
              <a:ext uri="{FF2B5EF4-FFF2-40B4-BE49-F238E27FC236}">
                <a16:creationId xmlns:a16="http://schemas.microsoft.com/office/drawing/2014/main" id="{6EEBAF08-23D0-45F1-8874-3F7017648659}"/>
              </a:ext>
            </a:extLst>
          </p:cNvPr>
          <p:cNvSpPr/>
          <p:nvPr userDrawn="1"/>
        </p:nvSpPr>
        <p:spPr>
          <a:xfrm>
            <a:off x="0" y="6527973"/>
            <a:ext cx="12192000" cy="215444"/>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43969209"/>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4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216" y="0"/>
            <a:ext cx="12230433" cy="6858000"/>
          </a:xfrm>
          <a:prstGeom prst="rect">
            <a:avLst/>
          </a:prstGeom>
        </p:spPr>
      </p:pic>
      <p:sp>
        <p:nvSpPr>
          <p:cNvPr id="14" name="Rectangle 13">
            <a:extLst>
              <a:ext uri="{FF2B5EF4-FFF2-40B4-BE49-F238E27FC236}">
                <a16:creationId xmlns:a16="http://schemas.microsoft.com/office/drawing/2014/main" id="{1FEDAA1B-8517-4E6F-A559-35C36A6421CB}"/>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descr="Background pattern&#10;&#10;Description automatically generated">
            <a:extLst>
              <a:ext uri="{FF2B5EF4-FFF2-40B4-BE49-F238E27FC236}">
                <a16:creationId xmlns:a16="http://schemas.microsoft.com/office/drawing/2014/main" id="{CB46E738-F7D4-4406-A1CA-4B43D9BAE2F5}"/>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16" name="Rectangle 15">
            <a:extLst>
              <a:ext uri="{FF2B5EF4-FFF2-40B4-BE49-F238E27FC236}">
                <a16:creationId xmlns:a16="http://schemas.microsoft.com/office/drawing/2014/main" id="{D00252FF-AAB8-4389-BFBC-9B2521957617}"/>
              </a:ext>
            </a:extLst>
          </p:cNvPr>
          <p:cNvSpPr/>
          <p:nvPr userDrawn="1"/>
        </p:nvSpPr>
        <p:spPr>
          <a:xfrm>
            <a:off x="0" y="6527973"/>
            <a:ext cx="12192000" cy="215444"/>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099639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5_Document blank slide with black backgroun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7BFEA26-F1B6-4441-95B4-33A7A3A5CCCC}"/>
              </a:ext>
            </a:extLst>
          </p:cNvPr>
          <p:cNvGrpSpPr/>
          <p:nvPr userDrawn="1"/>
        </p:nvGrpSpPr>
        <p:grpSpPr>
          <a:xfrm>
            <a:off x="-19211" y="-3"/>
            <a:ext cx="12211211" cy="6858003"/>
            <a:chOff x="-19211" y="-3"/>
            <a:chExt cx="12211211" cy="6858003"/>
          </a:xfrm>
        </p:grpSpPr>
        <p:pic>
          <p:nvPicPr>
            <p:cNvPr id="11" name="Picture 10" descr="Background pattern&#10;&#10;Description automatically generated">
              <a:extLst>
                <a:ext uri="{FF2B5EF4-FFF2-40B4-BE49-F238E27FC236}">
                  <a16:creationId xmlns:a16="http://schemas.microsoft.com/office/drawing/2014/main" id="{4847B7DA-5E18-4AAD-A292-A7EA3F8CA39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DBF5AF3-47F6-4B68-B1FF-504ECB18DD43}"/>
                </a:ext>
              </a:extLst>
            </p:cNvPr>
            <p:cNvSpPr/>
            <p:nvPr/>
          </p:nvSpPr>
          <p:spPr bwMode="auto">
            <a:xfrm rot="16200000">
              <a:off x="2647789" y="-2667003"/>
              <a:ext cx="6858002" cy="12192002"/>
            </a:xfrm>
            <a:prstGeom prst="rect">
              <a:avLst/>
            </a:prstGeom>
            <a:gradFill>
              <a:gsLst>
                <a:gs pos="1000">
                  <a:srgbClr val="030C1B"/>
                </a:gs>
                <a:gs pos="100000">
                  <a:srgbClr val="1B283D">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16" name="Rectangle 15">
            <a:extLst>
              <a:ext uri="{FF2B5EF4-FFF2-40B4-BE49-F238E27FC236}">
                <a16:creationId xmlns:a16="http://schemas.microsoft.com/office/drawing/2014/main" id="{4A430DB4-BB1F-41C4-A78B-7559FBC5EFC6}"/>
              </a:ext>
            </a:extLst>
          </p:cNvPr>
          <p:cNvSpPr/>
          <p:nvPr userDrawn="1"/>
        </p:nvSpPr>
        <p:spPr>
          <a:xfrm>
            <a:off x="0" y="6527973"/>
            <a:ext cx="12192000" cy="215444"/>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770150106"/>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6_Document blank slide with black backgroun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27DEC2EC-03A8-4786-8C78-D14291B6B070}"/>
              </a:ext>
            </a:extLst>
          </p:cNvPr>
          <p:cNvPicPr>
            <a:picLocks noChangeAspect="1"/>
          </p:cNvPicPr>
          <p:nvPr userDrawn="1"/>
        </p:nvPicPr>
        <p:blipFill rotWithShape="1">
          <a:blip r:embed="rId2">
            <a:alphaModFix amt="80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D8CA59B2-B63E-4AF1-B925-E80179B3B6A4}"/>
              </a:ext>
            </a:extLst>
          </p:cNvPr>
          <p:cNvSpPr/>
          <p:nvPr userDrawn="1"/>
        </p:nvSpPr>
        <p:spPr bwMode="auto">
          <a:xfrm rot="5400000">
            <a:off x="2667001" y="-2666999"/>
            <a:ext cx="6857998" cy="12192000"/>
          </a:xfrm>
          <a:prstGeom prst="rect">
            <a:avLst/>
          </a:prstGeom>
          <a:gradFill>
            <a:gsLst>
              <a:gs pos="1000">
                <a:srgbClr val="030E20"/>
              </a:gs>
              <a:gs pos="100000">
                <a:srgbClr val="1B283D">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8"/>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15" name="Rectangle 14">
            <a:extLst>
              <a:ext uri="{FF2B5EF4-FFF2-40B4-BE49-F238E27FC236}">
                <a16:creationId xmlns:a16="http://schemas.microsoft.com/office/drawing/2014/main" id="{6F5974AB-956C-41D5-874F-F98F9945C312}"/>
              </a:ext>
            </a:extLst>
          </p:cNvPr>
          <p:cNvSpPr/>
          <p:nvPr userDrawn="1"/>
        </p:nvSpPr>
        <p:spPr>
          <a:xfrm>
            <a:off x="0" y="6527973"/>
            <a:ext cx="12192000" cy="215444"/>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9993336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l="46713" t="41520" r="28407" b="5965"/>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2064695248"/>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1E4E-6857-EC38-8332-3FD1C49E1959}"/>
              </a:ext>
            </a:extLst>
          </p:cNvPr>
          <p:cNvSpPr>
            <a:spLocks noGrp="1"/>
          </p:cNvSpPr>
          <p:nvPr>
            <p:ph type="dt" sz="half" idx="10"/>
          </p:nvPr>
        </p:nvSpPr>
        <p:spPr/>
        <p:txBody>
          <a:bodyPr/>
          <a:lstStyle/>
          <a:p>
            <a:fld id="{8733D4ED-2DFB-4491-A380-AD1D37AA584E}" type="datetimeFigureOut">
              <a:rPr lang="en-US" smtClean="0"/>
              <a:t>2/28/2024</a:t>
            </a:fld>
            <a:endParaRPr lang="en-US"/>
          </a:p>
        </p:txBody>
      </p:sp>
      <p:sp>
        <p:nvSpPr>
          <p:cNvPr id="3" name="Footer Placeholder 2">
            <a:extLst>
              <a:ext uri="{FF2B5EF4-FFF2-40B4-BE49-F238E27FC236}">
                <a16:creationId xmlns:a16="http://schemas.microsoft.com/office/drawing/2014/main" id="{41EAC4C2-CD1E-9F55-F06C-A84134DD9D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743022-3669-456B-FBCC-1A0D47A8F546}"/>
              </a:ext>
            </a:extLst>
          </p:cNvPr>
          <p:cNvSpPr>
            <a:spLocks noGrp="1"/>
          </p:cNvSpPr>
          <p:nvPr>
            <p:ph type="sldNum" sz="quarter" idx="12"/>
          </p:nvPr>
        </p:nvSpPr>
        <p:spPr/>
        <p:txBody>
          <a:bodyPr/>
          <a:lstStyle/>
          <a:p>
            <a:fld id="{CAFD1F85-73A2-41A7-8F2C-1DD2486810A5}" type="slidenum">
              <a:rPr lang="en-US" smtClean="0"/>
              <a:t>‹#›</a:t>
            </a:fld>
            <a:endParaRPr lang="en-US"/>
          </a:p>
        </p:txBody>
      </p:sp>
    </p:spTree>
    <p:extLst>
      <p:ext uri="{BB962C8B-B14F-4D97-AF65-F5344CB8AC3E}">
        <p14:creationId xmlns:p14="http://schemas.microsoft.com/office/powerpoint/2010/main" val="323136505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Document slide with large gray type on white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7" y="462769"/>
            <a:ext cx="5451739" cy="5814598"/>
          </a:xfrm>
          <a:prstGeom prst="rect">
            <a:avLst/>
          </a:prstGeom>
        </p:spPr>
        <p:txBody>
          <a:bodyPr lIns="0" tIns="0" rIns="0" bIns="0"/>
          <a:lstStyle>
            <a:lvl1pPr>
              <a:lnSpc>
                <a:spcPct val="100000"/>
              </a:lnSpc>
              <a:spcAft>
                <a:spcPts val="667"/>
              </a:spcAft>
              <a:defRPr lang="en-US" sz="4000"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21164" defTabSz="761940"/>
            <a:fld id="{81D60167-4931-47E6-BA6A-407CBD079E47}" type="slidenum">
              <a:rPr lang="en-US" smtClean="0"/>
              <a:pPr marL="21164" defTabSz="76194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10583" defTabSz="761940"/>
            <a:r>
              <a:rPr lang="en-US"/>
              <a:t>Windows execution guidelines / Template / Section name</a:t>
            </a:r>
          </a:p>
        </p:txBody>
      </p:sp>
    </p:spTree>
    <p:extLst>
      <p:ext uri="{BB962C8B-B14F-4D97-AF65-F5344CB8AC3E}">
        <p14:creationId xmlns:p14="http://schemas.microsoft.com/office/powerpoint/2010/main" val="4241519047"/>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Headline 1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D58C26-8E16-4527-A9D6-1E1708EBABF2}"/>
              </a:ext>
            </a:extLst>
          </p:cNvPr>
          <p:cNvSpPr>
            <a:spLocks noGrp="1"/>
          </p:cNvSpPr>
          <p:nvPr>
            <p:ph sz="quarter" idx="10"/>
          </p:nvPr>
        </p:nvSpPr>
        <p:spPr>
          <a:xfrm>
            <a:off x="584200" y="1486430"/>
            <a:ext cx="11018838"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88F74B6-6B56-AE04-6DCA-3CD4926EFDB4}"/>
              </a:ext>
            </a:extLst>
          </p:cNvPr>
          <p:cNvSpPr>
            <a:spLocks noGrp="1"/>
          </p:cNvSpPr>
          <p:nvPr>
            <p:ph sz="quarter" idx="11"/>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26323262"/>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40325"/>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3055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Bas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066791"/>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1153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Headline Only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595078"/>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cSld name="Presentation content slide with subtitle, 4 columns and a wide full-bleed image at the bottom on light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5A261848-C0F2-4BE9-9D95-DE49D36D86A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DB0B25B7-DC54-4DC8-AF2D-2459A40F805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8F45A7C0-8ED1-4140-97B8-08F657F313C4}"/>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777D8F0E-1486-4DBF-9579-9D84F2AAF1AB}"/>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500A52DF-4EF7-44F6-89AA-995B87B1B451}"/>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6141702D-326F-4051-8778-590854CB878A}"/>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1852797485"/>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6834-2DE4-40F5-A5CE-7E166C4B3241}"/>
              </a:ext>
            </a:extLst>
          </p:cNvPr>
          <p:cNvSpPr>
            <a:spLocks noGrp="1"/>
          </p:cNvSpPr>
          <p:nvPr>
            <p:ph type="title" hasCustomPrompt="1"/>
          </p:nvPr>
        </p:nvSpPr>
        <p:spPr/>
        <p:txBody>
          <a:bodyPr/>
          <a:lstStyle>
            <a:lvl1pPr>
              <a:defRPr/>
            </a:lvl1pPr>
          </a:lstStyle>
          <a:p>
            <a:r>
              <a:rPr lang="en-US"/>
              <a:t>Slide Title – One Line Only</a:t>
            </a:r>
          </a:p>
        </p:txBody>
      </p:sp>
      <p:sp>
        <p:nvSpPr>
          <p:cNvPr id="3" name="Content Placeholder 2">
            <a:extLst>
              <a:ext uri="{FF2B5EF4-FFF2-40B4-BE49-F238E27FC236}">
                <a16:creationId xmlns:a16="http://schemas.microsoft.com/office/drawing/2014/main" id="{4A54530C-7CAB-7C3C-CC57-BCE19C68D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51DFC48-B8D4-4519-8149-7FC9EAF16F00}"/>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Tree>
    <p:extLst>
      <p:ext uri="{BB962C8B-B14F-4D97-AF65-F5344CB8AC3E}">
        <p14:creationId xmlns:p14="http://schemas.microsoft.com/office/powerpoint/2010/main" val="166330653"/>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24724356"/>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FFA34DBA-8831-4682-B61F-43524423B3B8}"/>
              </a:ext>
            </a:extLst>
          </p:cNvPr>
          <p:cNvPicPr>
            <a:picLocks noChangeAspect="1"/>
          </p:cNvPicPr>
          <p:nvPr userDrawn="1"/>
        </p:nvPicPr>
        <p:blipFill>
          <a:blip r:embed="rId2">
            <a:extLst>
              <a:ext uri="{28A0092B-C50C-407E-A947-70E740481C1C}">
                <a14:useLocalDpi xmlns:a14="http://schemas.microsoft.com/office/drawing/2010/main" val="0"/>
              </a:ext>
            </a:extLst>
          </a:blip>
          <a:srcRect l="29739" t="35483" r="50875" b="11050"/>
          <a:stretch>
            <a:fill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p:spPr>
      </p:pic>
    </p:spTree>
    <p:extLst>
      <p:ext uri="{BB962C8B-B14F-4D97-AF65-F5344CB8AC3E}">
        <p14:creationId xmlns:p14="http://schemas.microsoft.com/office/powerpoint/2010/main" val="820781542"/>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A7B9-7D5D-5A34-B257-8638403C5EB9}"/>
              </a:ext>
            </a:extLst>
          </p:cNvPr>
          <p:cNvSpPr>
            <a:spLocks noGrp="1"/>
          </p:cNvSpPr>
          <p:nvPr>
            <p:ph type="title"/>
          </p:nvPr>
        </p:nvSpPr>
        <p:spPr>
          <a:xfrm>
            <a:off x="839788" y="365125"/>
            <a:ext cx="10515600" cy="1325563"/>
          </a:xfrm>
          <a:prstGeom prst="rect">
            <a:avLst/>
          </a:prstGeom>
        </p:spPr>
        <p:txBody>
          <a:bodyPr>
            <a:normAutofit/>
          </a:bodyPr>
          <a:lstStyle>
            <a:lvl1pPr>
              <a:defRPr sz="2800" kern="0" baseline="0"/>
            </a:lvl1pPr>
          </a:lstStyle>
          <a:p>
            <a:r>
              <a:rPr lang="en-US"/>
              <a:t>Click to edit Master title style</a:t>
            </a:r>
          </a:p>
        </p:txBody>
      </p:sp>
      <p:sp>
        <p:nvSpPr>
          <p:cNvPr id="3" name="Text Placeholder 2">
            <a:extLst>
              <a:ext uri="{FF2B5EF4-FFF2-40B4-BE49-F238E27FC236}">
                <a16:creationId xmlns:a16="http://schemas.microsoft.com/office/drawing/2014/main" id="{61F2A760-487F-53A0-479F-CE95D520A112}"/>
              </a:ext>
            </a:extLst>
          </p:cNvPr>
          <p:cNvSpPr>
            <a:spLocks noGrp="1"/>
          </p:cNvSpPr>
          <p:nvPr>
            <p:ph type="body" idx="1"/>
          </p:nvPr>
        </p:nvSpPr>
        <p:spPr>
          <a:xfrm>
            <a:off x="839788" y="1681163"/>
            <a:ext cx="5157787" cy="823912"/>
          </a:xfrm>
          <a:prstGeom prst="rect">
            <a:avLst/>
          </a:prstGeo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C3C08D-307B-F0ED-6278-556B80203E7E}"/>
              </a:ext>
            </a:extLst>
          </p:cNvPr>
          <p:cNvSpPr>
            <a:spLocks noGrp="1"/>
          </p:cNvSpPr>
          <p:nvPr>
            <p:ph sz="half" idx="2"/>
          </p:nvPr>
        </p:nvSpPr>
        <p:spPr>
          <a:xfrm>
            <a:off x="839788" y="2505075"/>
            <a:ext cx="5157787" cy="3684588"/>
          </a:xfrm>
          <a:prstGeom prst="rect">
            <a:avLst/>
          </a:prstGeom>
        </p:spPr>
        <p:txBody>
          <a:bodyPr/>
          <a:lstStyle>
            <a:lvl1pPr marL="0" indent="0">
              <a:buFont typeface="Arial" panose="020B0604020202020204" pitchFamily="34" charset="0"/>
              <a:buNone/>
              <a:defRPr sz="1800">
                <a:latin typeface="+mn-lt"/>
              </a:defRPr>
            </a:lvl1pPr>
            <a:lvl2pPr marL="742950" indent="-285750">
              <a:buFont typeface="Segoe UI" panose="020B0502040204020203" pitchFamily="34" charset="0"/>
              <a:buChar char="−"/>
              <a:defRPr sz="1800">
                <a:latin typeface="+mn-lt"/>
              </a:defRPr>
            </a:lvl2pPr>
            <a:lvl3pPr marL="1200150" indent="-285750">
              <a:buFont typeface="Segoe UI" panose="020B0502040204020203" pitchFamily="34" charset="0"/>
              <a:buChar char="−"/>
              <a:defRPr sz="1600">
                <a:latin typeface="+mn-lt"/>
              </a:defRPr>
            </a:lvl3pPr>
            <a:lvl4pPr marL="1600200" indent="-228600">
              <a:buFont typeface="Segoe UI" panose="020B0502040204020203" pitchFamily="34" charset="0"/>
              <a:buChar char="−"/>
              <a:defRPr sz="1400">
                <a:latin typeface="+mn-lt"/>
              </a:defRPr>
            </a:lvl4pPr>
            <a:lvl5pPr marL="2114550" indent="-285750">
              <a:buFont typeface="Segoe UI" panose="020B0502040204020203" pitchFamily="34" charset="0"/>
              <a:buChar cha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8442D3-7CE5-B02D-DDF5-15D708FD6C99}"/>
              </a:ext>
            </a:extLst>
          </p:cNvPr>
          <p:cNvSpPr>
            <a:spLocks noGrp="1"/>
          </p:cNvSpPr>
          <p:nvPr>
            <p:ph type="body" sz="quarter" idx="3"/>
          </p:nvPr>
        </p:nvSpPr>
        <p:spPr>
          <a:xfrm>
            <a:off x="6172200" y="1681163"/>
            <a:ext cx="5183188" cy="823912"/>
          </a:xfrm>
          <a:prstGeom prst="rect">
            <a:avLst/>
          </a:prstGeom>
        </p:spPr>
        <p:txBody>
          <a:bodyPr anchor="b">
            <a:normAutofit/>
          </a:bodyPr>
          <a:lstStyle>
            <a:lvl1pPr marL="0" indent="0">
              <a:buNone/>
              <a:defRPr lang="en-US" sz="2000" b="0"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7" name="Date Placeholder 6">
            <a:extLst>
              <a:ext uri="{FF2B5EF4-FFF2-40B4-BE49-F238E27FC236}">
                <a16:creationId xmlns:a16="http://schemas.microsoft.com/office/drawing/2014/main" id="{029D87ED-B296-776A-D5DF-C3CFE873903E}"/>
              </a:ext>
            </a:extLst>
          </p:cNvPr>
          <p:cNvSpPr>
            <a:spLocks noGrp="1"/>
          </p:cNvSpPr>
          <p:nvPr>
            <p:ph type="dt" sz="half" idx="10"/>
          </p:nvPr>
        </p:nvSpPr>
        <p:spPr>
          <a:xfrm>
            <a:off x="838200" y="6356350"/>
            <a:ext cx="2743200" cy="365125"/>
          </a:xfrm>
          <a:prstGeom prst="rect">
            <a:avLst/>
          </a:prstGeom>
        </p:spPr>
        <p:txBody>
          <a:bodyPr/>
          <a:lstStyle/>
          <a:p>
            <a:fld id="{3C7EC619-223E-491E-9F59-E22B1710F646}" type="datetimeFigureOut">
              <a:rPr lang="en-US" smtClean="0"/>
              <a:t>2/28/2024</a:t>
            </a:fld>
            <a:endParaRPr lang="en-US"/>
          </a:p>
        </p:txBody>
      </p:sp>
      <p:sp>
        <p:nvSpPr>
          <p:cNvPr id="8" name="Footer Placeholder 7">
            <a:extLst>
              <a:ext uri="{FF2B5EF4-FFF2-40B4-BE49-F238E27FC236}">
                <a16:creationId xmlns:a16="http://schemas.microsoft.com/office/drawing/2014/main" id="{C644B958-4B0E-0EAB-78FB-76A80EA618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01EED3-B91F-D397-584F-D21543FAC1FA}"/>
              </a:ext>
            </a:extLst>
          </p:cNvPr>
          <p:cNvSpPr>
            <a:spLocks noGrp="1"/>
          </p:cNvSpPr>
          <p:nvPr>
            <p:ph type="sldNum" sz="quarter" idx="12"/>
          </p:nvPr>
        </p:nvSpPr>
        <p:spPr>
          <a:xfrm>
            <a:off x="8610600" y="6356350"/>
            <a:ext cx="2743200" cy="365125"/>
          </a:xfrm>
          <a:prstGeom prst="rect">
            <a:avLst/>
          </a:prstGeom>
        </p:spPr>
        <p:txBody>
          <a:bodyPr/>
          <a:lstStyle/>
          <a:p>
            <a:fld id="{CE8D767C-E1CC-4C45-B519-11C4AD2C9DB7}" type="slidenum">
              <a:rPr lang="en-US" smtClean="0"/>
              <a:t>‹#›</a:t>
            </a:fld>
            <a:endParaRPr lang="en-US"/>
          </a:p>
        </p:txBody>
      </p:sp>
      <p:sp>
        <p:nvSpPr>
          <p:cNvPr id="10" name="Content Placeholder 3">
            <a:extLst>
              <a:ext uri="{FF2B5EF4-FFF2-40B4-BE49-F238E27FC236}">
                <a16:creationId xmlns:a16="http://schemas.microsoft.com/office/drawing/2014/main" id="{80E01485-1B60-B267-FC14-1F59E9E1BDA4}"/>
              </a:ext>
            </a:extLst>
          </p:cNvPr>
          <p:cNvSpPr>
            <a:spLocks noGrp="1"/>
          </p:cNvSpPr>
          <p:nvPr>
            <p:ph sz="half" idx="13"/>
          </p:nvPr>
        </p:nvSpPr>
        <p:spPr>
          <a:xfrm>
            <a:off x="6172200" y="2505075"/>
            <a:ext cx="5180012" cy="3684588"/>
          </a:xfrm>
          <a:prstGeom prst="rect">
            <a:avLst/>
          </a:prstGeom>
        </p:spPr>
        <p:txBody>
          <a:bodyPr/>
          <a:lstStyle>
            <a:lvl1pPr marL="0" indent="0">
              <a:buFont typeface="Arial" panose="020B0604020202020204" pitchFamily="34" charset="0"/>
              <a:buNone/>
              <a:defRPr sz="1800">
                <a:latin typeface="+mn-lt"/>
              </a:defRPr>
            </a:lvl1pPr>
            <a:lvl2pPr marL="742950" indent="-285750">
              <a:buFont typeface="Segoe UI" panose="020B0502040204020203" pitchFamily="34" charset="0"/>
              <a:buChar char="−"/>
              <a:defRPr sz="1800">
                <a:latin typeface="+mn-lt"/>
              </a:defRPr>
            </a:lvl2pPr>
            <a:lvl3pPr marL="1200150" indent="-285750">
              <a:buFont typeface="Segoe UI" panose="020B0502040204020203" pitchFamily="34" charset="0"/>
              <a:buChar char="−"/>
              <a:defRPr sz="1600">
                <a:latin typeface="+mn-lt"/>
              </a:defRPr>
            </a:lvl3pPr>
            <a:lvl4pPr marL="1600200" indent="-228600">
              <a:buFont typeface="Segoe UI" panose="020B0502040204020203" pitchFamily="34" charset="0"/>
              <a:buChar char="−"/>
              <a:defRPr sz="1400">
                <a:latin typeface="+mn-lt"/>
              </a:defRPr>
            </a:lvl4pPr>
            <a:lvl5pPr marL="2114550" indent="-285750">
              <a:buFont typeface="Segoe UI" panose="020B0502040204020203" pitchFamily="34" charset="0"/>
              <a:buChar cha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583653"/>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Document content slide with subtitle and 4 columns - two right columns are a full-cle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E29A34A2-B446-4565-AC20-FB63581B58F4}"/>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rgbClr val="1B1B1B"/>
                </a:solidFill>
              </a:defRPr>
            </a:lvl1pPr>
          </a:lstStyle>
          <a:p>
            <a:r>
              <a:rPr lang="en-US"/>
              <a:t>Click to edit Master title style</a:t>
            </a:r>
          </a:p>
        </p:txBody>
      </p:sp>
      <p:sp>
        <p:nvSpPr>
          <p:cNvPr id="13" name="Body copy column 1">
            <a:extLst>
              <a:ext uri="{FF2B5EF4-FFF2-40B4-BE49-F238E27FC236}">
                <a16:creationId xmlns:a16="http://schemas.microsoft.com/office/drawing/2014/main" id="{9C68EE45-F43A-4716-8F5A-626E6D9F7E9D}"/>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2">
            <a:extLst>
              <a:ext uri="{FF2B5EF4-FFF2-40B4-BE49-F238E27FC236}">
                <a16:creationId xmlns:a16="http://schemas.microsoft.com/office/drawing/2014/main" id="{429C6478-284A-45F5-84AC-393B2ADC397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Slide number">
            <a:extLst>
              <a:ext uri="{FF2B5EF4-FFF2-40B4-BE49-F238E27FC236}">
                <a16:creationId xmlns:a16="http://schemas.microsoft.com/office/drawing/2014/main" id="{2404CD5D-6533-46E3-9857-7D19C97BB9C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9" name="Footer note">
            <a:extLst>
              <a:ext uri="{FF2B5EF4-FFF2-40B4-BE49-F238E27FC236}">
                <a16:creationId xmlns:a16="http://schemas.microsoft.com/office/drawing/2014/main" id="{31AA8DB4-29E6-4FD2-B7E0-D723488920D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127446097"/>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2468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98627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Walk-in">
    <p:bg>
      <p:bgRef idx="1001">
        <a:schemeClr val="bg2"/>
      </p:bgRef>
    </p:bg>
    <p:spTree>
      <p:nvGrpSpPr>
        <p:cNvPr id="1" name=""/>
        <p:cNvGrpSpPr/>
        <p:nvPr/>
      </p:nvGrpSpPr>
      <p:grpSpPr>
        <a:xfrm>
          <a:off x="0" y="0"/>
          <a:ext cx="0" cy="0"/>
          <a:chOff x="0" y="0"/>
          <a:chExt cx="0" cy="0"/>
        </a:xfrm>
      </p:grpSpPr>
      <p:pic>
        <p:nvPicPr>
          <p:cNvPr id="3" name="Picture 2" descr="A picture containing text, clock&#10;&#10;Description automatically generated">
            <a:extLst>
              <a:ext uri="{FF2B5EF4-FFF2-40B4-BE49-F238E27FC236}">
                <a16:creationId xmlns:a16="http://schemas.microsoft.com/office/drawing/2014/main" id="{1C8FFA1D-DCFD-4034-929B-2B89F65259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0" y="0"/>
            <a:ext cx="12192000" cy="68580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C027EE0-9A6C-433F-BC49-DCB5BBE409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8934A4A-E503-9E7E-63B4-5B467DA6F89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77716" y="2920632"/>
            <a:ext cx="4672584" cy="1024925"/>
          </a:xfrm>
          <a:prstGeom prst="rect">
            <a:avLst/>
          </a:prstGeom>
        </p:spPr>
      </p:pic>
    </p:spTree>
    <p:extLst>
      <p:ext uri="{BB962C8B-B14F-4D97-AF65-F5344CB8AC3E}">
        <p14:creationId xmlns:p14="http://schemas.microsoft.com/office/powerpoint/2010/main" val="1455452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Document blank slide with dar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538184"/>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cSld name="Presentation blank slide with light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085488"/>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F72DA-56D4-41D8-B76C-785521D11900}" type="datetimeFigureOut">
              <a:rPr kumimoji="0" lang="en-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02/28/2024</a:t>
            </a:fld>
            <a:endParaRPr kumimoji="0" lang="en-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97519-4C72-4D3A-A9BD-2577311CEE6C}" type="slidenum">
              <a:rPr kumimoji="0" lang="en-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60952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5F61E96A-1123-E346-A1F0-85896A0566F9}"/>
              </a:ext>
            </a:extLst>
          </p:cNvPr>
          <p:cNvSpPr/>
          <p:nvPr userDrawn="1">
            <p:custDataLst>
              <p:tags r:id="rId1"/>
            </p:custDataLst>
          </p:nvPr>
        </p:nvSpPr>
        <p:spPr>
          <a:xfrm>
            <a:off x="0" y="0"/>
            <a:ext cx="10583" cy="10583"/>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3" name="Object 2" hidden="1"/>
          <p:cNvGraphicFramePr>
            <a:graphicFrameLocks noChangeAspect="1"/>
          </p:cNvGraphicFramePr>
          <p:nvPr userDrawn="1">
            <p:custDataLst>
              <p:tags r:id="rId2"/>
            </p:custDataLst>
          </p:nvPr>
        </p:nvGraphicFramePr>
        <p:xfrm>
          <a:off x="1560" y="1591"/>
          <a:ext cx="1556"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60" y="1591"/>
                        <a:ext cx="1556" cy="1588"/>
                      </a:xfrm>
                      <a:prstGeom prst="rect">
                        <a:avLst/>
                      </a:prstGeom>
                    </p:spPr>
                  </p:pic>
                </p:oleObj>
              </mc:Fallback>
            </mc:AlternateContent>
          </a:graphicData>
        </a:graphic>
      </p:graphicFrame>
      <p:sp>
        <p:nvSpPr>
          <p:cNvPr id="8" name="Text Placeholder 7"/>
          <p:cNvSpPr>
            <a:spLocks noGrp="1"/>
          </p:cNvSpPr>
          <p:nvPr>
            <p:ph type="body" sz="quarter" idx="13"/>
          </p:nvPr>
        </p:nvSpPr>
        <p:spPr>
          <a:xfrm>
            <a:off x="562711" y="1508400"/>
            <a:ext cx="11068062" cy="1385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61771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6_Title slide with blue Windows logo on whit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1ACAC-9AA9-514F-9A91-ADE64A45A1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Footer note">
            <a:extLst>
              <a:ext uri="{FF2B5EF4-FFF2-40B4-BE49-F238E27FC236}">
                <a16:creationId xmlns:a16="http://schemas.microsoft.com/office/drawing/2014/main" id="{5F85E3C1-2497-4DD1-B7F0-237DF7174B49}"/>
              </a:ext>
            </a:extLst>
          </p:cNvPr>
          <p:cNvSpPr>
            <a:spLocks noGrp="1"/>
          </p:cNvSpPr>
          <p:nvPr>
            <p:ph type="ftr" sz="quarter" idx="3"/>
          </p:nvPr>
        </p:nvSpPr>
        <p:spPr>
          <a:xfrm>
            <a:off x="571500" y="6537960"/>
            <a:ext cx="5524500" cy="128240"/>
          </a:xfrm>
          <a:prstGeom prst="rect">
            <a:avLst/>
          </a:prstGeom>
        </p:spPr>
        <p:txBody>
          <a:bodyPr lIns="0" tIns="0" rIns="0" bIns="0" anchor="b" anchorCtr="0"/>
          <a:lstStyle>
            <a:lvl1pPr>
              <a:spcBef>
                <a:spcPts val="0"/>
              </a:spcBef>
              <a:defRPr sz="833" b="0" i="0" spc="0" baseline="0">
                <a:solidFill>
                  <a:schemeClr val="bg1"/>
                </a:solidFill>
                <a:latin typeface="Segoe UI" panose="020B0502040204020203" pitchFamily="34" charset="0"/>
                <a:cs typeface="Segoe UI" panose="020B0502040204020203" pitchFamily="34" charset="0"/>
              </a:defRPr>
            </a:lvl1pPr>
          </a:lstStyle>
          <a:p>
            <a:pPr marL="10583" defTabSz="761940"/>
            <a:r>
              <a:rPr lang="en-AU"/>
              <a:t>Microsoft Confidential – Shared Under NDA</a:t>
            </a:r>
            <a:endParaRPr lang="en-US"/>
          </a:p>
        </p:txBody>
      </p:sp>
    </p:spTree>
    <p:extLst>
      <p:ext uri="{BB962C8B-B14F-4D97-AF65-F5344CB8AC3E}">
        <p14:creationId xmlns:p14="http://schemas.microsoft.com/office/powerpoint/2010/main" val="71268214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Only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3369404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3E5ACA8-6E7E-482C-9EB4-CB73C444FEEC}"/>
              </a:ext>
            </a:extLst>
          </p:cNvPr>
          <p:cNvPicPr>
            <a:picLocks noChangeAspect="1"/>
          </p:cNvPicPr>
          <p:nvPr userDrawn="1"/>
        </p:nvPicPr>
        <p:blipFill>
          <a:blip r:embed="rId2">
            <a:extLst>
              <a:ext uri="{28A0092B-C50C-407E-A947-70E740481C1C}">
                <a14:useLocalDpi xmlns:a14="http://schemas.microsoft.com/office/drawing/2010/main" val="0"/>
              </a:ext>
            </a:extLst>
          </a:blip>
          <a:srcRect l="44643" t="37362" r="33315" b="8329"/>
          <a:stretch>
            <a:fill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p:spPr>
      </p:pic>
    </p:spTree>
    <p:extLst>
      <p:ext uri="{BB962C8B-B14F-4D97-AF65-F5344CB8AC3E}">
        <p14:creationId xmlns:p14="http://schemas.microsoft.com/office/powerpoint/2010/main" val="553178170"/>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Headline and Subhead with Bloom Layout">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A559D1D1-4F74-44AC-A242-26E26CCF0C91}"/>
              </a:ext>
            </a:extLst>
          </p:cNvPr>
          <p:cNvSpPr>
            <a:spLocks noGrp="1"/>
          </p:cNvSpPr>
          <p:nvPr>
            <p:ph type="title"/>
          </p:nvPr>
        </p:nvSpPr>
        <p:spPr>
          <a:xfrm>
            <a:off x="588263" y="457200"/>
            <a:ext cx="11018520" cy="553998"/>
          </a:xfrm>
          <a:prstGeom prst="rect">
            <a:avLst/>
          </a:prstGeom>
        </p:spPr>
        <p:txBody>
          <a:bodyPr lIns="0" tIns="0" rIns="0" bIns="0"/>
          <a:lstStyle>
            <a:lvl1pPr>
              <a:defRPr sz="3000">
                <a:solidFill>
                  <a:srgbClr val="60CDFF"/>
                </a:solidFill>
              </a:defRPr>
            </a:lvl1pPr>
          </a:lstStyle>
          <a:p>
            <a:r>
              <a:rPr lang="en-US"/>
              <a:t>Click to edit Master title style</a:t>
            </a:r>
          </a:p>
        </p:txBody>
      </p:sp>
      <p:sp>
        <p:nvSpPr>
          <p:cNvPr id="11" name="Text Placeholder 3">
            <a:extLst>
              <a:ext uri="{FF2B5EF4-FFF2-40B4-BE49-F238E27FC236}">
                <a16:creationId xmlns:a16="http://schemas.microsoft.com/office/drawing/2014/main" id="{302FDE02-F1C4-4D33-838D-495D255D3991}"/>
              </a:ext>
            </a:extLst>
          </p:cNvPr>
          <p:cNvSpPr>
            <a:spLocks noGrp="1"/>
          </p:cNvSpPr>
          <p:nvPr>
            <p:ph type="body" sz="quarter" idx="10"/>
          </p:nvPr>
        </p:nvSpPr>
        <p:spPr>
          <a:xfrm>
            <a:off x="586390" y="1116871"/>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591" indent="0">
              <a:buNone/>
              <a:defRPr>
                <a:solidFill>
                  <a:schemeClr val="bg1"/>
                </a:solidFill>
              </a:defRPr>
            </a:lvl2pPr>
            <a:lvl3pPr marL="457182" indent="0">
              <a:buNone/>
              <a:defRPr>
                <a:solidFill>
                  <a:schemeClr val="bg1"/>
                </a:solidFill>
              </a:defRPr>
            </a:lvl3pPr>
            <a:lvl4pPr marL="685773" indent="0">
              <a:buNone/>
              <a:defRPr>
                <a:solidFill>
                  <a:schemeClr val="bg1"/>
                </a:solidFill>
              </a:defRPr>
            </a:lvl4pPr>
            <a:lvl5pPr marL="914363"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10665786"/>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40178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5" y="609602"/>
            <a:ext cx="11280715" cy="397545"/>
          </a:xfrm>
        </p:spPr>
        <p:txBody>
          <a:bodyPr wrap="square" lIns="0" tIns="0" rIns="0" bIns="0">
            <a:spAutoFit/>
          </a:bodyPr>
          <a:lstStyle>
            <a:lvl1pPr>
              <a:lnSpc>
                <a:spcPts val="3073"/>
              </a:lnSpc>
              <a:defRPr sz="3000" spc="-130" baseline="0">
                <a:solidFill>
                  <a:srgbClr val="0078D7"/>
                </a:solidFill>
              </a:defRPr>
            </a:lvl1pPr>
          </a:lstStyle>
          <a:p>
            <a:r>
              <a:rPr lang="en-US"/>
              <a:t>Title </a:t>
            </a:r>
          </a:p>
        </p:txBody>
      </p:sp>
    </p:spTree>
    <p:extLst>
      <p:ext uri="{BB962C8B-B14F-4D97-AF65-F5344CB8AC3E}">
        <p14:creationId xmlns:p14="http://schemas.microsoft.com/office/powerpoint/2010/main" val="3318794226"/>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47505820"/>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Document blank slide with blac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476841"/>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Document blank slide with black backgroun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54A0799-B31D-4BD4-A3A8-B02C86389C31}"/>
              </a:ext>
            </a:extLst>
          </p:cNvPr>
          <p:cNvSpPr>
            <a:spLocks noGrp="1"/>
          </p:cNvSpPr>
          <p:nvPr>
            <p:ph type="body" sz="quarter" idx="11"/>
          </p:nvPr>
        </p:nvSpPr>
        <p:spPr>
          <a:xfrm>
            <a:off x="639763" y="1301750"/>
            <a:ext cx="10912475" cy="490538"/>
          </a:xfrm>
          <a:prstGeom prst="rect">
            <a:avLst/>
          </a:prstGeom>
        </p:spPr>
        <p:txBody>
          <a:bodyPr lIns="0" tIns="0" rIns="0" bIns="0"/>
          <a:lstStyle>
            <a:lvl1pPr>
              <a:defRPr sz="2000">
                <a:solidFill>
                  <a:schemeClr val="bg1"/>
                </a:solidFill>
                <a:latin typeface="+mj-lt"/>
              </a:defRPr>
            </a:lvl1pPr>
            <a:lvl2pPr>
              <a:defRPr sz="2000">
                <a:solidFill>
                  <a:schemeClr val="bg1"/>
                </a:solidFill>
                <a:latin typeface="+mj-lt"/>
              </a:defRPr>
            </a:lvl2pPr>
            <a:lvl3pPr>
              <a:defRPr sz="20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stStyle>
          <a:p>
            <a:pPr lvl="0"/>
            <a:r>
              <a:rPr lang="en-US"/>
              <a:t>Click to edit Master text styles</a:t>
            </a:r>
          </a:p>
        </p:txBody>
      </p:sp>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590596545"/>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_Document blank slide with black backgroun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647778622"/>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9_Document blank slide with black backgroun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2800" b="0" i="0" u="none" strike="noStrike" kern="1200" cap="none" spc="0" normalizeH="0" baseline="0" dirty="0" smtClean="0">
                <a:ln>
                  <a:noFill/>
                </a:ln>
                <a:solidFill>
                  <a:schemeClr val="bg1"/>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526145964"/>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3_Document blank slide with black background">
    <p:spTree>
      <p:nvGrpSpPr>
        <p:cNvPr id="1" name=""/>
        <p:cNvGrpSpPr/>
        <p:nvPr/>
      </p:nvGrpSpPr>
      <p:grpSpPr>
        <a:xfrm>
          <a:off x="0" y="0"/>
          <a:ext cx="0" cy="0"/>
          <a:chOff x="0" y="0"/>
          <a:chExt cx="0" cy="0"/>
        </a:xfrm>
      </p:grpSpPr>
      <p:pic>
        <p:nvPicPr>
          <p:cNvPr id="5" name="Picture 4" descr="Background pattern&#10;&#10;">
            <a:extLst>
              <a:ext uri="{FF2B5EF4-FFF2-40B4-BE49-F238E27FC236}">
                <a16:creationId xmlns:a16="http://schemas.microsoft.com/office/drawing/2014/main" id="{882EBB64-477F-425A-9041-4D1171514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2845"/>
            <a:ext cx="12188952" cy="6856286"/>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7" name="Rectangle 6">
            <a:extLst>
              <a:ext uri="{FF2B5EF4-FFF2-40B4-BE49-F238E27FC236}">
                <a16:creationId xmlns:a16="http://schemas.microsoft.com/office/drawing/2014/main" id="{D9466FEB-9BFE-4C6F-B58A-CED47E9419ED}"/>
              </a:ext>
            </a:extLst>
          </p:cNvPr>
          <p:cNvSpPr/>
          <p:nvPr userDrawn="1"/>
        </p:nvSpPr>
        <p:spPr>
          <a:xfrm>
            <a:off x="-640435" y="6527973"/>
            <a:ext cx="12192000" cy="215444"/>
          </a:xfrm>
          <a:prstGeom prst="rect">
            <a:avLst/>
          </a:prstGeom>
        </p:spPr>
        <p:txBody>
          <a:bodyPr wrap="square" rIns="0">
            <a:spAutoFit/>
          </a:bodyPr>
          <a:lstStyle/>
          <a:p>
            <a:pPr marL="0" marR="0" lvl="0" indent="0" algn="r" defTabSz="91418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662874780"/>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8_Document blank slide with black background">
    <p:spTree>
      <p:nvGrpSpPr>
        <p:cNvPr id="1" name=""/>
        <p:cNvGrpSpPr/>
        <p:nvPr/>
      </p:nvGrpSpPr>
      <p:grpSpPr>
        <a:xfrm>
          <a:off x="0" y="0"/>
          <a:ext cx="0" cy="0"/>
          <a:chOff x="0" y="0"/>
          <a:chExt cx="0" cy="0"/>
        </a:xfrm>
      </p:grpSpPr>
      <p:pic>
        <p:nvPicPr>
          <p:cNvPr id="5" name="Picture 4" descr="Background pattern&#10;&#10;">
            <a:extLst>
              <a:ext uri="{FF2B5EF4-FFF2-40B4-BE49-F238E27FC236}">
                <a16:creationId xmlns:a16="http://schemas.microsoft.com/office/drawing/2014/main" id="{882EBB64-477F-425A-9041-4D1171514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45"/>
            <a:ext cx="12188952" cy="6856286"/>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7" name="Rectangle 6">
            <a:extLst>
              <a:ext uri="{FF2B5EF4-FFF2-40B4-BE49-F238E27FC236}">
                <a16:creationId xmlns:a16="http://schemas.microsoft.com/office/drawing/2014/main" id="{D9466FEB-9BFE-4C6F-B58A-CED47E9419ED}"/>
              </a:ext>
            </a:extLst>
          </p:cNvPr>
          <p:cNvSpPr/>
          <p:nvPr userDrawn="1"/>
        </p:nvSpPr>
        <p:spPr>
          <a:xfrm>
            <a:off x="640435" y="6527973"/>
            <a:ext cx="12192000" cy="215444"/>
          </a:xfrm>
          <a:prstGeom prst="rect">
            <a:avLst/>
          </a:prstGeom>
        </p:spPr>
        <p:txBody>
          <a:bodyPr wrap="square" lIns="0">
            <a:spAutoFit/>
          </a:bodyPr>
          <a:lstStyle/>
          <a:p>
            <a:pPr marL="0" marR="0" lvl="0" indent="0" algn="l" defTabSz="91418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004162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141B001-39E6-4B1C-B780-A57F374CA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20A1D10-56B1-4CAE-93D8-41C94049EEFB}"/>
              </a:ext>
            </a:extLst>
          </p:cNvPr>
          <p:cNvSpPr/>
          <p:nvPr userDrawn="1"/>
        </p:nvSpPr>
        <p:spPr bwMode="auto">
          <a:xfrm rot="10800000">
            <a:off x="-7" y="2799469"/>
            <a:ext cx="12192001" cy="4058530"/>
          </a:xfrm>
          <a:prstGeom prst="rect">
            <a:avLst/>
          </a:prstGeom>
          <a:gradFill>
            <a:gsLst>
              <a:gs pos="1000">
                <a:srgbClr val="1B283D">
                  <a:alpha val="89000"/>
                </a:srgbClr>
              </a:gs>
              <a:gs pos="100000">
                <a:srgbClr val="1B283D">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descr="Logo&#10;&#10;Description automatically generated">
            <a:extLst>
              <a:ext uri="{FF2B5EF4-FFF2-40B4-BE49-F238E27FC236}">
                <a16:creationId xmlns:a16="http://schemas.microsoft.com/office/drawing/2014/main" id="{33B12411-6FE9-483D-A357-9975DE0ABC7F}"/>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r="106"/>
          <a:stretch/>
        </p:blipFill>
        <p:spPr>
          <a:xfrm>
            <a:off x="4918787" y="5305672"/>
            <a:ext cx="2354412" cy="952500"/>
          </a:xfrm>
          <a:prstGeom prst="rect">
            <a:avLst/>
          </a:prstGeom>
        </p:spPr>
      </p:pic>
      <p:sp>
        <p:nvSpPr>
          <p:cNvPr id="6" name="TextBox 5">
            <a:extLst>
              <a:ext uri="{FF2B5EF4-FFF2-40B4-BE49-F238E27FC236}">
                <a16:creationId xmlns:a16="http://schemas.microsoft.com/office/drawing/2014/main" id="{FDF37224-91E4-414A-A17A-1EE3E5299E76}"/>
              </a:ext>
            </a:extLst>
          </p:cNvPr>
          <p:cNvSpPr txBox="1"/>
          <p:nvPr userDrawn="1"/>
        </p:nvSpPr>
        <p:spPr>
          <a:xfrm>
            <a:off x="5439795" y="3262288"/>
            <a:ext cx="1312411" cy="33348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67" b="0" i="0" u="none" strike="noStrike" kern="1200" cap="none" spc="0" normalizeH="0" baseline="0" noProof="0">
                <a:ln>
                  <a:noFill/>
                </a:ln>
                <a:solidFill>
                  <a:srgbClr val="FFFFFF"/>
                </a:solidFill>
                <a:effectLst/>
                <a:uLnTx/>
                <a:uFillTx/>
                <a:latin typeface="Segoe UI Semibold"/>
                <a:ea typeface="+mn-ea"/>
                <a:cs typeface="+mn-cs"/>
              </a:rPr>
              <a:t>Thank you</a:t>
            </a:r>
          </a:p>
        </p:txBody>
      </p:sp>
      <p:sp>
        <p:nvSpPr>
          <p:cNvPr id="7" name="Footer Placeholder 23">
            <a:extLst>
              <a:ext uri="{FF2B5EF4-FFF2-40B4-BE49-F238E27FC236}">
                <a16:creationId xmlns:a16="http://schemas.microsoft.com/office/drawing/2014/main" id="{968D6C86-CD27-42BF-8815-BA796FA609D8}"/>
              </a:ext>
            </a:extLst>
          </p:cNvPr>
          <p:cNvSpPr txBox="1">
            <a:spLocks/>
          </p:cNvSpPr>
          <p:nvPr userDrawn="1"/>
        </p:nvSpPr>
        <p:spPr>
          <a:xfrm>
            <a:off x="5279" y="6602779"/>
            <a:ext cx="12188952" cy="25522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Microsoft Confidential </a:t>
            </a: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a:t>
            </a: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Shared Under NDA </a:t>
            </a: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Information Subject to Change</a:t>
            </a:r>
          </a:p>
        </p:txBody>
      </p:sp>
    </p:spTree>
    <p:extLst>
      <p:ext uri="{BB962C8B-B14F-4D97-AF65-F5344CB8AC3E}">
        <p14:creationId xmlns:p14="http://schemas.microsoft.com/office/powerpoint/2010/main" val="3990538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95833E-6 7.40741E-7 L -3.95833E-6 0.01898 " pathEditMode="relative" rAng="0" ptsTypes="AA">
                                      <p:cBhvr>
                                        <p:cTn id="9" dur="700" spd="-100000" fill="hold"/>
                                        <p:tgtEl>
                                          <p:spTgt spid="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7_Document blank slide with black backgroun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59F4F73-F3E9-4FC2-B401-3368EAD95026}"/>
              </a:ext>
            </a:extLst>
          </p:cNvPr>
          <p:cNvGrpSpPr/>
          <p:nvPr userDrawn="1"/>
        </p:nvGrpSpPr>
        <p:grpSpPr>
          <a:xfrm>
            <a:off x="1" y="1"/>
            <a:ext cx="12192001" cy="6858001"/>
            <a:chOff x="0" y="0"/>
            <a:chExt cx="12192001" cy="6858001"/>
          </a:xfrm>
        </p:grpSpPr>
        <p:pic>
          <p:nvPicPr>
            <p:cNvPr id="7" name="Picture 6" descr="Background pattern&#10;&#10;Description automatically generated">
              <a:extLst>
                <a:ext uri="{FF2B5EF4-FFF2-40B4-BE49-F238E27FC236}">
                  <a16:creationId xmlns:a16="http://schemas.microsoft.com/office/drawing/2014/main" id="{4EB7F8DF-8116-484B-BD46-F05CFC4331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EB7141C-6FC0-41C3-A5FD-A9B6335D226D}"/>
                </a:ext>
              </a:extLst>
            </p:cNvPr>
            <p:cNvSpPr/>
            <p:nvPr/>
          </p:nvSpPr>
          <p:spPr bwMode="auto">
            <a:xfrm rot="16200000">
              <a:off x="2667001" y="-2667000"/>
              <a:ext cx="6858000" cy="12192001"/>
            </a:xfrm>
            <a:prstGeom prst="rect">
              <a:avLst/>
            </a:prstGeom>
            <a:gradFill>
              <a:gsLst>
                <a:gs pos="0">
                  <a:srgbClr val="030C1F">
                    <a:alpha val="86000"/>
                  </a:srgbClr>
                </a:gs>
                <a:gs pos="100000">
                  <a:srgbClr val="121F33">
                    <a:alpha val="61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ctr">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11" name="Rectangle 10">
            <a:extLst>
              <a:ext uri="{FF2B5EF4-FFF2-40B4-BE49-F238E27FC236}">
                <a16:creationId xmlns:a16="http://schemas.microsoft.com/office/drawing/2014/main" id="{6EEBAF08-23D0-45F1-8874-3F7017648659}"/>
              </a:ext>
            </a:extLst>
          </p:cNvPr>
          <p:cNvSpPr/>
          <p:nvPr userDrawn="1"/>
        </p:nvSpPr>
        <p:spPr>
          <a:xfrm>
            <a:off x="0" y="6527973"/>
            <a:ext cx="12192000" cy="215444"/>
          </a:xfrm>
          <a:prstGeom prst="rect">
            <a:avLst/>
          </a:prstGeom>
        </p:spPr>
        <p:txBody>
          <a:bodyPr wrap="square">
            <a:spAutoFit/>
          </a:bodyPr>
          <a:lstStyle/>
          <a:p>
            <a:pPr marL="0" marR="0" lvl="0" indent="0" algn="ctr" defTabSz="91418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290425468"/>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4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14" name="Rectangle 13">
            <a:extLst>
              <a:ext uri="{FF2B5EF4-FFF2-40B4-BE49-F238E27FC236}">
                <a16:creationId xmlns:a16="http://schemas.microsoft.com/office/drawing/2014/main" id="{1FEDAA1B-8517-4E6F-A559-35C36A6421CB}"/>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descr="Background pattern&#10;&#10;Description automatically generated">
            <a:extLst>
              <a:ext uri="{FF2B5EF4-FFF2-40B4-BE49-F238E27FC236}">
                <a16:creationId xmlns:a16="http://schemas.microsoft.com/office/drawing/2014/main" id="{CB46E738-F7D4-4406-A1CA-4B43D9BAE2F5}"/>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val="0"/>
              </a:ext>
            </a:extLst>
          </a:blip>
          <a:srcRect/>
          <a:stretch/>
        </p:blipFill>
        <p:spPr>
          <a:xfrm>
            <a:off x="0" y="2"/>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16" name="Rectangle 15">
            <a:extLst>
              <a:ext uri="{FF2B5EF4-FFF2-40B4-BE49-F238E27FC236}">
                <a16:creationId xmlns:a16="http://schemas.microsoft.com/office/drawing/2014/main" id="{D00252FF-AAB8-4389-BFBC-9B2521957617}"/>
              </a:ext>
            </a:extLst>
          </p:cNvPr>
          <p:cNvSpPr/>
          <p:nvPr userDrawn="1"/>
        </p:nvSpPr>
        <p:spPr>
          <a:xfrm>
            <a:off x="0" y="6527973"/>
            <a:ext cx="12192000" cy="215444"/>
          </a:xfrm>
          <a:prstGeom prst="rect">
            <a:avLst/>
          </a:prstGeom>
        </p:spPr>
        <p:txBody>
          <a:bodyPr wrap="square">
            <a:spAutoFit/>
          </a:bodyPr>
          <a:lstStyle/>
          <a:p>
            <a:pPr marL="0" marR="0" lvl="0" indent="0" algn="ctr" defTabSz="91418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382705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_Document blank slide with black backgroun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7BFEA26-F1B6-4441-95B4-33A7A3A5CCCC}"/>
              </a:ext>
            </a:extLst>
          </p:cNvPr>
          <p:cNvGrpSpPr/>
          <p:nvPr userDrawn="1"/>
        </p:nvGrpSpPr>
        <p:grpSpPr>
          <a:xfrm>
            <a:off x="-19211" y="-2"/>
            <a:ext cx="12211211" cy="6858003"/>
            <a:chOff x="-19211" y="-3"/>
            <a:chExt cx="12211211" cy="6858003"/>
          </a:xfrm>
        </p:grpSpPr>
        <p:pic>
          <p:nvPicPr>
            <p:cNvPr id="11" name="Picture 10" descr="Background pattern&#10;&#10;Description automatically generated">
              <a:extLst>
                <a:ext uri="{FF2B5EF4-FFF2-40B4-BE49-F238E27FC236}">
                  <a16:creationId xmlns:a16="http://schemas.microsoft.com/office/drawing/2014/main" id="{4847B7DA-5E18-4AAD-A292-A7EA3F8CA39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DBF5AF3-47F6-4B68-B1FF-504ECB18DD43}"/>
                </a:ext>
              </a:extLst>
            </p:cNvPr>
            <p:cNvSpPr/>
            <p:nvPr/>
          </p:nvSpPr>
          <p:spPr bwMode="auto">
            <a:xfrm rot="16200000">
              <a:off x="2647789" y="-2667003"/>
              <a:ext cx="6858002" cy="12192002"/>
            </a:xfrm>
            <a:prstGeom prst="rect">
              <a:avLst/>
            </a:prstGeom>
            <a:gradFill>
              <a:gsLst>
                <a:gs pos="1000">
                  <a:srgbClr val="030C1B"/>
                </a:gs>
                <a:gs pos="100000">
                  <a:srgbClr val="1B283D">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16" name="Rectangle 15">
            <a:extLst>
              <a:ext uri="{FF2B5EF4-FFF2-40B4-BE49-F238E27FC236}">
                <a16:creationId xmlns:a16="http://schemas.microsoft.com/office/drawing/2014/main" id="{4A430DB4-BB1F-41C4-A78B-7559FBC5EFC6}"/>
              </a:ext>
            </a:extLst>
          </p:cNvPr>
          <p:cNvSpPr/>
          <p:nvPr userDrawn="1"/>
        </p:nvSpPr>
        <p:spPr>
          <a:xfrm>
            <a:off x="0" y="6527973"/>
            <a:ext cx="12192000" cy="215444"/>
          </a:xfrm>
          <a:prstGeom prst="rect">
            <a:avLst/>
          </a:prstGeom>
        </p:spPr>
        <p:txBody>
          <a:bodyPr wrap="square">
            <a:spAutoFit/>
          </a:bodyPr>
          <a:lstStyle/>
          <a:p>
            <a:pPr marL="0" marR="0" lvl="0" indent="0" algn="ctr" defTabSz="91418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403417244"/>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6_Document blank slide with black backgroun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27DEC2EC-03A8-4786-8C78-D14291B6B070}"/>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D8CA59B2-B63E-4AF1-B925-E80179B3B6A4}"/>
              </a:ext>
            </a:extLst>
          </p:cNvPr>
          <p:cNvSpPr/>
          <p:nvPr userDrawn="1"/>
        </p:nvSpPr>
        <p:spPr bwMode="auto">
          <a:xfrm rot="5400000">
            <a:off x="2667001" y="-2666999"/>
            <a:ext cx="6857998" cy="12192000"/>
          </a:xfrm>
          <a:prstGeom prst="rect">
            <a:avLst/>
          </a:prstGeom>
          <a:gradFill>
            <a:gsLst>
              <a:gs pos="1000">
                <a:srgbClr val="030E20"/>
              </a:gs>
              <a:gs pos="100000">
                <a:srgbClr val="1B283D">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
        <p:nvSpPr>
          <p:cNvPr id="15" name="Rectangle 14">
            <a:extLst>
              <a:ext uri="{FF2B5EF4-FFF2-40B4-BE49-F238E27FC236}">
                <a16:creationId xmlns:a16="http://schemas.microsoft.com/office/drawing/2014/main" id="{6F5974AB-956C-41D5-874F-F98F9945C312}"/>
              </a:ext>
            </a:extLst>
          </p:cNvPr>
          <p:cNvSpPr/>
          <p:nvPr userDrawn="1"/>
        </p:nvSpPr>
        <p:spPr>
          <a:xfrm>
            <a:off x="0" y="6527973"/>
            <a:ext cx="12192000" cy="215444"/>
          </a:xfrm>
          <a:prstGeom prst="rect">
            <a:avLst/>
          </a:prstGeom>
        </p:spPr>
        <p:txBody>
          <a:bodyPr wrap="square">
            <a:spAutoFit/>
          </a:bodyPr>
          <a:lstStyle/>
          <a:p>
            <a:pPr marL="0" marR="0" lvl="0" indent="0" algn="ctr" defTabSz="91418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Microsoft Confidential—Shared under NDA—Information subject to change</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843571527"/>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pic>
        <p:nvPicPr>
          <p:cNvPr id="6" name="Picture 5" descr="A picture containing text, clock&#10;&#10;Description automatically generated">
            <a:extLst>
              <a:ext uri="{FF2B5EF4-FFF2-40B4-BE49-F238E27FC236}">
                <a16:creationId xmlns:a16="http://schemas.microsoft.com/office/drawing/2014/main" id="{C0E93833-7B4C-4FD8-91F4-D1367DBCA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pic>
        <p:nvPicPr>
          <p:cNvPr id="7" name="Picture 6" descr="A picture containing application&#10;&#10;Description automatically generated">
            <a:extLst>
              <a:ext uri="{FF2B5EF4-FFF2-40B4-BE49-F238E27FC236}">
                <a16:creationId xmlns:a16="http://schemas.microsoft.com/office/drawing/2014/main" id="{B93E3711-58DB-4B13-9F14-DB57FD6427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53"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3653910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1E4E-6857-EC38-8332-3FD1C49E1959}"/>
              </a:ext>
            </a:extLst>
          </p:cNvPr>
          <p:cNvSpPr>
            <a:spLocks noGrp="1"/>
          </p:cNvSpPr>
          <p:nvPr>
            <p:ph type="dt" sz="half" idx="10"/>
          </p:nvPr>
        </p:nvSpPr>
        <p:spPr/>
        <p:txBody>
          <a:bodyPr/>
          <a:lstStyle/>
          <a:p>
            <a:fld id="{8733D4ED-2DFB-4491-A380-AD1D37AA584E}" type="datetimeFigureOut">
              <a:rPr lang="en-US" smtClean="0"/>
              <a:t>2/28/2024</a:t>
            </a:fld>
            <a:endParaRPr lang="en-US"/>
          </a:p>
        </p:txBody>
      </p:sp>
      <p:sp>
        <p:nvSpPr>
          <p:cNvPr id="3" name="Footer Placeholder 2">
            <a:extLst>
              <a:ext uri="{FF2B5EF4-FFF2-40B4-BE49-F238E27FC236}">
                <a16:creationId xmlns:a16="http://schemas.microsoft.com/office/drawing/2014/main" id="{41EAC4C2-CD1E-9F55-F06C-A84134DD9D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743022-3669-456B-FBCC-1A0D47A8F546}"/>
              </a:ext>
            </a:extLst>
          </p:cNvPr>
          <p:cNvSpPr>
            <a:spLocks noGrp="1"/>
          </p:cNvSpPr>
          <p:nvPr>
            <p:ph type="sldNum" sz="quarter" idx="12"/>
          </p:nvPr>
        </p:nvSpPr>
        <p:spPr/>
        <p:txBody>
          <a:bodyPr/>
          <a:lstStyle/>
          <a:p>
            <a:fld id="{CAFD1F85-73A2-41A7-8F2C-1DD2486810A5}" type="slidenum">
              <a:rPr lang="en-US" smtClean="0"/>
              <a:t>‹#›</a:t>
            </a:fld>
            <a:endParaRPr lang="en-US"/>
          </a:p>
        </p:txBody>
      </p:sp>
    </p:spTree>
    <p:extLst>
      <p:ext uri="{BB962C8B-B14F-4D97-AF65-F5344CB8AC3E}">
        <p14:creationId xmlns:p14="http://schemas.microsoft.com/office/powerpoint/2010/main" val="60820804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Document slide with large gray type on white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8" y="462769"/>
            <a:ext cx="5451739" cy="5814598"/>
          </a:xfrm>
          <a:prstGeom prst="rect">
            <a:avLst/>
          </a:prstGeom>
        </p:spPr>
        <p:txBody>
          <a:bodyPr lIns="0" tIns="0" rIns="0" bIns="0"/>
          <a:lstStyle>
            <a:lvl1pPr>
              <a:lnSpc>
                <a:spcPct val="100000"/>
              </a:lnSpc>
              <a:spcAft>
                <a:spcPts val="667"/>
              </a:spcAft>
              <a:defRPr lang="en-US" sz="4000"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21163" defTabSz="761910"/>
            <a:fld id="{81D60167-4931-47E6-BA6A-407CBD079E47}" type="slidenum">
              <a:rPr lang="en-US" smtClean="0"/>
              <a:pPr marL="21163" defTabSz="76191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10583" defTabSz="761910"/>
            <a:r>
              <a:rPr lang="en-US"/>
              <a:t>Windows execution guidelines / Template / Section name</a:t>
            </a:r>
          </a:p>
        </p:txBody>
      </p:sp>
    </p:spTree>
    <p:extLst>
      <p:ext uri="{BB962C8B-B14F-4D97-AF65-F5344CB8AC3E}">
        <p14:creationId xmlns:p14="http://schemas.microsoft.com/office/powerpoint/2010/main" val="3944479626"/>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Headline 1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D58C26-8E16-4527-A9D6-1E1708EBABF2}"/>
              </a:ext>
            </a:extLst>
          </p:cNvPr>
          <p:cNvSpPr>
            <a:spLocks noGrp="1"/>
          </p:cNvSpPr>
          <p:nvPr>
            <p:ph sz="quarter" idx="10"/>
          </p:nvPr>
        </p:nvSpPr>
        <p:spPr>
          <a:xfrm>
            <a:off x="584200" y="1486431"/>
            <a:ext cx="11018838"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88F74B6-6B56-AE04-6DCA-3CD4926EFDB4}"/>
              </a:ext>
            </a:extLst>
          </p:cNvPr>
          <p:cNvSpPr>
            <a:spLocks noGrp="1"/>
          </p:cNvSpPr>
          <p:nvPr>
            <p:ph sz="quarter" idx="11"/>
          </p:nvPr>
        </p:nvSpPr>
        <p:spPr>
          <a:xfrm>
            <a:off x="584200" y="1113438"/>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84983331"/>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40325"/>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0871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Bas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8292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0F183-6344-94A7-C9AB-0D8D83027E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E53859-647B-F8D9-F6FA-755DEEE58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AD2396-B9D4-5A21-89D3-445B6C1D6ADA}"/>
              </a:ext>
            </a:extLst>
          </p:cNvPr>
          <p:cNvSpPr>
            <a:spLocks noGrp="1"/>
          </p:cNvSpPr>
          <p:nvPr>
            <p:ph type="dt" sz="half" idx="10"/>
          </p:nvPr>
        </p:nvSpPr>
        <p:spPr/>
        <p:txBody>
          <a:bodyPr/>
          <a:lstStyle/>
          <a:p>
            <a:fld id="{75773D3B-F193-4604-B519-1F894A34E49C}" type="datetimeFigureOut">
              <a:rPr lang="en-US" smtClean="0"/>
              <a:t>2/28/2024</a:t>
            </a:fld>
            <a:endParaRPr lang="en-US"/>
          </a:p>
        </p:txBody>
      </p:sp>
      <p:sp>
        <p:nvSpPr>
          <p:cNvPr id="5" name="Footer Placeholder 4">
            <a:extLst>
              <a:ext uri="{FF2B5EF4-FFF2-40B4-BE49-F238E27FC236}">
                <a16:creationId xmlns:a16="http://schemas.microsoft.com/office/drawing/2014/main" id="{5F984D25-433C-5C96-C10F-06636AF5A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40FC5-3F3A-6252-E047-7E7081AE7C3F}"/>
              </a:ext>
            </a:extLst>
          </p:cNvPr>
          <p:cNvSpPr>
            <a:spLocks noGrp="1"/>
          </p:cNvSpPr>
          <p:nvPr>
            <p:ph type="sldNum" sz="quarter" idx="12"/>
          </p:nvPr>
        </p:nvSpPr>
        <p:spPr/>
        <p:txBody>
          <a:bodyPr/>
          <a:lstStyle/>
          <a:p>
            <a:fld id="{4B4EBB00-623C-4B37-9EB9-A9A2E9EC8E76}" type="slidenum">
              <a:rPr lang="en-US" smtClean="0"/>
              <a:t>‹#›</a:t>
            </a:fld>
            <a:endParaRPr lang="en-US"/>
          </a:p>
        </p:txBody>
      </p:sp>
    </p:spTree>
    <p:extLst>
      <p:ext uri="{BB962C8B-B14F-4D97-AF65-F5344CB8AC3E}">
        <p14:creationId xmlns:p14="http://schemas.microsoft.com/office/powerpoint/2010/main" val="428872881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8560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1"/>
            <a:ext cx="11018520" cy="2308324"/>
          </a:xfrm>
        </p:spPr>
        <p:txBody>
          <a:bodyPr wrap="square">
            <a:spAutoFit/>
          </a:bodyPr>
          <a:lstStyle>
            <a:lvl1pPr marL="0" indent="0">
              <a:buNone/>
              <a:defRPr/>
            </a:lvl1pPr>
            <a:lvl2pPr marL="228591" indent="0">
              <a:buNone/>
              <a:defRPr/>
            </a:lvl2pPr>
            <a:lvl3pPr marL="457182" indent="0">
              <a:buNone/>
              <a:defRPr/>
            </a:lvl3pPr>
            <a:lvl4pPr marL="685773" indent="0">
              <a:buNone/>
              <a:defRPr/>
            </a:lvl4pPr>
            <a:lvl5pPr marL="9143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4355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Headline Only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8"/>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01129324"/>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cSld name="Presentation content slide with subtitle, 4 columns and a wide full-bleed image at the bottom on light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5A261848-C0F2-4BE9-9D95-DE49D36D86A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DB0B25B7-DC54-4DC8-AF2D-2459A40F805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8F45A7C0-8ED1-4140-97B8-08F657F313C4}"/>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777D8F0E-1486-4DBF-9579-9D84F2AAF1AB}"/>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500A52DF-4EF7-44F6-89AA-995B87B1B451}"/>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6141702D-326F-4051-8778-590854CB878A}"/>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2370329503"/>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6834-2DE4-40F5-A5CE-7E166C4B3241}"/>
              </a:ext>
            </a:extLst>
          </p:cNvPr>
          <p:cNvSpPr>
            <a:spLocks noGrp="1"/>
          </p:cNvSpPr>
          <p:nvPr>
            <p:ph type="title" hasCustomPrompt="1"/>
          </p:nvPr>
        </p:nvSpPr>
        <p:spPr/>
        <p:txBody>
          <a:bodyPr/>
          <a:lstStyle>
            <a:lvl1pPr>
              <a:defRPr/>
            </a:lvl1pPr>
          </a:lstStyle>
          <a:p>
            <a:r>
              <a:rPr lang="en-US"/>
              <a:t>Slide Title – One Line Only</a:t>
            </a:r>
          </a:p>
        </p:txBody>
      </p:sp>
      <p:sp>
        <p:nvSpPr>
          <p:cNvPr id="3" name="Content Placeholder 2">
            <a:extLst>
              <a:ext uri="{FF2B5EF4-FFF2-40B4-BE49-F238E27FC236}">
                <a16:creationId xmlns:a16="http://schemas.microsoft.com/office/drawing/2014/main" id="{4A54530C-7CAB-7C3C-CC57-BCE19C68D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51DFC48-B8D4-4519-8149-7FC9EAF16F00}"/>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Tree>
    <p:extLst>
      <p:ext uri="{BB962C8B-B14F-4D97-AF65-F5344CB8AC3E}">
        <p14:creationId xmlns:p14="http://schemas.microsoft.com/office/powerpoint/2010/main" val="855804810"/>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1"/>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sz="3600"/>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426165076"/>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A7B9-7D5D-5A34-B257-8638403C5EB9}"/>
              </a:ext>
            </a:extLst>
          </p:cNvPr>
          <p:cNvSpPr>
            <a:spLocks noGrp="1"/>
          </p:cNvSpPr>
          <p:nvPr>
            <p:ph type="title"/>
          </p:nvPr>
        </p:nvSpPr>
        <p:spPr>
          <a:xfrm>
            <a:off x="839788" y="365125"/>
            <a:ext cx="10515600" cy="1325563"/>
          </a:xfrm>
          <a:prstGeom prst="rect">
            <a:avLst/>
          </a:prstGeom>
        </p:spPr>
        <p:txBody>
          <a:bodyPr>
            <a:normAutofit/>
          </a:bodyPr>
          <a:lstStyle>
            <a:lvl1pPr>
              <a:defRPr sz="2800" kern="0" baseline="0"/>
            </a:lvl1pPr>
          </a:lstStyle>
          <a:p>
            <a:r>
              <a:rPr lang="en-US"/>
              <a:t>Click to edit Master title style</a:t>
            </a:r>
          </a:p>
        </p:txBody>
      </p:sp>
      <p:sp>
        <p:nvSpPr>
          <p:cNvPr id="3" name="Text Placeholder 2">
            <a:extLst>
              <a:ext uri="{FF2B5EF4-FFF2-40B4-BE49-F238E27FC236}">
                <a16:creationId xmlns:a16="http://schemas.microsoft.com/office/drawing/2014/main" id="{61F2A760-487F-53A0-479F-CE95D520A112}"/>
              </a:ext>
            </a:extLst>
          </p:cNvPr>
          <p:cNvSpPr>
            <a:spLocks noGrp="1"/>
          </p:cNvSpPr>
          <p:nvPr>
            <p:ph type="body" idx="1"/>
          </p:nvPr>
        </p:nvSpPr>
        <p:spPr>
          <a:xfrm>
            <a:off x="839788" y="1681163"/>
            <a:ext cx="5157787" cy="823912"/>
          </a:xfrm>
          <a:prstGeom prst="rect">
            <a:avLst/>
          </a:prstGeom>
        </p:spPr>
        <p:txBody>
          <a:bodyPr anchor="b">
            <a:normAutofit/>
          </a:bodyPr>
          <a:lstStyle>
            <a:lvl1pPr marL="0" indent="0">
              <a:buNone/>
              <a:defRPr sz="2000" b="0">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C3C08D-307B-F0ED-6278-556B80203E7E}"/>
              </a:ext>
            </a:extLst>
          </p:cNvPr>
          <p:cNvSpPr>
            <a:spLocks noGrp="1"/>
          </p:cNvSpPr>
          <p:nvPr>
            <p:ph sz="half" idx="2"/>
          </p:nvPr>
        </p:nvSpPr>
        <p:spPr>
          <a:xfrm>
            <a:off x="839788" y="2505075"/>
            <a:ext cx="5157787" cy="3684588"/>
          </a:xfrm>
          <a:prstGeom prst="rect">
            <a:avLst/>
          </a:prstGeom>
        </p:spPr>
        <p:txBody>
          <a:bodyPr/>
          <a:lstStyle>
            <a:lvl1pPr marL="0" indent="0">
              <a:buFont typeface="Arial" panose="020B0604020202020204" pitchFamily="34" charset="0"/>
              <a:buNone/>
              <a:defRPr sz="1800">
                <a:latin typeface="+mn-lt"/>
              </a:defRPr>
            </a:lvl1pPr>
            <a:lvl2pPr marL="742920" indent="-285739">
              <a:buFont typeface="Segoe UI" panose="020B0502040204020203" pitchFamily="34" charset="0"/>
              <a:buChar char="−"/>
              <a:defRPr sz="1800">
                <a:latin typeface="+mn-lt"/>
              </a:defRPr>
            </a:lvl2pPr>
            <a:lvl3pPr marL="1200102" indent="-285739">
              <a:buFont typeface="Segoe UI" panose="020B0502040204020203" pitchFamily="34" charset="0"/>
              <a:buChar char="−"/>
              <a:defRPr sz="1600">
                <a:latin typeface="+mn-lt"/>
              </a:defRPr>
            </a:lvl3pPr>
            <a:lvl4pPr marL="1600136" indent="-228591">
              <a:buFont typeface="Segoe UI" panose="020B0502040204020203" pitchFamily="34" charset="0"/>
              <a:buChar char="−"/>
              <a:defRPr sz="1400">
                <a:latin typeface="+mn-lt"/>
              </a:defRPr>
            </a:lvl4pPr>
            <a:lvl5pPr marL="2114465" indent="-285739">
              <a:buFont typeface="Segoe UI" panose="020B0502040204020203" pitchFamily="34" charset="0"/>
              <a:buChar cha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8442D3-7CE5-B02D-DDF5-15D708FD6C99}"/>
              </a:ext>
            </a:extLst>
          </p:cNvPr>
          <p:cNvSpPr>
            <a:spLocks noGrp="1"/>
          </p:cNvSpPr>
          <p:nvPr>
            <p:ph type="body" sz="quarter" idx="3"/>
          </p:nvPr>
        </p:nvSpPr>
        <p:spPr>
          <a:xfrm>
            <a:off x="6172200" y="1681163"/>
            <a:ext cx="5183188" cy="823912"/>
          </a:xfrm>
          <a:prstGeom prst="rect">
            <a:avLst/>
          </a:prstGeom>
        </p:spPr>
        <p:txBody>
          <a:bodyPr anchor="b">
            <a:normAutofit/>
          </a:bodyPr>
          <a:lstStyle>
            <a:lvl1pPr marL="0" indent="0">
              <a:buNone/>
              <a:defRPr lang="en-US" sz="2000" b="0" kern="1200" dirty="0">
                <a:solidFill>
                  <a:schemeClr val="tx1"/>
                </a:solidFill>
                <a:latin typeface="+mj-lt"/>
                <a:ea typeface="+mn-ea"/>
                <a:cs typeface="+mn-cs"/>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marL="0" lvl="0" indent="0" algn="l" defTabSz="914363"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7" name="Date Placeholder 6">
            <a:extLst>
              <a:ext uri="{FF2B5EF4-FFF2-40B4-BE49-F238E27FC236}">
                <a16:creationId xmlns:a16="http://schemas.microsoft.com/office/drawing/2014/main" id="{029D87ED-B296-776A-D5DF-C3CFE873903E}"/>
              </a:ext>
            </a:extLst>
          </p:cNvPr>
          <p:cNvSpPr>
            <a:spLocks noGrp="1"/>
          </p:cNvSpPr>
          <p:nvPr>
            <p:ph type="dt" sz="half" idx="10"/>
          </p:nvPr>
        </p:nvSpPr>
        <p:spPr>
          <a:xfrm>
            <a:off x="838200" y="6356351"/>
            <a:ext cx="2743200" cy="365125"/>
          </a:xfrm>
          <a:prstGeom prst="rect">
            <a:avLst/>
          </a:prstGeom>
        </p:spPr>
        <p:txBody>
          <a:bodyPr/>
          <a:lstStyle/>
          <a:p>
            <a:fld id="{3C7EC619-223E-491E-9F59-E22B1710F646}" type="datetimeFigureOut">
              <a:rPr lang="en-US" smtClean="0"/>
              <a:t>2/28/2024</a:t>
            </a:fld>
            <a:endParaRPr lang="en-US"/>
          </a:p>
        </p:txBody>
      </p:sp>
      <p:sp>
        <p:nvSpPr>
          <p:cNvPr id="8" name="Footer Placeholder 7">
            <a:extLst>
              <a:ext uri="{FF2B5EF4-FFF2-40B4-BE49-F238E27FC236}">
                <a16:creationId xmlns:a16="http://schemas.microsoft.com/office/drawing/2014/main" id="{C644B958-4B0E-0EAB-78FB-76A80EA618A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01EED3-B91F-D397-584F-D21543FAC1FA}"/>
              </a:ext>
            </a:extLst>
          </p:cNvPr>
          <p:cNvSpPr>
            <a:spLocks noGrp="1"/>
          </p:cNvSpPr>
          <p:nvPr>
            <p:ph type="sldNum" sz="quarter" idx="12"/>
          </p:nvPr>
        </p:nvSpPr>
        <p:spPr>
          <a:xfrm>
            <a:off x="8610600" y="6356351"/>
            <a:ext cx="2743200" cy="365125"/>
          </a:xfrm>
          <a:prstGeom prst="rect">
            <a:avLst/>
          </a:prstGeom>
        </p:spPr>
        <p:txBody>
          <a:bodyPr/>
          <a:lstStyle/>
          <a:p>
            <a:fld id="{CE8D767C-E1CC-4C45-B519-11C4AD2C9DB7}" type="slidenum">
              <a:rPr lang="en-US" smtClean="0"/>
              <a:t>‹#›</a:t>
            </a:fld>
            <a:endParaRPr lang="en-US"/>
          </a:p>
        </p:txBody>
      </p:sp>
      <p:sp>
        <p:nvSpPr>
          <p:cNvPr id="10" name="Content Placeholder 3">
            <a:extLst>
              <a:ext uri="{FF2B5EF4-FFF2-40B4-BE49-F238E27FC236}">
                <a16:creationId xmlns:a16="http://schemas.microsoft.com/office/drawing/2014/main" id="{80E01485-1B60-B267-FC14-1F59E9E1BDA4}"/>
              </a:ext>
            </a:extLst>
          </p:cNvPr>
          <p:cNvSpPr>
            <a:spLocks noGrp="1"/>
          </p:cNvSpPr>
          <p:nvPr>
            <p:ph sz="half" idx="13"/>
          </p:nvPr>
        </p:nvSpPr>
        <p:spPr>
          <a:xfrm>
            <a:off x="6172200" y="2505075"/>
            <a:ext cx="5180012" cy="3684588"/>
          </a:xfrm>
          <a:prstGeom prst="rect">
            <a:avLst/>
          </a:prstGeom>
        </p:spPr>
        <p:txBody>
          <a:bodyPr/>
          <a:lstStyle>
            <a:lvl1pPr marL="0" indent="0">
              <a:buFont typeface="Arial" panose="020B0604020202020204" pitchFamily="34" charset="0"/>
              <a:buNone/>
              <a:defRPr sz="1800">
                <a:latin typeface="+mn-lt"/>
              </a:defRPr>
            </a:lvl1pPr>
            <a:lvl2pPr marL="742920" indent="-285739">
              <a:buFont typeface="Segoe UI" panose="020B0502040204020203" pitchFamily="34" charset="0"/>
              <a:buChar char="−"/>
              <a:defRPr sz="1800">
                <a:latin typeface="+mn-lt"/>
              </a:defRPr>
            </a:lvl2pPr>
            <a:lvl3pPr marL="1200102" indent="-285739">
              <a:buFont typeface="Segoe UI" panose="020B0502040204020203" pitchFamily="34" charset="0"/>
              <a:buChar char="−"/>
              <a:defRPr sz="1600">
                <a:latin typeface="+mn-lt"/>
              </a:defRPr>
            </a:lvl3pPr>
            <a:lvl4pPr marL="1600136" indent="-228591">
              <a:buFont typeface="Segoe UI" panose="020B0502040204020203" pitchFamily="34" charset="0"/>
              <a:buChar char="−"/>
              <a:defRPr sz="1400">
                <a:latin typeface="+mn-lt"/>
              </a:defRPr>
            </a:lvl4pPr>
            <a:lvl5pPr marL="2114465" indent="-285739">
              <a:buFont typeface="Segoe UI" panose="020B0502040204020203" pitchFamily="34" charset="0"/>
              <a:buChar cha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73230"/>
      </p:ext>
    </p:extLst>
  </p:cSld>
  <p:clrMapOvr>
    <a:masterClrMapping/>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Document content slide with subtitle and 4 columns - two right columns are a full-cle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E29A34A2-B446-4565-AC20-FB63581B58F4}"/>
              </a:ext>
            </a:extLst>
          </p:cNvPr>
          <p:cNvSpPr>
            <a:spLocks noGrp="1"/>
          </p:cNvSpPr>
          <p:nvPr>
            <p:ph type="title"/>
          </p:nvPr>
        </p:nvSpPr>
        <p:spPr>
          <a:xfrm>
            <a:off x="563880" y="533402"/>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rgbClr val="1B1B1B"/>
                </a:solidFill>
              </a:defRPr>
            </a:lvl1pPr>
          </a:lstStyle>
          <a:p>
            <a:r>
              <a:rPr lang="en-US"/>
              <a:t>Click to edit Master title style</a:t>
            </a:r>
          </a:p>
        </p:txBody>
      </p:sp>
      <p:sp>
        <p:nvSpPr>
          <p:cNvPr id="13" name="Body copy column 1">
            <a:extLst>
              <a:ext uri="{FF2B5EF4-FFF2-40B4-BE49-F238E27FC236}">
                <a16:creationId xmlns:a16="http://schemas.microsoft.com/office/drawing/2014/main" id="{9C68EE45-F43A-4716-8F5A-626E6D9F7E9D}"/>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2">
            <a:extLst>
              <a:ext uri="{FF2B5EF4-FFF2-40B4-BE49-F238E27FC236}">
                <a16:creationId xmlns:a16="http://schemas.microsoft.com/office/drawing/2014/main" id="{429C6478-284A-45F5-84AC-393B2ADC397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Slide number">
            <a:extLst>
              <a:ext uri="{FF2B5EF4-FFF2-40B4-BE49-F238E27FC236}">
                <a16:creationId xmlns:a16="http://schemas.microsoft.com/office/drawing/2014/main" id="{2404CD5D-6533-46E3-9857-7D19C97BB9C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21164" defTabSz="761940"/>
            <a:fld id="{81D60167-4931-47E6-BA6A-407CBD079E47}" type="slidenum">
              <a:rPr lang="en-US" smtClean="0"/>
              <a:pPr marL="21164" defTabSz="761940"/>
              <a:t>‹#›</a:t>
            </a:fld>
            <a:endParaRPr lang="en-US"/>
          </a:p>
        </p:txBody>
      </p:sp>
      <p:sp>
        <p:nvSpPr>
          <p:cNvPr id="19" name="Footer note">
            <a:extLst>
              <a:ext uri="{FF2B5EF4-FFF2-40B4-BE49-F238E27FC236}">
                <a16:creationId xmlns:a16="http://schemas.microsoft.com/office/drawing/2014/main" id="{31AA8DB4-29E6-4FD2-B7E0-D723488920D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rgbClr val="1B1B1B"/>
                </a:solidFill>
                <a:latin typeface="Segoe UI" panose="020B0502040204020203" pitchFamily="34" charset="0"/>
                <a:cs typeface="Segoe UI" panose="020B0502040204020203" pitchFamily="34" charset="0"/>
              </a:defRPr>
            </a:lvl1pPr>
          </a:lstStyle>
          <a:p>
            <a:pPr marL="10583" defTabSz="761940"/>
            <a:r>
              <a:rPr lang="en-US"/>
              <a:t>Windows execution guidelines / Template / Section name</a:t>
            </a:r>
          </a:p>
        </p:txBody>
      </p:sp>
    </p:spTree>
    <p:extLst>
      <p:ext uri="{BB962C8B-B14F-4D97-AF65-F5344CB8AC3E}">
        <p14:creationId xmlns:p14="http://schemas.microsoft.com/office/powerpoint/2010/main" val="2899258562"/>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40394"/>
          </a:xfrm>
          <a:prstGeom prst="rect">
            <a:avLst/>
          </a:prstGeom>
        </p:spPr>
        <p:txBody>
          <a:bodyPr wrap="square">
            <a:spAutoFit/>
          </a:bodyPr>
          <a:lstStyle>
            <a:lvl1pPr marL="0" indent="0">
              <a:buNone/>
              <a:defRPr/>
            </a:lvl1pPr>
            <a:lvl2pPr marL="228591" indent="0">
              <a:buNone/>
              <a:defRPr/>
            </a:lvl2pPr>
            <a:lvl3pPr marL="457182" indent="0">
              <a:buNone/>
              <a:defRPr/>
            </a:lvl3pPr>
            <a:lvl4pPr marL="685773" indent="0">
              <a:buNone/>
              <a:defRPr/>
            </a:lvl4pPr>
            <a:lvl5pPr marL="9143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3419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30216" y="609603"/>
            <a:ext cx="11280715" cy="397545"/>
          </a:xfrm>
        </p:spPr>
        <p:txBody>
          <a:bodyPr wrap="square" lIns="0" tIns="0" rIns="0" bIns="0">
            <a:spAutoFit/>
          </a:bodyPr>
          <a:lstStyle>
            <a:lvl1pPr>
              <a:lnSpc>
                <a:spcPts val="3073"/>
              </a:lnSpc>
              <a:defRPr sz="3000" spc="-130" baseline="0">
                <a:solidFill>
                  <a:srgbClr val="0078D7"/>
                </a:solidFill>
              </a:defRPr>
            </a:lvl1pPr>
          </a:lstStyle>
          <a:p>
            <a:r>
              <a:rPr lang="en-US"/>
              <a:t>Title </a:t>
            </a:r>
          </a:p>
        </p:txBody>
      </p:sp>
    </p:spTree>
    <p:extLst>
      <p:ext uri="{BB962C8B-B14F-4D97-AF65-F5344CB8AC3E}">
        <p14:creationId xmlns:p14="http://schemas.microsoft.com/office/powerpoint/2010/main" val="3349028028"/>
      </p:ext>
    </p:extLst>
  </p:cSld>
  <p:clrMapOvr>
    <a:masterClrMapping/>
  </p:clrMapOvr>
  <p:transition>
    <p:fade/>
  </p:transition>
  <p:extLst>
    <p:ext uri="{DCECCB84-F9BA-43D5-87BE-67443E8EF086}">
      <p15:sldGuideLst xmlns:p15="http://schemas.microsoft.com/office/powerpoint/2012/main">
        <p15:guide id="1" orient="horz" pos="37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title 1 ">
    <p:bg>
      <p:bgPr>
        <a:solidFill>
          <a:srgbClr val="000000"/>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p:nvPr>
        </p:nvSpPr>
        <p:spPr>
          <a:xfrm>
            <a:off x="582042" y="3968253"/>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Click to edit Master text styles</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3035178"/>
            <a:ext cx="4171950" cy="498598"/>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Section title</a:t>
            </a:r>
          </a:p>
        </p:txBody>
      </p:sp>
      <p:sp>
        <p:nvSpPr>
          <p:cNvPr id="6" name="Rectangle 5">
            <a:extLst>
              <a:ext uri="{FF2B5EF4-FFF2-40B4-BE49-F238E27FC236}">
                <a16:creationId xmlns:a16="http://schemas.microsoft.com/office/drawing/2014/main" id="{95145798-B73B-B34E-9C06-5CFD5E3A1FE3}"/>
              </a:ext>
            </a:extLst>
          </p:cNvPr>
          <p:cNvSpPr/>
          <p:nvPr userDrawn="1"/>
        </p:nvSpPr>
        <p:spPr bwMode="auto">
          <a:xfrm>
            <a:off x="1" y="6575383"/>
            <a:ext cx="12192000" cy="291068"/>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CD768164-EEDA-F840-B198-E09A7422D167}"/>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1"/>
                </a:solidFill>
                <a:effectLst/>
                <a:uLnTx/>
                <a:uFillTx/>
                <a:latin typeface="+mn-lt"/>
                <a:ea typeface="+mn-ea"/>
                <a:cs typeface="+mn-cs"/>
              </a:rPr>
              <a:t>       Windows Pro Path to Purchase US + UK/DE Quantitative Findings </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
        <p:nvSpPr>
          <p:cNvPr id="2" name="TextBox 1">
            <a:extLst>
              <a:ext uri="{FF2B5EF4-FFF2-40B4-BE49-F238E27FC236}">
                <a16:creationId xmlns:a16="http://schemas.microsoft.com/office/drawing/2014/main" id="{E030B590-29FC-43B4-AD3D-17500E5C7055}"/>
              </a:ext>
            </a:extLst>
          </p:cNvPr>
          <p:cNvSpPr txBox="1"/>
          <p:nvPr userDrawn="1"/>
        </p:nvSpPr>
        <p:spPr>
          <a:xfrm>
            <a:off x="8404342" y="6647379"/>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750753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99629920"/>
      </p:ext>
    </p:extLst>
  </p:cSld>
  <p:clrMapOvr>
    <a:masterClrMapping/>
  </p:clrMapOvr>
  <p:transition>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6_Title slide with blue Windows logo on whit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1ACAC-9AA9-514F-9A91-ADE64A45A1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Footer note">
            <a:extLst>
              <a:ext uri="{FF2B5EF4-FFF2-40B4-BE49-F238E27FC236}">
                <a16:creationId xmlns:a16="http://schemas.microsoft.com/office/drawing/2014/main" id="{5F85E3C1-2497-4DD1-B7F0-237DF7174B49}"/>
              </a:ext>
            </a:extLst>
          </p:cNvPr>
          <p:cNvSpPr>
            <a:spLocks noGrp="1"/>
          </p:cNvSpPr>
          <p:nvPr>
            <p:ph type="ftr" sz="quarter" idx="3"/>
          </p:nvPr>
        </p:nvSpPr>
        <p:spPr>
          <a:xfrm>
            <a:off x="571500" y="6537960"/>
            <a:ext cx="5524500" cy="128240"/>
          </a:xfrm>
          <a:prstGeom prst="rect">
            <a:avLst/>
          </a:prstGeom>
        </p:spPr>
        <p:txBody>
          <a:bodyPr lIns="0" tIns="0" rIns="0" bIns="0" anchor="b" anchorCtr="0"/>
          <a:lstStyle>
            <a:lvl1pPr>
              <a:spcBef>
                <a:spcPts val="0"/>
              </a:spcBef>
              <a:defRPr sz="833" b="0" i="0" spc="0" baseline="0">
                <a:solidFill>
                  <a:schemeClr val="bg1"/>
                </a:solidFill>
                <a:latin typeface="Segoe UI" panose="020B0502040204020203" pitchFamily="34" charset="0"/>
                <a:cs typeface="Segoe UI" panose="020B0502040204020203" pitchFamily="34" charset="0"/>
              </a:defRPr>
            </a:lvl1pPr>
          </a:lstStyle>
          <a:p>
            <a:pPr marL="10583" defTabSz="761910"/>
            <a:r>
              <a:rPr lang="en-AU"/>
              <a:t>Microsoft Confidential – Shared Under NDA</a:t>
            </a:r>
            <a:endParaRPr lang="en-US"/>
          </a:p>
        </p:txBody>
      </p:sp>
    </p:spTree>
    <p:extLst>
      <p:ext uri="{BB962C8B-B14F-4D97-AF65-F5344CB8AC3E}">
        <p14:creationId xmlns:p14="http://schemas.microsoft.com/office/powerpoint/2010/main" val="3123944479"/>
      </p:ext>
    </p:extLst>
  </p:cSld>
  <p:clrMapOvr>
    <a:masterClrMapping/>
  </p:clrMapOvr>
  <p:transition>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2191"/>
            <a:ext cx="9144000" cy="561585"/>
          </a:xfrm>
          <a:prstGeom prst="rect">
            <a:avLst/>
          </a:prstGeo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54500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09174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square photo 1">
    <p:bg>
      <p:bgPr>
        <a:solidFill>
          <a:srgbClr val="000000"/>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hasCustomPrompt="1"/>
          </p:nvPr>
        </p:nvSpPr>
        <p:spPr>
          <a:xfrm>
            <a:off x="582042" y="3966845"/>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11" name="Picture 10" descr="Two people sitting on a chair&#10;&#10;Description automatically generated">
            <a:extLst>
              <a:ext uri="{FF2B5EF4-FFF2-40B4-BE49-F238E27FC236}">
                <a16:creationId xmlns:a16="http://schemas.microsoft.com/office/drawing/2014/main" id="{175B1649-9548-D14B-97B3-BE0E3B1432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424"/>
          <a:stretch/>
        </p:blipFill>
        <p:spPr>
          <a:xfrm>
            <a:off x="5331611" y="-17406"/>
            <a:ext cx="6860388" cy="6899124"/>
          </a:xfrm>
          <a:prstGeom prst="rect">
            <a:avLst/>
          </a:prstGeom>
        </p:spPr>
      </p:pic>
      <p:sp>
        <p:nvSpPr>
          <p:cNvPr id="7" name="TextBox 1">
            <a:extLst>
              <a:ext uri="{FF2B5EF4-FFF2-40B4-BE49-F238E27FC236}">
                <a16:creationId xmlns:a16="http://schemas.microsoft.com/office/drawing/2014/main" id="{DD089D49-BDB3-45E7-8243-74573759E2BF}"/>
              </a:ext>
            </a:extLst>
          </p:cNvPr>
          <p:cNvSpPr txBox="1"/>
          <p:nvPr userDrawn="1"/>
        </p:nvSpPr>
        <p:spPr>
          <a:xfrm>
            <a:off x="57429" y="6511425"/>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1786620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2_Title square photo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6588"/>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rgbClr val="000000"/>
                </a:solidFill>
                <a:latin typeface="+mn-lt"/>
                <a:cs typeface="Segoe UI" panose="020B0502040204020203" pitchFamily="34" charset="0"/>
              </a:defRPr>
            </a:lvl1pPr>
          </a:lstStyle>
          <a:p>
            <a:pPr lvl="0"/>
            <a:r>
              <a:rPr lang="en-US"/>
              <a:t>Speaker name or subtitle</a:t>
            </a:r>
          </a:p>
        </p:txBody>
      </p:sp>
      <p:pic>
        <p:nvPicPr>
          <p:cNvPr id="7" name="MS logo gray - EMF">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Title 1">
            <a:extLst>
              <a:ext uri="{FF2B5EF4-FFF2-40B4-BE49-F238E27FC236}">
                <a16:creationId xmlns:a16="http://schemas.microsoft.com/office/drawing/2014/main" id="{85AC9123-83D5-40EB-9340-6F0D320AF150}"/>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10" name="Picture 9" descr="A group of people standing on a sidewalk&#10;&#10;Description automatically generated">
            <a:extLst>
              <a:ext uri="{FF2B5EF4-FFF2-40B4-BE49-F238E27FC236}">
                <a16:creationId xmlns:a16="http://schemas.microsoft.com/office/drawing/2014/main" id="{5EBD2451-4E99-0545-8AF5-0FB547715E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8" name="TextBox 1">
            <a:extLst>
              <a:ext uri="{FF2B5EF4-FFF2-40B4-BE49-F238E27FC236}">
                <a16:creationId xmlns:a16="http://schemas.microsoft.com/office/drawing/2014/main" id="{DD089D49-BDB3-45E7-8243-74573759E2BF}"/>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584741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itle square photo 3">
    <p:bg>
      <p:bgPr>
        <a:solidFill>
          <a:srgbClr val="000000"/>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hasCustomPrompt="1"/>
          </p:nvPr>
        </p:nvSpPr>
        <p:spPr>
          <a:xfrm>
            <a:off x="582042" y="3966588"/>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8" name="Picture 7" descr="A group of people sitting on a bench&#10;&#10;Description automatically generated">
            <a:extLst>
              <a:ext uri="{FF2B5EF4-FFF2-40B4-BE49-F238E27FC236}">
                <a16:creationId xmlns:a16="http://schemas.microsoft.com/office/drawing/2014/main" id="{EADAB300-A8E6-FE4C-8579-319CB3DA1B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6" y="-344"/>
            <a:ext cx="6858003" cy="6858000"/>
          </a:xfrm>
          <a:prstGeom prst="rect">
            <a:avLst/>
          </a:prstGeom>
        </p:spPr>
      </p:pic>
      <p:sp>
        <p:nvSpPr>
          <p:cNvPr id="2" name="TextBox 1">
            <a:extLst>
              <a:ext uri="{FF2B5EF4-FFF2-40B4-BE49-F238E27FC236}">
                <a16:creationId xmlns:a16="http://schemas.microsoft.com/office/drawing/2014/main" id="{8F70D36A-A064-4716-8543-AC772D61E9BE}"/>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2049979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square photo 4">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6588"/>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rgbClr val="000000"/>
                </a:solidFill>
                <a:latin typeface="+mn-lt"/>
                <a:cs typeface="Segoe UI" panose="020B0502040204020203" pitchFamily="34" charset="0"/>
              </a:defRPr>
            </a:lvl1pPr>
          </a:lstStyle>
          <a:p>
            <a:pPr lvl="0"/>
            <a:r>
              <a:rPr lang="en-US"/>
              <a:t>Speaker name or subtitle</a:t>
            </a:r>
          </a:p>
        </p:txBody>
      </p:sp>
      <p:pic>
        <p:nvPicPr>
          <p:cNvPr id="7" name="MS logo gray - EMF">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Title 1">
            <a:extLst>
              <a:ext uri="{FF2B5EF4-FFF2-40B4-BE49-F238E27FC236}">
                <a16:creationId xmlns:a16="http://schemas.microsoft.com/office/drawing/2014/main" id="{85AC9123-83D5-40EB-9340-6F0D320AF150}"/>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10" name="Picture 9" descr="A group of people looking at a computer&#10;&#10;Description automatically generated">
            <a:extLst>
              <a:ext uri="{FF2B5EF4-FFF2-40B4-BE49-F238E27FC236}">
                <a16:creationId xmlns:a16="http://schemas.microsoft.com/office/drawing/2014/main" id="{7732A620-3843-DB4F-BCC8-C711EEB208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6" y="0"/>
            <a:ext cx="6858003" cy="6858000"/>
          </a:xfrm>
          <a:prstGeom prst="rect">
            <a:avLst/>
          </a:prstGeom>
        </p:spPr>
      </p:pic>
      <p:sp>
        <p:nvSpPr>
          <p:cNvPr id="2" name="TextBox 1">
            <a:extLst>
              <a:ext uri="{FF2B5EF4-FFF2-40B4-BE49-F238E27FC236}">
                <a16:creationId xmlns:a16="http://schemas.microsoft.com/office/drawing/2014/main" id="{0B1BD9B5-961F-4517-9D8F-E7D3FBE356CA}"/>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2687526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square photo 5">
    <p:bg>
      <p:bgPr>
        <a:solidFill>
          <a:srgbClr val="000000"/>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hasCustomPrompt="1"/>
          </p:nvPr>
        </p:nvSpPr>
        <p:spPr>
          <a:xfrm>
            <a:off x="582042" y="3966588"/>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7" name="Picture 6" descr="A person sitting on a bench&#10;&#10;Description automatically generated">
            <a:extLst>
              <a:ext uri="{FF2B5EF4-FFF2-40B4-BE49-F238E27FC236}">
                <a16:creationId xmlns:a16="http://schemas.microsoft.com/office/drawing/2014/main" id="{5E96F501-0E0F-474F-8ACE-3C9BE9A21B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6" y="0"/>
            <a:ext cx="6858004" cy="6858000"/>
          </a:xfrm>
          <a:prstGeom prst="rect">
            <a:avLst/>
          </a:prstGeom>
        </p:spPr>
      </p:pic>
      <p:sp>
        <p:nvSpPr>
          <p:cNvPr id="2" name="TextBox 1">
            <a:extLst>
              <a:ext uri="{FF2B5EF4-FFF2-40B4-BE49-F238E27FC236}">
                <a16:creationId xmlns:a16="http://schemas.microsoft.com/office/drawing/2014/main" id="{640CD720-67FC-4231-95C1-9E13D8B33915}"/>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3196513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square photo 6">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6588"/>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rgbClr val="000000"/>
                </a:solidFill>
                <a:latin typeface="+mn-lt"/>
                <a:cs typeface="Segoe UI" panose="020B0502040204020203" pitchFamily="34" charset="0"/>
              </a:defRPr>
            </a:lvl1pPr>
          </a:lstStyle>
          <a:p>
            <a:pPr lvl="0"/>
            <a:r>
              <a:rPr lang="en-US"/>
              <a:t>Speaker name or subtitle</a:t>
            </a:r>
          </a:p>
        </p:txBody>
      </p:sp>
      <p:pic>
        <p:nvPicPr>
          <p:cNvPr id="7" name="MS logo gray - EMF">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Title 1">
            <a:extLst>
              <a:ext uri="{FF2B5EF4-FFF2-40B4-BE49-F238E27FC236}">
                <a16:creationId xmlns:a16="http://schemas.microsoft.com/office/drawing/2014/main" id="{85AC9123-83D5-40EB-9340-6F0D320AF150}"/>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11" name="Picture 10" descr="Two people sitting at a table in front of a window&#10;&#10;Description automatically generated">
            <a:extLst>
              <a:ext uri="{FF2B5EF4-FFF2-40B4-BE49-F238E27FC236}">
                <a16:creationId xmlns:a16="http://schemas.microsoft.com/office/drawing/2014/main" id="{8FE5D89C-5EB0-5B4A-8359-C256B48EF9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8808" y="0"/>
            <a:ext cx="6853192" cy="6858000"/>
          </a:xfrm>
          <a:prstGeom prst="rect">
            <a:avLst/>
          </a:prstGeom>
        </p:spPr>
      </p:pic>
      <p:sp>
        <p:nvSpPr>
          <p:cNvPr id="2" name="TextBox 1">
            <a:extLst>
              <a:ext uri="{FF2B5EF4-FFF2-40B4-BE49-F238E27FC236}">
                <a16:creationId xmlns:a16="http://schemas.microsoft.com/office/drawing/2014/main" id="{EE50B00E-428A-443E-B234-5C42368AF948}"/>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755689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ocument blank slide with 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745696"/>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square photo 7">
    <p:bg>
      <p:bgPr>
        <a:solidFill>
          <a:srgbClr val="000000"/>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hasCustomPrompt="1"/>
          </p:nvPr>
        </p:nvSpPr>
        <p:spPr>
          <a:xfrm>
            <a:off x="582042" y="3969763"/>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8" name="Picture 7" descr="A close up of a speaker&#10;&#10;Description automatically generated">
            <a:extLst>
              <a:ext uri="{FF2B5EF4-FFF2-40B4-BE49-F238E27FC236}">
                <a16:creationId xmlns:a16="http://schemas.microsoft.com/office/drawing/2014/main" id="{D3F44FED-2743-2F49-9DCC-CA95ABD3C3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6" y="0"/>
            <a:ext cx="6858004" cy="6858000"/>
          </a:xfrm>
          <a:prstGeom prst="rect">
            <a:avLst/>
          </a:prstGeom>
        </p:spPr>
      </p:pic>
      <p:sp>
        <p:nvSpPr>
          <p:cNvPr id="2" name="TextBox 1">
            <a:extLst>
              <a:ext uri="{FF2B5EF4-FFF2-40B4-BE49-F238E27FC236}">
                <a16:creationId xmlns:a16="http://schemas.microsoft.com/office/drawing/2014/main" id="{CBBB76F4-B34C-40C9-BA9A-9A82FE72BA90}"/>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2246770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 square photo 8">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6588"/>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rgbClr val="000000"/>
                </a:solidFill>
                <a:latin typeface="+mn-lt"/>
                <a:cs typeface="Segoe UI" panose="020B0502040204020203" pitchFamily="34" charset="0"/>
              </a:defRPr>
            </a:lvl1pPr>
          </a:lstStyle>
          <a:p>
            <a:pPr lvl="0"/>
            <a:r>
              <a:rPr lang="en-US"/>
              <a:t>Speaker name or subtitle</a:t>
            </a:r>
          </a:p>
        </p:txBody>
      </p:sp>
      <p:pic>
        <p:nvPicPr>
          <p:cNvPr id="7" name="MS logo gray - EMF">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Title 1">
            <a:extLst>
              <a:ext uri="{FF2B5EF4-FFF2-40B4-BE49-F238E27FC236}">
                <a16:creationId xmlns:a16="http://schemas.microsoft.com/office/drawing/2014/main" id="{85AC9123-83D5-40EB-9340-6F0D320AF150}"/>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rgbClr val="000000"/>
                </a:solidFill>
                <a:latin typeface="+mj-lt"/>
                <a:cs typeface="Segoe UI" panose="020B0502040204020203" pitchFamily="34" charset="0"/>
              </a:defRPr>
            </a:lvl1pPr>
          </a:lstStyle>
          <a:p>
            <a:r>
              <a:rPr lang="en-US"/>
              <a:t>Event name or presentation title </a:t>
            </a:r>
          </a:p>
        </p:txBody>
      </p:sp>
      <p:pic>
        <p:nvPicPr>
          <p:cNvPr id="11" name="Picture 10" descr="A person using a computer&#10;&#10;Description automatically generated">
            <a:extLst>
              <a:ext uri="{FF2B5EF4-FFF2-40B4-BE49-F238E27FC236}">
                <a16:creationId xmlns:a16="http://schemas.microsoft.com/office/drawing/2014/main" id="{1AF85BA4-6476-E149-9679-A94F1A4C350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8" y="0"/>
            <a:ext cx="6858002" cy="6858000"/>
          </a:xfrm>
          <a:prstGeom prst="rect">
            <a:avLst/>
          </a:prstGeom>
        </p:spPr>
      </p:pic>
      <p:sp>
        <p:nvSpPr>
          <p:cNvPr id="2" name="TextBox 1">
            <a:extLst>
              <a:ext uri="{FF2B5EF4-FFF2-40B4-BE49-F238E27FC236}">
                <a16:creationId xmlns:a16="http://schemas.microsoft.com/office/drawing/2014/main" id="{2F8D264A-6B9B-4DCF-A579-75395B76EA6A}"/>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799783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square photo 9">
    <p:bg>
      <p:bgPr>
        <a:solidFill>
          <a:srgbClr val="000000"/>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hasCustomPrompt="1"/>
          </p:nvPr>
        </p:nvSpPr>
        <p:spPr>
          <a:xfrm>
            <a:off x="582042" y="3966588"/>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11" name="Picture 10" descr="A computer sitting on top of a table&#10;&#10;Description automatically generated">
            <a:extLst>
              <a:ext uri="{FF2B5EF4-FFF2-40B4-BE49-F238E27FC236}">
                <a16:creationId xmlns:a16="http://schemas.microsoft.com/office/drawing/2014/main" id="{C4015740-E76B-0544-AF33-87BA6484839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2533"/>
            <a:ext cx="6858000" cy="6858000"/>
          </a:xfrm>
          <a:prstGeom prst="rect">
            <a:avLst/>
          </a:prstGeom>
        </p:spPr>
      </p:pic>
      <p:sp>
        <p:nvSpPr>
          <p:cNvPr id="2" name="TextBox 1">
            <a:extLst>
              <a:ext uri="{FF2B5EF4-FFF2-40B4-BE49-F238E27FC236}">
                <a16:creationId xmlns:a16="http://schemas.microsoft.com/office/drawing/2014/main" id="{3BACD4E2-6417-4B6E-80D5-E3F25357A045}"/>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783647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000"/>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 Placeholder 4">
            <a:extLst>
              <a:ext uri="{FF2B5EF4-FFF2-40B4-BE49-F238E27FC236}">
                <a16:creationId xmlns:a16="http://schemas.microsoft.com/office/drawing/2014/main" id="{E18325DC-325D-9441-B258-3EAE25F7F833}"/>
              </a:ext>
            </a:extLst>
          </p:cNvPr>
          <p:cNvSpPr>
            <a:spLocks noGrp="1"/>
          </p:cNvSpPr>
          <p:nvPr>
            <p:ph type="body" sz="quarter" idx="12" hasCustomPrompt="1"/>
          </p:nvPr>
        </p:nvSpPr>
        <p:spPr>
          <a:xfrm>
            <a:off x="582042" y="3966588"/>
            <a:ext cx="7130279"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A3B366A4-BA56-6D4A-8697-A147CF0375A1}"/>
              </a:ext>
            </a:extLst>
          </p:cNvPr>
          <p:cNvSpPr>
            <a:spLocks noGrp="1"/>
          </p:cNvSpPr>
          <p:nvPr>
            <p:ph type="title" hasCustomPrompt="1"/>
          </p:nvPr>
        </p:nvSpPr>
        <p:spPr>
          <a:xfrm>
            <a:off x="584200" y="3035178"/>
            <a:ext cx="7142892" cy="498598"/>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2" name="TextBox 1">
            <a:extLst>
              <a:ext uri="{FF2B5EF4-FFF2-40B4-BE49-F238E27FC236}">
                <a16:creationId xmlns:a16="http://schemas.microsoft.com/office/drawing/2014/main" id="{9144B783-D602-4145-8DDA-252400D04D1E}"/>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575951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7396ACE7-F558-4C66-AE7E-E2762CCA2F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Text Placeholder 4">
            <a:extLst>
              <a:ext uri="{FF2B5EF4-FFF2-40B4-BE49-F238E27FC236}">
                <a16:creationId xmlns:a16="http://schemas.microsoft.com/office/drawing/2014/main" id="{24FA1B2A-D344-B547-A7FD-B994845BD214}"/>
              </a:ext>
            </a:extLst>
          </p:cNvPr>
          <p:cNvSpPr>
            <a:spLocks noGrp="1"/>
          </p:cNvSpPr>
          <p:nvPr>
            <p:ph type="body" sz="quarter" idx="12" hasCustomPrompt="1"/>
          </p:nvPr>
        </p:nvSpPr>
        <p:spPr>
          <a:xfrm>
            <a:off x="582042" y="3966588"/>
            <a:ext cx="6957925"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9B4ACCF3-A7CA-E74E-A817-16D1AB39F3EE}"/>
              </a:ext>
            </a:extLst>
          </p:cNvPr>
          <p:cNvSpPr>
            <a:spLocks noGrp="1"/>
          </p:cNvSpPr>
          <p:nvPr>
            <p:ph type="title" hasCustomPrompt="1"/>
          </p:nvPr>
        </p:nvSpPr>
        <p:spPr>
          <a:xfrm>
            <a:off x="584199" y="3035178"/>
            <a:ext cx="6970233" cy="498598"/>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2" name="TextBox 1">
            <a:extLst>
              <a:ext uri="{FF2B5EF4-FFF2-40B4-BE49-F238E27FC236}">
                <a16:creationId xmlns:a16="http://schemas.microsoft.com/office/drawing/2014/main" id="{8FBD66F3-F153-47F4-8253-4E343D20E883}"/>
              </a:ext>
            </a:extLst>
          </p:cNvPr>
          <p:cNvSpPr txBox="1"/>
          <p:nvPr userDrawn="1"/>
        </p:nvSpPr>
        <p:spPr>
          <a:xfrm>
            <a:off x="11278" y="65665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6701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6F961560-762C-234D-9C21-2383B23AD52E}"/>
              </a:ext>
            </a:extLst>
          </p:cNvPr>
          <p:cNvSpPr>
            <a:spLocks noGrp="1"/>
          </p:cNvSpPr>
          <p:nvPr>
            <p:ph type="title"/>
          </p:nvPr>
        </p:nvSpPr>
        <p:spPr>
          <a:xfrm>
            <a:off x="588263" y="581168"/>
            <a:ext cx="10430257" cy="338554"/>
          </a:xfrm>
          <a:prstGeom prst="rect">
            <a:avLst/>
          </a:prstGeom>
        </p:spPr>
        <p:txBody>
          <a:bodyPr vert="horz" wrap="square" lIns="0" tIns="0" rIns="0" bIns="0" rtlCol="0" anchor="t">
            <a:spAutoFit/>
          </a:bodyPr>
          <a:lstStyle/>
          <a:p>
            <a:r>
              <a:rPr lang="en-US"/>
              <a:t>Click to edit Master title style</a:t>
            </a:r>
          </a:p>
        </p:txBody>
      </p:sp>
      <p:sp>
        <p:nvSpPr>
          <p:cNvPr id="5" name="Rectangle 4">
            <a:extLst>
              <a:ext uri="{FF2B5EF4-FFF2-40B4-BE49-F238E27FC236}">
                <a16:creationId xmlns:a16="http://schemas.microsoft.com/office/drawing/2014/main" id="{516A9E15-E9DF-F744-8237-5BE3D8FD96B2}"/>
              </a:ext>
            </a:extLst>
          </p:cNvPr>
          <p:cNvSpPr/>
          <p:nvPr userDrawn="1"/>
        </p:nvSpPr>
        <p:spPr bwMode="auto">
          <a:xfrm>
            <a:off x="1" y="6575383"/>
            <a:ext cx="12192000" cy="291068"/>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906C761F-D534-B64B-9684-71C973D84074}"/>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2"/>
                </a:solidFill>
                <a:effectLst/>
                <a:uLnTx/>
                <a:uFillTx/>
                <a:latin typeface="+mn-lt"/>
                <a:ea typeface="+mn-ea"/>
                <a:cs typeface="+mn-cs"/>
              </a:rPr>
              <a:t>       Windows Pro Path to Purchase US + International Quantitative Findings </a:t>
            </a:r>
            <a:endParaRPr kumimoji="0" lang="en-US" sz="800" b="0" i="0" u="none" strike="noStrike" kern="1200" cap="none" spc="0" normalizeH="0" baseline="0" noProof="0">
              <a:ln>
                <a:noFill/>
              </a:ln>
              <a:solidFill>
                <a:schemeClr val="tx2"/>
              </a:solidFill>
              <a:effectLst/>
              <a:uLnTx/>
              <a:uFillTx/>
              <a:latin typeface="Segoe UI"/>
              <a:ea typeface="+mn-ea"/>
              <a:cs typeface="+mn-cs"/>
            </a:endParaRPr>
          </a:p>
        </p:txBody>
      </p:sp>
      <p:sp>
        <p:nvSpPr>
          <p:cNvPr id="8" name="Text Placeholder 7">
            <a:extLst>
              <a:ext uri="{FF2B5EF4-FFF2-40B4-BE49-F238E27FC236}">
                <a16:creationId xmlns:a16="http://schemas.microsoft.com/office/drawing/2014/main" id="{F1292A01-2E81-834B-A458-3E12D2291768}"/>
              </a:ext>
            </a:extLst>
          </p:cNvPr>
          <p:cNvSpPr>
            <a:spLocks noGrp="1"/>
          </p:cNvSpPr>
          <p:nvPr>
            <p:ph idx="1" hasCustomPrompt="1"/>
          </p:nvPr>
        </p:nvSpPr>
        <p:spPr>
          <a:xfrm>
            <a:off x="585216" y="1450909"/>
            <a:ext cx="10515600" cy="4351338"/>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3880FD13-18AB-4013-831E-906F6EB6797B}"/>
              </a:ext>
            </a:extLst>
          </p:cNvPr>
          <p:cNvSpPr txBox="1"/>
          <p:nvPr userDrawn="1"/>
        </p:nvSpPr>
        <p:spPr>
          <a:xfrm>
            <a:off x="7748126" y="6646268"/>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23172645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637">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6F961560-762C-234D-9C21-2383B23AD52E}"/>
              </a:ext>
            </a:extLst>
          </p:cNvPr>
          <p:cNvSpPr>
            <a:spLocks noGrp="1"/>
          </p:cNvSpPr>
          <p:nvPr>
            <p:ph type="title"/>
          </p:nvPr>
        </p:nvSpPr>
        <p:spPr>
          <a:xfrm>
            <a:off x="588263" y="584216"/>
            <a:ext cx="10430257" cy="338554"/>
          </a:xfrm>
          <a:prstGeom prst="rect">
            <a:avLst/>
          </a:prstGeom>
        </p:spPr>
        <p:txBody>
          <a:bodyPr vert="horz" wrap="square" lIns="0" tIns="0" rIns="0" bIns="0" rtlCol="0" anchor="t">
            <a:spAutoFit/>
          </a:bodyPr>
          <a:lstStyle/>
          <a:p>
            <a:r>
              <a:rPr lang="en-US"/>
              <a:t>Click to edit Master title style</a:t>
            </a:r>
          </a:p>
        </p:txBody>
      </p:sp>
      <p:sp>
        <p:nvSpPr>
          <p:cNvPr id="5" name="Rectangle 4">
            <a:extLst>
              <a:ext uri="{FF2B5EF4-FFF2-40B4-BE49-F238E27FC236}">
                <a16:creationId xmlns:a16="http://schemas.microsoft.com/office/drawing/2014/main" id="{516A9E15-E9DF-F744-8237-5BE3D8FD96B2}"/>
              </a:ext>
            </a:extLst>
          </p:cNvPr>
          <p:cNvSpPr/>
          <p:nvPr userDrawn="1"/>
        </p:nvSpPr>
        <p:spPr bwMode="auto">
          <a:xfrm>
            <a:off x="1" y="6575383"/>
            <a:ext cx="12192000" cy="291068"/>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906C761F-D534-B64B-9684-71C973D84074}"/>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2"/>
                </a:solidFill>
                <a:effectLst/>
                <a:uLnTx/>
                <a:uFillTx/>
                <a:latin typeface="+mn-lt"/>
                <a:ea typeface="+mn-ea"/>
                <a:cs typeface="+mn-cs"/>
              </a:rPr>
              <a:t>       Title of presentation or section title</a:t>
            </a:r>
            <a:endParaRPr kumimoji="0" lang="en-US" sz="800" b="0" i="0" u="none" strike="noStrike" kern="1200" cap="none" spc="0" normalizeH="0" baseline="0" noProof="0">
              <a:ln>
                <a:noFill/>
              </a:ln>
              <a:solidFill>
                <a:schemeClr val="tx2"/>
              </a:solidFill>
              <a:effectLst/>
              <a:uLnTx/>
              <a:uFillTx/>
              <a:latin typeface="Segoe UI"/>
              <a:ea typeface="+mn-ea"/>
              <a:cs typeface="+mn-cs"/>
            </a:endParaRPr>
          </a:p>
        </p:txBody>
      </p:sp>
      <p:sp>
        <p:nvSpPr>
          <p:cNvPr id="9" name="Text Placeholder 7">
            <a:extLst>
              <a:ext uri="{FF2B5EF4-FFF2-40B4-BE49-F238E27FC236}">
                <a16:creationId xmlns:a16="http://schemas.microsoft.com/office/drawing/2014/main" id="{57872A62-21BB-1E4D-8ADC-C6547C04BD62}"/>
              </a:ext>
            </a:extLst>
          </p:cNvPr>
          <p:cNvSpPr>
            <a:spLocks noGrp="1"/>
          </p:cNvSpPr>
          <p:nvPr>
            <p:ph idx="1"/>
          </p:nvPr>
        </p:nvSpPr>
        <p:spPr>
          <a:xfrm>
            <a:off x="585217" y="1451616"/>
            <a:ext cx="5366322"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10" name="Text Placeholder 7">
            <a:extLst>
              <a:ext uri="{FF2B5EF4-FFF2-40B4-BE49-F238E27FC236}">
                <a16:creationId xmlns:a16="http://schemas.microsoft.com/office/drawing/2014/main" id="{B1B0CFD7-A0F1-F24D-A2FD-63632A34E53A}"/>
              </a:ext>
            </a:extLst>
          </p:cNvPr>
          <p:cNvSpPr>
            <a:spLocks noGrp="1"/>
          </p:cNvSpPr>
          <p:nvPr>
            <p:ph idx="10"/>
          </p:nvPr>
        </p:nvSpPr>
        <p:spPr>
          <a:xfrm>
            <a:off x="6249417" y="1451616"/>
            <a:ext cx="5366322"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8A2902B1-DA52-459F-B7D2-9E62F056ED75}"/>
              </a:ext>
            </a:extLst>
          </p:cNvPr>
          <p:cNvSpPr txBox="1"/>
          <p:nvPr userDrawn="1"/>
        </p:nvSpPr>
        <p:spPr>
          <a:xfrm>
            <a:off x="8263049" y="6648880"/>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5343930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637">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26BD14-F7C7-1A47-8B95-161C1AED1142}"/>
              </a:ext>
            </a:extLst>
          </p:cNvPr>
          <p:cNvSpPr>
            <a:spLocks noGrp="1"/>
          </p:cNvSpPr>
          <p:nvPr>
            <p:ph type="title"/>
          </p:nvPr>
        </p:nvSpPr>
        <p:spPr>
          <a:xfrm>
            <a:off x="588263" y="584216"/>
            <a:ext cx="10430257" cy="338554"/>
          </a:xfrm>
          <a:prstGeom prst="rect">
            <a:avLst/>
          </a:prstGeom>
        </p:spPr>
        <p:txBody>
          <a:bodyPr vert="horz" wrap="square" lIns="0" tIns="0" rIns="0" bIns="0" rtlCol="0" anchor="t">
            <a:spAutoFit/>
          </a:bodyPr>
          <a:lstStyle/>
          <a:p>
            <a:r>
              <a:rPr lang="en-US"/>
              <a:t>Click to edit Master title style</a:t>
            </a:r>
          </a:p>
        </p:txBody>
      </p:sp>
      <p:sp>
        <p:nvSpPr>
          <p:cNvPr id="6" name="Rectangle 5">
            <a:extLst>
              <a:ext uri="{FF2B5EF4-FFF2-40B4-BE49-F238E27FC236}">
                <a16:creationId xmlns:a16="http://schemas.microsoft.com/office/drawing/2014/main" id="{A0268385-C66E-B54E-9C59-E5DF0F4F730E}"/>
              </a:ext>
            </a:extLst>
          </p:cNvPr>
          <p:cNvSpPr/>
          <p:nvPr userDrawn="1"/>
        </p:nvSpPr>
        <p:spPr bwMode="auto">
          <a:xfrm>
            <a:off x="1" y="6575383"/>
            <a:ext cx="12192000" cy="291068"/>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5BC2E37F-334D-0048-A2A2-0A4B1ABD5813}"/>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2"/>
                </a:solidFill>
                <a:effectLst/>
                <a:uLnTx/>
                <a:uFillTx/>
                <a:latin typeface="+mn-lt"/>
                <a:ea typeface="+mn-ea"/>
                <a:cs typeface="+mn-cs"/>
              </a:rPr>
              <a:t>       Title of presentation or section title</a:t>
            </a:r>
            <a:endParaRPr kumimoji="0" lang="en-US" sz="800" b="0" i="0" u="none" strike="noStrike" kern="1200" cap="none" spc="0" normalizeH="0" baseline="0" noProof="0">
              <a:ln>
                <a:noFill/>
              </a:ln>
              <a:solidFill>
                <a:schemeClr val="tx2"/>
              </a:solidFill>
              <a:effectLst/>
              <a:uLnTx/>
              <a:uFillTx/>
              <a:latin typeface="Segoe UI"/>
              <a:ea typeface="+mn-ea"/>
              <a:cs typeface="+mn-cs"/>
            </a:endParaRPr>
          </a:p>
        </p:txBody>
      </p:sp>
      <p:sp>
        <p:nvSpPr>
          <p:cNvPr id="9" name="Text Placeholder 7">
            <a:extLst>
              <a:ext uri="{FF2B5EF4-FFF2-40B4-BE49-F238E27FC236}">
                <a16:creationId xmlns:a16="http://schemas.microsoft.com/office/drawing/2014/main" id="{9887F623-AD3E-E14B-8F9C-7F803A0118A2}"/>
              </a:ext>
            </a:extLst>
          </p:cNvPr>
          <p:cNvSpPr>
            <a:spLocks noGrp="1"/>
          </p:cNvSpPr>
          <p:nvPr>
            <p:ph idx="1"/>
          </p:nvPr>
        </p:nvSpPr>
        <p:spPr>
          <a:xfrm>
            <a:off x="585216" y="1452854"/>
            <a:ext cx="3480372"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10" name="Text Placeholder 7">
            <a:extLst>
              <a:ext uri="{FF2B5EF4-FFF2-40B4-BE49-F238E27FC236}">
                <a16:creationId xmlns:a16="http://schemas.microsoft.com/office/drawing/2014/main" id="{33B7F7A1-4FE8-4342-B90B-F012A073FD92}"/>
              </a:ext>
            </a:extLst>
          </p:cNvPr>
          <p:cNvSpPr>
            <a:spLocks noGrp="1"/>
          </p:cNvSpPr>
          <p:nvPr>
            <p:ph idx="10"/>
          </p:nvPr>
        </p:nvSpPr>
        <p:spPr>
          <a:xfrm>
            <a:off x="4358146" y="1452854"/>
            <a:ext cx="3480372"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11" name="Text Placeholder 7">
            <a:extLst>
              <a:ext uri="{FF2B5EF4-FFF2-40B4-BE49-F238E27FC236}">
                <a16:creationId xmlns:a16="http://schemas.microsoft.com/office/drawing/2014/main" id="{BF4FB7C8-A968-6745-8AD5-EAAE70606FD8}"/>
              </a:ext>
            </a:extLst>
          </p:cNvPr>
          <p:cNvSpPr>
            <a:spLocks noGrp="1"/>
          </p:cNvSpPr>
          <p:nvPr>
            <p:ph idx="11"/>
          </p:nvPr>
        </p:nvSpPr>
        <p:spPr>
          <a:xfrm>
            <a:off x="8139314" y="1452854"/>
            <a:ext cx="3480372"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947F1C12-FDA2-4C19-8B25-35A52E533B90}"/>
              </a:ext>
            </a:extLst>
          </p:cNvPr>
          <p:cNvSpPr txBox="1"/>
          <p:nvPr userDrawn="1"/>
        </p:nvSpPr>
        <p:spPr>
          <a:xfrm>
            <a:off x="8266996" y="6648880"/>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29659334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640">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8BE3863-39A9-A640-900F-E751A332DE01}"/>
              </a:ext>
            </a:extLst>
          </p:cNvPr>
          <p:cNvSpPr>
            <a:spLocks noGrp="1"/>
          </p:cNvSpPr>
          <p:nvPr>
            <p:ph type="title"/>
          </p:nvPr>
        </p:nvSpPr>
        <p:spPr>
          <a:xfrm>
            <a:off x="588263" y="584216"/>
            <a:ext cx="10430257" cy="338554"/>
          </a:xfrm>
          <a:prstGeom prst="rect">
            <a:avLst/>
          </a:prstGeom>
        </p:spPr>
        <p:txBody>
          <a:bodyPr vert="horz" wrap="square" lIns="0" tIns="0" rIns="0" bIns="0" rtlCol="0" anchor="t">
            <a:spAutoFit/>
          </a:bodyPr>
          <a:lstStyle/>
          <a:p>
            <a:r>
              <a:rPr lang="en-US"/>
              <a:t>Click to edit Master title style</a:t>
            </a:r>
          </a:p>
        </p:txBody>
      </p:sp>
      <p:sp>
        <p:nvSpPr>
          <p:cNvPr id="9" name="Text Placeholder 7">
            <a:extLst>
              <a:ext uri="{FF2B5EF4-FFF2-40B4-BE49-F238E27FC236}">
                <a16:creationId xmlns:a16="http://schemas.microsoft.com/office/drawing/2014/main" id="{D508516D-7C69-B244-9BC5-0E452D751607}"/>
              </a:ext>
            </a:extLst>
          </p:cNvPr>
          <p:cNvSpPr>
            <a:spLocks noGrp="1"/>
          </p:cNvSpPr>
          <p:nvPr>
            <p:ph idx="1" hasCustomPrompt="1"/>
          </p:nvPr>
        </p:nvSpPr>
        <p:spPr>
          <a:xfrm>
            <a:off x="585216" y="1453281"/>
            <a:ext cx="2537397" cy="4351338"/>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p:txBody>
      </p:sp>
      <p:sp>
        <p:nvSpPr>
          <p:cNvPr id="10" name="Text Placeholder 7">
            <a:extLst>
              <a:ext uri="{FF2B5EF4-FFF2-40B4-BE49-F238E27FC236}">
                <a16:creationId xmlns:a16="http://schemas.microsoft.com/office/drawing/2014/main" id="{6FCFC732-5B26-CB4E-B230-17D4BF640FA2}"/>
              </a:ext>
            </a:extLst>
          </p:cNvPr>
          <p:cNvSpPr>
            <a:spLocks noGrp="1"/>
          </p:cNvSpPr>
          <p:nvPr>
            <p:ph idx="10" hasCustomPrompt="1"/>
          </p:nvPr>
        </p:nvSpPr>
        <p:spPr>
          <a:xfrm>
            <a:off x="3413083" y="1453281"/>
            <a:ext cx="2537397" cy="4351338"/>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p:txBody>
      </p:sp>
      <p:sp>
        <p:nvSpPr>
          <p:cNvPr id="11" name="Text Placeholder 7">
            <a:extLst>
              <a:ext uri="{FF2B5EF4-FFF2-40B4-BE49-F238E27FC236}">
                <a16:creationId xmlns:a16="http://schemas.microsoft.com/office/drawing/2014/main" id="{78ABFADD-2FF3-D94C-B683-165A0F752239}"/>
              </a:ext>
            </a:extLst>
          </p:cNvPr>
          <p:cNvSpPr>
            <a:spLocks noGrp="1"/>
          </p:cNvSpPr>
          <p:nvPr>
            <p:ph idx="11" hasCustomPrompt="1"/>
          </p:nvPr>
        </p:nvSpPr>
        <p:spPr>
          <a:xfrm>
            <a:off x="6240950" y="1453281"/>
            <a:ext cx="2537397" cy="4351338"/>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p:txBody>
      </p:sp>
      <p:sp>
        <p:nvSpPr>
          <p:cNvPr id="12" name="Text Placeholder 7">
            <a:extLst>
              <a:ext uri="{FF2B5EF4-FFF2-40B4-BE49-F238E27FC236}">
                <a16:creationId xmlns:a16="http://schemas.microsoft.com/office/drawing/2014/main" id="{D1DEF1EB-5244-814F-A35B-A3FB06DE537D}"/>
              </a:ext>
            </a:extLst>
          </p:cNvPr>
          <p:cNvSpPr>
            <a:spLocks noGrp="1"/>
          </p:cNvSpPr>
          <p:nvPr>
            <p:ph idx="12" hasCustomPrompt="1"/>
          </p:nvPr>
        </p:nvSpPr>
        <p:spPr>
          <a:xfrm>
            <a:off x="9077283" y="1453281"/>
            <a:ext cx="2537397" cy="4351338"/>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A6328BD2-F14C-4548-8C1D-A6A9F3E4DF44}"/>
              </a:ext>
            </a:extLst>
          </p:cNvPr>
          <p:cNvSpPr/>
          <p:nvPr userDrawn="1"/>
        </p:nvSpPr>
        <p:spPr bwMode="auto">
          <a:xfrm>
            <a:off x="1" y="6575383"/>
            <a:ext cx="12192000" cy="291068"/>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Box 12">
            <a:extLst>
              <a:ext uri="{FF2B5EF4-FFF2-40B4-BE49-F238E27FC236}">
                <a16:creationId xmlns:a16="http://schemas.microsoft.com/office/drawing/2014/main" id="{2828494A-DC40-0F40-8DA5-64C41B6AD166}"/>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2"/>
                </a:solidFill>
                <a:effectLst/>
                <a:uLnTx/>
                <a:uFillTx/>
                <a:latin typeface="+mn-lt"/>
                <a:ea typeface="+mn-ea"/>
                <a:cs typeface="+mn-cs"/>
              </a:rPr>
              <a:t>       Title of presentation or section title</a:t>
            </a:r>
            <a:endParaRPr kumimoji="0" lang="en-US" sz="800" b="0" i="0" u="none" strike="noStrike" kern="1200" cap="none" spc="0" normalizeH="0" baseline="0" noProof="0">
              <a:ln>
                <a:noFill/>
              </a:ln>
              <a:solidFill>
                <a:schemeClr val="tx2"/>
              </a:solidFill>
              <a:effectLst/>
              <a:uLnTx/>
              <a:uFillTx/>
              <a:latin typeface="Segoe UI"/>
              <a:ea typeface="+mn-ea"/>
              <a:cs typeface="+mn-cs"/>
            </a:endParaRPr>
          </a:p>
        </p:txBody>
      </p:sp>
      <p:sp>
        <p:nvSpPr>
          <p:cNvPr id="2" name="TextBox 1">
            <a:extLst>
              <a:ext uri="{FF2B5EF4-FFF2-40B4-BE49-F238E27FC236}">
                <a16:creationId xmlns:a16="http://schemas.microsoft.com/office/drawing/2014/main" id="{8BC7DA7E-227F-4AE6-9111-D5D5530ECCEE}"/>
              </a:ext>
            </a:extLst>
          </p:cNvPr>
          <p:cNvSpPr txBox="1"/>
          <p:nvPr userDrawn="1"/>
        </p:nvSpPr>
        <p:spPr>
          <a:xfrm>
            <a:off x="8261990" y="6642000"/>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13823393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9">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640">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Section square photo 1">
    <p:bg>
      <p:bgPr>
        <a:solidFill>
          <a:srgbClr val="000000"/>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Section title square photo layout </a:t>
            </a:r>
          </a:p>
        </p:txBody>
      </p:sp>
      <p:sp>
        <p:nvSpPr>
          <p:cNvPr id="7" name="Text Placeholder 4">
            <a:extLst>
              <a:ext uri="{FF2B5EF4-FFF2-40B4-BE49-F238E27FC236}">
                <a16:creationId xmlns:a16="http://schemas.microsoft.com/office/drawing/2014/main" id="{C615A8A9-814B-4342-B073-488640215E09}"/>
              </a:ext>
            </a:extLst>
          </p:cNvPr>
          <p:cNvSpPr>
            <a:spLocks noGrp="1"/>
          </p:cNvSpPr>
          <p:nvPr>
            <p:ph type="body" sz="quarter" idx="12"/>
          </p:nvPr>
        </p:nvSpPr>
        <p:spPr>
          <a:xfrm>
            <a:off x="582042" y="3968253"/>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Click to edit Master text styles</a:t>
            </a:r>
          </a:p>
        </p:txBody>
      </p:sp>
      <p:sp>
        <p:nvSpPr>
          <p:cNvPr id="12" name="Picture Placeholder 4">
            <a:extLst>
              <a:ext uri="{FF2B5EF4-FFF2-40B4-BE49-F238E27FC236}">
                <a16:creationId xmlns:a16="http://schemas.microsoft.com/office/drawing/2014/main" id="{51E2A391-CCB0-104D-AEB8-A071C05F5FC2}"/>
              </a:ext>
            </a:extLst>
          </p:cNvPr>
          <p:cNvSpPr>
            <a:spLocks noGrp="1"/>
          </p:cNvSpPr>
          <p:nvPr>
            <p:ph type="pic" sz="quarter" idx="11"/>
          </p:nvPr>
        </p:nvSpPr>
        <p:spPr>
          <a:xfrm>
            <a:off x="5334000" y="0"/>
            <a:ext cx="6858000" cy="6858000"/>
          </a:xfrm>
          <a:prstGeom prst="rect">
            <a:avLst/>
          </a:prstGeom>
          <a:blipFill>
            <a:blip r:embed="rId2"/>
            <a:stretch>
              <a:fillRect/>
            </a:stretch>
          </a:blipFill>
        </p:spPr>
        <p:txBody>
          <a:bodyPr anchor="ctr">
            <a:noAutofit/>
          </a:bodyPr>
          <a:lstStyle>
            <a:lvl1pPr marL="0" indent="0" algn="ctr">
              <a:lnSpc>
                <a:spcPct val="200000"/>
              </a:lnSpc>
              <a:buNone/>
              <a:defRPr sz="2000" b="1">
                <a:solidFill>
                  <a:srgbClr val="0D0D0D"/>
                </a:solidFill>
                <a:latin typeface="Segoe UI" panose="020B0502040204020203" pitchFamily="34" charset="0"/>
                <a:cs typeface="Segoe UI" panose="020B0502040204020203" pitchFamily="34" charset="0"/>
              </a:defRPr>
            </a:lvl1pPr>
          </a:lstStyle>
          <a:p>
            <a:r>
              <a:rPr lang="en-US"/>
              <a:t>Click icon to add picture</a:t>
            </a:r>
          </a:p>
        </p:txBody>
      </p:sp>
      <p:sp>
        <p:nvSpPr>
          <p:cNvPr id="5" name="TextBox 4">
            <a:extLst>
              <a:ext uri="{FF2B5EF4-FFF2-40B4-BE49-F238E27FC236}">
                <a16:creationId xmlns:a16="http://schemas.microsoft.com/office/drawing/2014/main" id="{CA104026-9736-FA45-9EBB-2BFF3D847043}"/>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2"/>
                </a:solidFill>
                <a:effectLst/>
                <a:uLnTx/>
                <a:uFillTx/>
                <a:latin typeface="+mn-lt"/>
                <a:ea typeface="+mn-ea"/>
                <a:cs typeface="+mn-cs"/>
              </a:rPr>
              <a:t>       Title of presentation or section title</a:t>
            </a:r>
            <a:endParaRPr kumimoji="0" lang="en-US" sz="800" b="0" i="0" u="none" strike="noStrike" kern="1200" cap="none" spc="0" normalizeH="0" baseline="0" noProof="0">
              <a:ln>
                <a:noFill/>
              </a:ln>
              <a:solidFill>
                <a:schemeClr val="tx2"/>
              </a:solidFill>
              <a:effectLst/>
              <a:uLnTx/>
              <a:uFillTx/>
              <a:latin typeface="Segoe UI"/>
              <a:ea typeface="+mn-ea"/>
              <a:cs typeface="+mn-cs"/>
            </a:endParaRPr>
          </a:p>
        </p:txBody>
      </p:sp>
    </p:spTree>
    <p:extLst>
      <p:ext uri="{BB962C8B-B14F-4D97-AF65-F5344CB8AC3E}">
        <p14:creationId xmlns:p14="http://schemas.microsoft.com/office/powerpoint/2010/main" val="4244638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slide with blue Windows logo on white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E9B91B-71CC-A949-A230-3CFB3A63013D}"/>
              </a:ext>
            </a:extLst>
          </p:cNvPr>
          <p:cNvPicPr>
            <a:picLocks noChangeAspect="1"/>
          </p:cNvPicPr>
          <p:nvPr userDrawn="1"/>
        </p:nvPicPr>
        <p:blipFill>
          <a:blip r:embed="rId2"/>
          <a:srcRect/>
          <a:stretch/>
        </p:blipFill>
        <p:spPr>
          <a:xfrm>
            <a:off x="0" y="0"/>
            <a:ext cx="12192000" cy="6858000"/>
          </a:xfrm>
          <a:prstGeom prst="rect">
            <a:avLst/>
          </a:prstGeom>
        </p:spPr>
      </p:pic>
      <p:sp>
        <p:nvSpPr>
          <p:cNvPr id="4" name="Footer note">
            <a:extLst>
              <a:ext uri="{FF2B5EF4-FFF2-40B4-BE49-F238E27FC236}">
                <a16:creationId xmlns:a16="http://schemas.microsoft.com/office/drawing/2014/main" id="{27A12FFE-8C39-4730-98C3-BCB20C4F0B6B}"/>
              </a:ext>
            </a:extLst>
          </p:cNvPr>
          <p:cNvSpPr>
            <a:spLocks noGrp="1"/>
          </p:cNvSpPr>
          <p:nvPr>
            <p:ph type="ftr" sz="quarter" idx="3"/>
          </p:nvPr>
        </p:nvSpPr>
        <p:spPr>
          <a:xfrm>
            <a:off x="571500" y="6537960"/>
            <a:ext cx="5524500" cy="128240"/>
          </a:xfrm>
          <a:prstGeom prst="rect">
            <a:avLst/>
          </a:prstGeom>
        </p:spPr>
        <p:txBody>
          <a:bodyPr lIns="0" tIns="0" rIns="0" bIns="0" anchor="b" anchorCtr="0"/>
          <a:lstStyle>
            <a:lvl1pPr>
              <a:spcBef>
                <a:spcPts val="0"/>
              </a:spcBef>
              <a:defRPr sz="833"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AU"/>
              <a:t>Microsoft Confidential – Shared Under NDA</a:t>
            </a:r>
            <a:endParaRPr lang="en-US"/>
          </a:p>
        </p:txBody>
      </p:sp>
    </p:spTree>
    <p:extLst>
      <p:ext uri="{BB962C8B-B14F-4D97-AF65-F5344CB8AC3E}">
        <p14:creationId xmlns:p14="http://schemas.microsoft.com/office/powerpoint/2010/main" val="3675147604"/>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Section square photo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82042" y="3968253"/>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rgbClr val="000000"/>
                </a:solidFill>
                <a:latin typeface="+mn-lt"/>
                <a:cs typeface="Segoe UI" panose="020B0502040204020203" pitchFamily="34" charset="0"/>
              </a:defRPr>
            </a:lvl1pPr>
          </a:lstStyle>
          <a:p>
            <a:pPr lvl="0"/>
            <a:r>
              <a:rPr lang="en-US"/>
              <a:t>Click to edit Master text styles</a:t>
            </a:r>
          </a:p>
        </p:txBody>
      </p:sp>
      <p:sp>
        <p:nvSpPr>
          <p:cNvPr id="6" name="Title 1">
            <a:extLst>
              <a:ext uri="{FF2B5EF4-FFF2-40B4-BE49-F238E27FC236}">
                <a16:creationId xmlns:a16="http://schemas.microsoft.com/office/drawing/2014/main" id="{85AC9123-83D5-40EB-9340-6F0D320AF150}"/>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rgbClr val="000000"/>
                </a:solidFill>
                <a:latin typeface="+mj-lt"/>
                <a:cs typeface="Segoe UI" panose="020B0502040204020203" pitchFamily="34" charset="0"/>
              </a:defRPr>
            </a:lvl1pPr>
          </a:lstStyle>
          <a:p>
            <a:r>
              <a:rPr lang="en-US"/>
              <a:t>Section title square photo layout </a:t>
            </a:r>
          </a:p>
        </p:txBody>
      </p:sp>
      <p:sp>
        <p:nvSpPr>
          <p:cNvPr id="9" name="Picture Placeholder 4">
            <a:extLst>
              <a:ext uri="{FF2B5EF4-FFF2-40B4-BE49-F238E27FC236}">
                <a16:creationId xmlns:a16="http://schemas.microsoft.com/office/drawing/2014/main" id="{D7E2CE7E-B17F-CD40-8027-65647CBD47B8}"/>
              </a:ext>
            </a:extLst>
          </p:cNvPr>
          <p:cNvSpPr>
            <a:spLocks noGrp="1"/>
          </p:cNvSpPr>
          <p:nvPr>
            <p:ph type="pic" sz="quarter" idx="11"/>
          </p:nvPr>
        </p:nvSpPr>
        <p:spPr>
          <a:xfrm>
            <a:off x="5334000" y="0"/>
            <a:ext cx="6858000" cy="6858000"/>
          </a:xfrm>
          <a:prstGeom prst="rect">
            <a:avLst/>
          </a:prstGeom>
          <a:blipFill>
            <a:blip r:embed="rId2"/>
            <a:stretch>
              <a:fillRect/>
            </a:stretch>
          </a:blipFill>
        </p:spPr>
        <p:txBody>
          <a:bodyPr anchor="ctr">
            <a:noAutofit/>
          </a:bodyPr>
          <a:lstStyle>
            <a:lvl1pPr marL="0" indent="0" algn="ctr">
              <a:lnSpc>
                <a:spcPct val="200000"/>
              </a:lnSpc>
              <a:buNone/>
              <a:defRPr sz="2000" b="1">
                <a:solidFill>
                  <a:srgbClr val="0D0D0D"/>
                </a:solidFill>
                <a:latin typeface="Segoe UI" panose="020B0502040204020203" pitchFamily="34" charset="0"/>
                <a:cs typeface="Segoe UI" panose="020B0502040204020203" pitchFamily="34" charset="0"/>
              </a:defRPr>
            </a:lvl1pPr>
          </a:lstStyle>
          <a:p>
            <a:r>
              <a:rPr lang="en-US"/>
              <a:t>Click icon to add picture</a:t>
            </a:r>
          </a:p>
        </p:txBody>
      </p:sp>
      <p:sp>
        <p:nvSpPr>
          <p:cNvPr id="7" name="TextBox 6">
            <a:extLst>
              <a:ext uri="{FF2B5EF4-FFF2-40B4-BE49-F238E27FC236}">
                <a16:creationId xmlns:a16="http://schemas.microsoft.com/office/drawing/2014/main" id="{D2A22570-B9A9-E74C-A4A1-05E61C275203}"/>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2"/>
                </a:solidFill>
                <a:effectLst/>
                <a:uLnTx/>
                <a:uFillTx/>
                <a:latin typeface="+mn-lt"/>
                <a:ea typeface="+mn-ea"/>
                <a:cs typeface="+mn-cs"/>
              </a:rPr>
              <a:t>       Title of presentation or section title</a:t>
            </a:r>
            <a:endParaRPr kumimoji="0" lang="en-US" sz="800" b="0" i="0" u="none" strike="noStrike" kern="1200" cap="none" spc="0" normalizeH="0" baseline="0" noProof="0">
              <a:ln>
                <a:noFill/>
              </a:ln>
              <a:solidFill>
                <a:schemeClr val="tx2"/>
              </a:solidFill>
              <a:effectLst/>
              <a:uLnTx/>
              <a:uFillTx/>
              <a:latin typeface="Segoe UI"/>
              <a:ea typeface="+mn-ea"/>
              <a:cs typeface="+mn-cs"/>
            </a:endParaRPr>
          </a:p>
        </p:txBody>
      </p:sp>
    </p:spTree>
    <p:extLst>
      <p:ext uri="{BB962C8B-B14F-4D97-AF65-F5344CB8AC3E}">
        <p14:creationId xmlns:p14="http://schemas.microsoft.com/office/powerpoint/2010/main" val="3541880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Section title 1 ">
    <p:bg>
      <p:bgPr>
        <a:solidFill>
          <a:srgbClr val="000000"/>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p:nvPr>
        </p:nvSpPr>
        <p:spPr>
          <a:xfrm>
            <a:off x="582042" y="3968253"/>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Click to edit Master text styles</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3035178"/>
            <a:ext cx="4171950" cy="498598"/>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Section title</a:t>
            </a:r>
          </a:p>
        </p:txBody>
      </p:sp>
      <p:sp>
        <p:nvSpPr>
          <p:cNvPr id="6" name="Rectangle 5">
            <a:extLst>
              <a:ext uri="{FF2B5EF4-FFF2-40B4-BE49-F238E27FC236}">
                <a16:creationId xmlns:a16="http://schemas.microsoft.com/office/drawing/2014/main" id="{95145798-B73B-B34E-9C06-5CFD5E3A1FE3}"/>
              </a:ext>
            </a:extLst>
          </p:cNvPr>
          <p:cNvSpPr/>
          <p:nvPr userDrawn="1"/>
        </p:nvSpPr>
        <p:spPr bwMode="auto">
          <a:xfrm>
            <a:off x="1" y="6575383"/>
            <a:ext cx="12192000" cy="291068"/>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CD768164-EEDA-F840-B198-E09A7422D167}"/>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1"/>
                </a:solidFill>
                <a:effectLst/>
                <a:uLnTx/>
                <a:uFillTx/>
                <a:latin typeface="+mn-lt"/>
                <a:ea typeface="+mn-ea"/>
                <a:cs typeface="+mn-cs"/>
              </a:rPr>
              <a:t>       Windows Pro Path to Purchase US + UK/DE Quantitative Findings </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
        <p:nvSpPr>
          <p:cNvPr id="2" name="TextBox 1">
            <a:extLst>
              <a:ext uri="{FF2B5EF4-FFF2-40B4-BE49-F238E27FC236}">
                <a16:creationId xmlns:a16="http://schemas.microsoft.com/office/drawing/2014/main" id="{E030B590-29FC-43B4-AD3D-17500E5C7055}"/>
              </a:ext>
            </a:extLst>
          </p:cNvPr>
          <p:cNvSpPr txBox="1"/>
          <p:nvPr userDrawn="1"/>
        </p:nvSpPr>
        <p:spPr>
          <a:xfrm>
            <a:off x="8404342" y="6647379"/>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3758107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82042" y="3968253"/>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rgbClr val="000000"/>
                </a:solidFill>
                <a:latin typeface="+mn-lt"/>
                <a:cs typeface="Segoe UI" panose="020B0502040204020203" pitchFamily="34" charset="0"/>
              </a:defRPr>
            </a:lvl1pPr>
          </a:lstStyle>
          <a:p>
            <a:pPr lvl="0"/>
            <a:r>
              <a:rPr lang="en-US"/>
              <a:t>Click to edit Master text styles</a:t>
            </a:r>
          </a:p>
        </p:txBody>
      </p:sp>
      <p:sp>
        <p:nvSpPr>
          <p:cNvPr id="6" name="Title 1">
            <a:extLst>
              <a:ext uri="{FF2B5EF4-FFF2-40B4-BE49-F238E27FC236}">
                <a16:creationId xmlns:a16="http://schemas.microsoft.com/office/drawing/2014/main" id="{85AC9123-83D5-40EB-9340-6F0D320AF150}"/>
              </a:ext>
            </a:extLst>
          </p:cNvPr>
          <p:cNvSpPr>
            <a:spLocks noGrp="1"/>
          </p:cNvSpPr>
          <p:nvPr>
            <p:ph type="title" hasCustomPrompt="1"/>
          </p:nvPr>
        </p:nvSpPr>
        <p:spPr>
          <a:xfrm>
            <a:off x="584200" y="3035178"/>
            <a:ext cx="4171950" cy="498598"/>
          </a:xfrm>
          <a:noFill/>
        </p:spPr>
        <p:txBody>
          <a:bodyPr wrap="square" lIns="0" tIns="0" rIns="0" bIns="0" anchor="b" anchorCtr="0">
            <a:spAutoFit/>
          </a:bodyPr>
          <a:lstStyle>
            <a:lvl1pPr>
              <a:lnSpc>
                <a:spcPct val="90000"/>
              </a:lnSpc>
              <a:defRPr sz="3600" spc="-50" baseline="0">
                <a:solidFill>
                  <a:srgbClr val="000000"/>
                </a:solidFill>
                <a:latin typeface="+mj-lt"/>
                <a:cs typeface="Segoe UI" panose="020B0502040204020203" pitchFamily="34" charset="0"/>
              </a:defRPr>
            </a:lvl1pPr>
          </a:lstStyle>
          <a:p>
            <a:r>
              <a:rPr lang="en-US"/>
              <a:t>Section title</a:t>
            </a:r>
          </a:p>
        </p:txBody>
      </p:sp>
      <p:sp>
        <p:nvSpPr>
          <p:cNvPr id="8" name="Rectangle 7">
            <a:extLst>
              <a:ext uri="{FF2B5EF4-FFF2-40B4-BE49-F238E27FC236}">
                <a16:creationId xmlns:a16="http://schemas.microsoft.com/office/drawing/2014/main" id="{A24744C2-0DD4-574A-A3E6-4E0AB9F5EE2B}"/>
              </a:ext>
            </a:extLst>
          </p:cNvPr>
          <p:cNvSpPr/>
          <p:nvPr userDrawn="1"/>
        </p:nvSpPr>
        <p:spPr bwMode="auto">
          <a:xfrm>
            <a:off x="1" y="6575383"/>
            <a:ext cx="12192000" cy="291068"/>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F9EBA66A-4D0D-4244-9EB7-5DFA0788D1A0}"/>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r>
              <a:rPr kumimoji="0" lang="en-US" sz="800" b="0" i="0" u="none" strike="noStrike" kern="1200" cap="none" spc="0" normalizeH="0" baseline="0" noProof="0">
                <a:ln>
                  <a:noFill/>
                </a:ln>
                <a:solidFill>
                  <a:schemeClr val="tx2"/>
                </a:solidFill>
                <a:effectLst/>
                <a:uLnTx/>
                <a:uFillTx/>
                <a:latin typeface="+mn-lt"/>
                <a:ea typeface="+mn-ea"/>
                <a:cs typeface="+mn-cs"/>
              </a:rPr>
              <a:t>       Title of presentation or section title</a:t>
            </a:r>
            <a:endParaRPr kumimoji="0" lang="en-US" sz="800" b="0" i="0" u="none" strike="noStrike" kern="1200" cap="none" spc="0" normalizeH="0" baseline="0" noProof="0">
              <a:ln>
                <a:noFill/>
              </a:ln>
              <a:solidFill>
                <a:schemeClr val="tx2"/>
              </a:solidFill>
              <a:effectLst/>
              <a:uLnTx/>
              <a:uFillTx/>
              <a:latin typeface="Segoe UI"/>
              <a:ea typeface="+mn-ea"/>
              <a:cs typeface="+mn-cs"/>
            </a:endParaRPr>
          </a:p>
        </p:txBody>
      </p:sp>
      <p:sp>
        <p:nvSpPr>
          <p:cNvPr id="2" name="TextBox 1">
            <a:extLst>
              <a:ext uri="{FF2B5EF4-FFF2-40B4-BE49-F238E27FC236}">
                <a16:creationId xmlns:a16="http://schemas.microsoft.com/office/drawing/2014/main" id="{C94ADF47-70DE-49D3-8935-0A42FFE04FEA}"/>
              </a:ext>
            </a:extLst>
          </p:cNvPr>
          <p:cNvSpPr txBox="1"/>
          <p:nvPr userDrawn="1"/>
        </p:nvSpPr>
        <p:spPr>
          <a:xfrm>
            <a:off x="8318282" y="6642000"/>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29909437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0000"/>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6" name="TextBox 5">
            <a:extLst>
              <a:ext uri="{FF2B5EF4-FFF2-40B4-BE49-F238E27FC236}">
                <a16:creationId xmlns:a16="http://schemas.microsoft.com/office/drawing/2014/main" id="{857F3969-58F5-0141-B7C2-6F2F58DA08AB}"/>
              </a:ext>
            </a:extLst>
          </p:cNvPr>
          <p:cNvSpPr txBox="1"/>
          <p:nvPr userDrawn="1"/>
        </p:nvSpPr>
        <p:spPr>
          <a:xfrm>
            <a:off x="595885" y="6648880"/>
            <a:ext cx="4571779" cy="298543"/>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2"/>
                </a:solidFill>
                <a:effectLst/>
                <a:uLnTx/>
                <a:uFillTx/>
                <a:latin typeface="+mn-lt"/>
                <a:ea typeface="+mn-ea"/>
                <a:cs typeface="+mn-cs"/>
              </a:rPr>
              <a:t>© Copyright Microsoft Corporation. All rights reserved. </a:t>
            </a:r>
          </a:p>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800" b="0" i="0" u="none" strike="noStrike" kern="1200" cap="none" spc="0" normalizeH="0" baseline="0" noProof="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24337937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1"/>
      </p:bgRef>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7396ACE7-F558-4C66-AE7E-E2762CCA2F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TextBox 3">
            <a:extLst>
              <a:ext uri="{FF2B5EF4-FFF2-40B4-BE49-F238E27FC236}">
                <a16:creationId xmlns:a16="http://schemas.microsoft.com/office/drawing/2014/main" id="{FADB182F-C624-2547-8A44-4AAFABE954B7}"/>
              </a:ext>
            </a:extLst>
          </p:cNvPr>
          <p:cNvSpPr txBox="1"/>
          <p:nvPr userDrawn="1"/>
        </p:nvSpPr>
        <p:spPr>
          <a:xfrm>
            <a:off x="595885" y="6648880"/>
            <a:ext cx="4571779" cy="298543"/>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2"/>
                </a:solidFill>
                <a:effectLst/>
                <a:uLnTx/>
                <a:uFillTx/>
                <a:latin typeface="+mn-lt"/>
                <a:ea typeface="+mn-ea"/>
                <a:cs typeface="+mn-cs"/>
              </a:rPr>
              <a:t>© Copyright Microsoft Corporation. All rights reserved. </a:t>
            </a:r>
          </a:p>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800" b="0" i="0" u="none" strike="noStrike" kern="1200" cap="none" spc="0" normalizeH="0" baseline="0" noProof="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1522266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Headline and Subhead with Blo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Title 6">
            <a:extLst>
              <a:ext uri="{FF2B5EF4-FFF2-40B4-BE49-F238E27FC236}">
                <a16:creationId xmlns:a16="http://schemas.microsoft.com/office/drawing/2014/main" id="{A559D1D1-4F74-44AC-A242-26E26CCF0C91}"/>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11" name="Text Placeholder 3">
            <a:extLst>
              <a:ext uri="{FF2B5EF4-FFF2-40B4-BE49-F238E27FC236}">
                <a16:creationId xmlns:a16="http://schemas.microsoft.com/office/drawing/2014/main" id="{302FDE02-F1C4-4D33-838D-495D255D3991}"/>
              </a:ext>
            </a:extLst>
          </p:cNvPr>
          <p:cNvSpPr>
            <a:spLocks noGrp="1"/>
          </p:cNvSpPr>
          <p:nvPr>
            <p:ph type="body" sz="quarter" idx="10"/>
          </p:nvPr>
        </p:nvSpPr>
        <p:spPr>
          <a:xfrm>
            <a:off x="586390" y="1116870"/>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68932603"/>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Slide Neutral 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5606F87-627A-98FE-5C37-21A5720137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64" t="23855" r="18159" b="5807"/>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BCFDAE2-C140-DAE8-F08E-C2AD880A9718}"/>
              </a:ext>
            </a:extLst>
          </p:cNvPr>
          <p:cNvSpPr/>
          <p:nvPr userDrawn="1"/>
        </p:nvSpPr>
        <p:spPr>
          <a:xfrm>
            <a:off x="392337" y="414011"/>
            <a:ext cx="4187546" cy="6029978"/>
          </a:xfrm>
          <a:prstGeom prst="rect">
            <a:avLst/>
          </a:prstGeom>
          <a:gradFill>
            <a:gsLst>
              <a:gs pos="0">
                <a:srgbClr val="00385D">
                  <a:alpha val="86636"/>
                </a:srgbClr>
              </a:gs>
              <a:gs pos="44000">
                <a:srgbClr val="0091FF">
                  <a:alpha val="57000"/>
                </a:srgbClr>
              </a:gs>
              <a:gs pos="96000">
                <a:srgbClr val="1B2C48">
                  <a:alpha val="73680"/>
                  <a:lumMod val="78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5E5EA0-E407-2E11-B14D-1FBF4EB66610}"/>
              </a:ext>
            </a:extLst>
          </p:cNvPr>
          <p:cNvSpPr/>
          <p:nvPr userDrawn="1"/>
        </p:nvSpPr>
        <p:spPr>
          <a:xfrm>
            <a:off x="141888" y="1915841"/>
            <a:ext cx="4225159" cy="2624627"/>
          </a:xfrm>
          <a:prstGeom prst="rect">
            <a:avLst/>
          </a:prstGeom>
          <a:gradFill>
            <a:gsLst>
              <a:gs pos="0">
                <a:srgbClr val="0078D4">
                  <a:lumMod val="52000"/>
                  <a:alpha val="65000"/>
                </a:srgbClr>
              </a:gs>
              <a:gs pos="45000">
                <a:srgbClr val="0078D4">
                  <a:lumMod val="100000"/>
                  <a:alpha val="50616"/>
                </a:srgbClr>
              </a:gs>
              <a:gs pos="97000">
                <a:srgbClr val="00385D">
                  <a:lumMod val="10000"/>
                  <a:alpha val="62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35A26E5-DBAA-24A9-165C-E8C756A91211}"/>
              </a:ext>
            </a:extLst>
          </p:cNvPr>
          <p:cNvSpPr txBox="1">
            <a:spLocks/>
          </p:cNvSpPr>
          <p:nvPr userDrawn="1"/>
        </p:nvSpPr>
        <p:spPr>
          <a:xfrm>
            <a:off x="591208" y="626514"/>
            <a:ext cx="4187546" cy="6029979"/>
          </a:xfrm>
          <a:prstGeom prst="rect">
            <a:avLst/>
          </a:prstGeom>
          <a:ln>
            <a:solidFill>
              <a:schemeClr val="bg1"/>
            </a:solidFill>
          </a:ln>
        </p:spPr>
        <p:txBody>
          <a:bodyPr wrap="square" tIns="0" rIns="91440" bIns="82296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3600" b="1">
              <a:solidFill>
                <a:schemeClr val="bg1"/>
              </a:solidFill>
              <a:latin typeface="Segoe UI Semibold" panose="020B0502040204020203" pitchFamily="34" charset="0"/>
              <a:cs typeface="Segoe UI Semibold" panose="020B0502040204020203" pitchFamily="34" charset="0"/>
            </a:endParaRPr>
          </a:p>
        </p:txBody>
      </p:sp>
      <p:sp>
        <p:nvSpPr>
          <p:cNvPr id="3" name="Subtitle 2">
            <a:extLst>
              <a:ext uri="{FF2B5EF4-FFF2-40B4-BE49-F238E27FC236}">
                <a16:creationId xmlns:a16="http://schemas.microsoft.com/office/drawing/2014/main" id="{A44CE523-A232-8CC5-4344-59232320185C}"/>
              </a:ext>
            </a:extLst>
          </p:cNvPr>
          <p:cNvSpPr>
            <a:spLocks noGrp="1"/>
          </p:cNvSpPr>
          <p:nvPr>
            <p:ph type="subTitle" idx="1" hasCustomPrompt="1"/>
          </p:nvPr>
        </p:nvSpPr>
        <p:spPr>
          <a:xfrm>
            <a:off x="719984" y="4775296"/>
            <a:ext cx="3516920" cy="105450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2" name="Title 1">
            <a:extLst>
              <a:ext uri="{FF2B5EF4-FFF2-40B4-BE49-F238E27FC236}">
                <a16:creationId xmlns:a16="http://schemas.microsoft.com/office/drawing/2014/main" id="{DF39F82C-F437-E713-9BCE-3E6C6F2BD359}"/>
              </a:ext>
            </a:extLst>
          </p:cNvPr>
          <p:cNvSpPr>
            <a:spLocks noGrp="1"/>
          </p:cNvSpPr>
          <p:nvPr>
            <p:ph type="ctrTitle" hasCustomPrompt="1"/>
          </p:nvPr>
        </p:nvSpPr>
        <p:spPr>
          <a:xfrm>
            <a:off x="719984" y="2093734"/>
            <a:ext cx="3520440" cy="2274391"/>
          </a:xfrm>
          <a:noFill/>
        </p:spPr>
        <p:txBody>
          <a:bodyPr anchor="ctr">
            <a:normAutofit/>
          </a:bodyPr>
          <a:lstStyle>
            <a:lvl1pPr algn="l">
              <a:defRPr sz="3600"/>
            </a:lvl1pPr>
          </a:lstStyle>
          <a:p>
            <a:r>
              <a:rPr lang="en-US"/>
              <a:t>Presentation Title</a:t>
            </a:r>
          </a:p>
        </p:txBody>
      </p:sp>
      <p:sp>
        <p:nvSpPr>
          <p:cNvPr id="5" name="Text Placeholder 4">
            <a:extLst>
              <a:ext uri="{FF2B5EF4-FFF2-40B4-BE49-F238E27FC236}">
                <a16:creationId xmlns:a16="http://schemas.microsoft.com/office/drawing/2014/main" id="{1FAEBD55-3A18-26E0-128A-774B812965A6}"/>
              </a:ext>
            </a:extLst>
          </p:cNvPr>
          <p:cNvSpPr>
            <a:spLocks noGrp="1"/>
          </p:cNvSpPr>
          <p:nvPr>
            <p:ph type="body" sz="quarter" idx="15" hasCustomPrompt="1"/>
          </p:nvPr>
        </p:nvSpPr>
        <p:spPr>
          <a:xfrm>
            <a:off x="720725" y="5904457"/>
            <a:ext cx="3516313" cy="267743"/>
          </a:xfrm>
        </p:spPr>
        <p:txBody>
          <a:bodyPr tIns="0"/>
          <a:lstStyle>
            <a:lvl1pPr marL="0" indent="0">
              <a:lnSpc>
                <a:spcPct val="100000"/>
              </a:lnSpc>
              <a:spcBef>
                <a:spcPts val="0"/>
              </a:spcBef>
              <a:buNone/>
              <a:defRPr sz="1000">
                <a:solidFill>
                  <a:schemeClr val="bg1"/>
                </a:solidFill>
                <a:latin typeface="+mn-lt"/>
              </a:defRPr>
            </a:lvl1pPr>
          </a:lstStyle>
          <a:p>
            <a:pPr lvl="0"/>
            <a:r>
              <a:rPr lang="en-US"/>
              <a:t>Date</a:t>
            </a:r>
          </a:p>
        </p:txBody>
      </p:sp>
      <p:pic>
        <p:nvPicPr>
          <p:cNvPr id="21" name="Picture 20" descr="A black and white sign&#10;&#10;Description automatically generated with low confidence">
            <a:extLst>
              <a:ext uri="{FF2B5EF4-FFF2-40B4-BE49-F238E27FC236}">
                <a16:creationId xmlns:a16="http://schemas.microsoft.com/office/drawing/2014/main" id="{A61B2F7C-4651-9A7C-1336-76CB635124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6688" y="457200"/>
            <a:ext cx="1687173" cy="360508"/>
          </a:xfrm>
          <a:prstGeom prst="rect">
            <a:avLst/>
          </a:prstGeom>
        </p:spPr>
      </p:pic>
    </p:spTree>
    <p:extLst>
      <p:ext uri="{BB962C8B-B14F-4D97-AF65-F5344CB8AC3E}">
        <p14:creationId xmlns:p14="http://schemas.microsoft.com/office/powerpoint/2010/main" val="31617913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Slide Neutral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B568CB-F69B-CF45-A4B8-0491493D72F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65" t="27598" r="11903"/>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DA9357BF-62B7-92C8-A6B8-BA3ECA5D75F8}"/>
              </a:ext>
            </a:extLst>
          </p:cNvPr>
          <p:cNvSpPr/>
          <p:nvPr userDrawn="1"/>
        </p:nvSpPr>
        <p:spPr>
          <a:xfrm>
            <a:off x="392337" y="414011"/>
            <a:ext cx="4187546" cy="6029978"/>
          </a:xfrm>
          <a:prstGeom prst="rect">
            <a:avLst/>
          </a:prstGeom>
          <a:gradFill>
            <a:gsLst>
              <a:gs pos="0">
                <a:srgbClr val="00385D">
                  <a:alpha val="86636"/>
                </a:srgbClr>
              </a:gs>
              <a:gs pos="44000">
                <a:srgbClr val="0091FF">
                  <a:alpha val="57000"/>
                </a:srgbClr>
              </a:gs>
              <a:gs pos="96000">
                <a:srgbClr val="1B2C48">
                  <a:alpha val="73680"/>
                  <a:lumMod val="78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58C1E4-B233-D6FB-E5D8-F83592F3475D}"/>
              </a:ext>
            </a:extLst>
          </p:cNvPr>
          <p:cNvSpPr/>
          <p:nvPr userDrawn="1"/>
        </p:nvSpPr>
        <p:spPr>
          <a:xfrm>
            <a:off x="141888" y="1915841"/>
            <a:ext cx="4225159" cy="2624627"/>
          </a:xfrm>
          <a:prstGeom prst="rect">
            <a:avLst/>
          </a:prstGeom>
          <a:gradFill>
            <a:gsLst>
              <a:gs pos="0">
                <a:srgbClr val="0078D4">
                  <a:lumMod val="52000"/>
                  <a:alpha val="65000"/>
                </a:srgbClr>
              </a:gs>
              <a:gs pos="45000">
                <a:srgbClr val="0078D4">
                  <a:lumMod val="100000"/>
                  <a:alpha val="50616"/>
                </a:srgbClr>
              </a:gs>
              <a:gs pos="97000">
                <a:srgbClr val="00385D">
                  <a:lumMod val="10000"/>
                  <a:alpha val="62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4327A58-9E30-43D1-4A03-8B30E1D5EE24}"/>
              </a:ext>
            </a:extLst>
          </p:cNvPr>
          <p:cNvSpPr txBox="1">
            <a:spLocks/>
          </p:cNvSpPr>
          <p:nvPr userDrawn="1"/>
        </p:nvSpPr>
        <p:spPr>
          <a:xfrm>
            <a:off x="591208" y="626514"/>
            <a:ext cx="4187546" cy="6029979"/>
          </a:xfrm>
          <a:prstGeom prst="rect">
            <a:avLst/>
          </a:prstGeom>
          <a:ln>
            <a:solidFill>
              <a:schemeClr val="bg1"/>
            </a:solidFill>
          </a:ln>
        </p:spPr>
        <p:txBody>
          <a:bodyPr wrap="square" tIns="0" rIns="91440" bIns="82296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3600" b="1">
              <a:solidFill>
                <a:schemeClr val="bg1"/>
              </a:solidFill>
              <a:latin typeface="Segoe UI Semibold" panose="020B0502040204020203" pitchFamily="34" charset="0"/>
              <a:cs typeface="Segoe UI Semibold" panose="020B0502040204020203" pitchFamily="34" charset="0"/>
            </a:endParaRPr>
          </a:p>
        </p:txBody>
      </p:sp>
      <p:sp>
        <p:nvSpPr>
          <p:cNvPr id="3" name="Subtitle 2">
            <a:extLst>
              <a:ext uri="{FF2B5EF4-FFF2-40B4-BE49-F238E27FC236}">
                <a16:creationId xmlns:a16="http://schemas.microsoft.com/office/drawing/2014/main" id="{A44CE523-A232-8CC5-4344-59232320185C}"/>
              </a:ext>
            </a:extLst>
          </p:cNvPr>
          <p:cNvSpPr>
            <a:spLocks noGrp="1"/>
          </p:cNvSpPr>
          <p:nvPr>
            <p:ph type="subTitle" idx="1" hasCustomPrompt="1"/>
          </p:nvPr>
        </p:nvSpPr>
        <p:spPr>
          <a:xfrm>
            <a:off x="719984" y="4775296"/>
            <a:ext cx="3516920" cy="105450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2" name="Title 1">
            <a:extLst>
              <a:ext uri="{FF2B5EF4-FFF2-40B4-BE49-F238E27FC236}">
                <a16:creationId xmlns:a16="http://schemas.microsoft.com/office/drawing/2014/main" id="{DF39F82C-F437-E713-9BCE-3E6C6F2BD359}"/>
              </a:ext>
            </a:extLst>
          </p:cNvPr>
          <p:cNvSpPr>
            <a:spLocks noGrp="1"/>
          </p:cNvSpPr>
          <p:nvPr>
            <p:ph type="ctrTitle" hasCustomPrompt="1"/>
          </p:nvPr>
        </p:nvSpPr>
        <p:spPr>
          <a:xfrm>
            <a:off x="719984" y="2093734"/>
            <a:ext cx="3520440" cy="2274391"/>
          </a:xfrm>
          <a:noFill/>
        </p:spPr>
        <p:txBody>
          <a:bodyPr anchor="ctr">
            <a:normAutofit/>
          </a:bodyPr>
          <a:lstStyle>
            <a:lvl1pPr algn="l">
              <a:defRPr sz="3600"/>
            </a:lvl1pPr>
          </a:lstStyle>
          <a:p>
            <a:r>
              <a:rPr lang="en-US"/>
              <a:t>Presentation Title</a:t>
            </a:r>
          </a:p>
        </p:txBody>
      </p:sp>
      <p:sp>
        <p:nvSpPr>
          <p:cNvPr id="5" name="Text Placeholder 4">
            <a:extLst>
              <a:ext uri="{FF2B5EF4-FFF2-40B4-BE49-F238E27FC236}">
                <a16:creationId xmlns:a16="http://schemas.microsoft.com/office/drawing/2014/main" id="{1FAEBD55-3A18-26E0-128A-774B812965A6}"/>
              </a:ext>
            </a:extLst>
          </p:cNvPr>
          <p:cNvSpPr>
            <a:spLocks noGrp="1"/>
          </p:cNvSpPr>
          <p:nvPr>
            <p:ph type="body" sz="quarter" idx="15" hasCustomPrompt="1"/>
          </p:nvPr>
        </p:nvSpPr>
        <p:spPr>
          <a:xfrm>
            <a:off x="720725" y="5904457"/>
            <a:ext cx="3516313" cy="267743"/>
          </a:xfrm>
        </p:spPr>
        <p:txBody>
          <a:bodyPr tIns="0"/>
          <a:lstStyle>
            <a:lvl1pPr marL="0" indent="0">
              <a:lnSpc>
                <a:spcPct val="100000"/>
              </a:lnSpc>
              <a:spcBef>
                <a:spcPts val="0"/>
              </a:spcBef>
              <a:buNone/>
              <a:defRPr sz="1000">
                <a:solidFill>
                  <a:schemeClr val="bg1"/>
                </a:solidFill>
                <a:latin typeface="+mn-lt"/>
              </a:defRPr>
            </a:lvl1pPr>
          </a:lstStyle>
          <a:p>
            <a:pPr lvl="0"/>
            <a:r>
              <a:rPr lang="en-US"/>
              <a:t>Date</a:t>
            </a:r>
          </a:p>
        </p:txBody>
      </p:sp>
      <p:pic>
        <p:nvPicPr>
          <p:cNvPr id="13" name="Picture 12" descr="A black and white sign&#10;&#10;Description automatically generated with low confidence">
            <a:extLst>
              <a:ext uri="{FF2B5EF4-FFF2-40B4-BE49-F238E27FC236}">
                <a16:creationId xmlns:a16="http://schemas.microsoft.com/office/drawing/2014/main" id="{5466C260-01B3-BA16-6E74-644F9565D1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6688" y="457200"/>
            <a:ext cx="1687173" cy="360508"/>
          </a:xfrm>
          <a:prstGeom prst="rect">
            <a:avLst/>
          </a:prstGeom>
        </p:spPr>
      </p:pic>
    </p:spTree>
    <p:extLst>
      <p:ext uri="{BB962C8B-B14F-4D97-AF65-F5344CB8AC3E}">
        <p14:creationId xmlns:p14="http://schemas.microsoft.com/office/powerpoint/2010/main" val="324660219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Section Start_Neutral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EEA82AA-D86B-1483-9573-8DB6071CD4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64" t="23855" r="18159" b="5807"/>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43962FE1-0650-FF1D-04DD-E2C1796AF17A}"/>
              </a:ext>
            </a:extLst>
          </p:cNvPr>
          <p:cNvSpPr/>
          <p:nvPr userDrawn="1"/>
        </p:nvSpPr>
        <p:spPr>
          <a:xfrm>
            <a:off x="0" y="-1"/>
            <a:ext cx="12192000" cy="1638301"/>
          </a:xfrm>
          <a:prstGeom prst="rect">
            <a:avLst/>
          </a:prstGeom>
          <a:gradFill>
            <a:gsLst>
              <a:gs pos="0">
                <a:srgbClr val="737373">
                  <a:alpha val="40271"/>
                </a:srgbClr>
              </a:gs>
              <a:gs pos="98000">
                <a:schemeClr val="bg1">
                  <a:lumMod val="99735"/>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90D5EB-7153-78EE-B4C0-73C8D17B4A64}"/>
              </a:ext>
            </a:extLst>
          </p:cNvPr>
          <p:cNvSpPr/>
          <p:nvPr userDrawn="1"/>
        </p:nvSpPr>
        <p:spPr>
          <a:xfrm>
            <a:off x="457200" y="1691640"/>
            <a:ext cx="4727448" cy="3108960"/>
          </a:xfrm>
          <a:prstGeom prst="rect">
            <a:avLst/>
          </a:prstGeom>
          <a:gradFill>
            <a:gsLst>
              <a:gs pos="0">
                <a:srgbClr val="0078D4">
                  <a:lumMod val="52000"/>
                  <a:alpha val="65000"/>
                </a:srgbClr>
              </a:gs>
              <a:gs pos="45000">
                <a:srgbClr val="0078D4">
                  <a:lumMod val="100000"/>
                  <a:alpha val="50616"/>
                </a:srgbClr>
              </a:gs>
              <a:gs pos="97000">
                <a:srgbClr val="00385D">
                  <a:alpha val="62000"/>
                  <a:lumMod val="39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A2A618-6559-DC95-E33D-DE4871770CDC}"/>
              </a:ext>
            </a:extLst>
          </p:cNvPr>
          <p:cNvSpPr/>
          <p:nvPr userDrawn="1"/>
        </p:nvSpPr>
        <p:spPr>
          <a:xfrm>
            <a:off x="-159798" y="1942527"/>
            <a:ext cx="5065953" cy="3100527"/>
          </a:xfrm>
          <a:prstGeom prst="rect">
            <a:avLst/>
          </a:prstGeom>
          <a:noFill/>
          <a:ln w="889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26051FF-6940-B737-71E6-9102F85B2A83}"/>
              </a:ext>
            </a:extLst>
          </p:cNvPr>
          <p:cNvPicPr>
            <a:picLocks noChangeAspect="1"/>
          </p:cNvPicPr>
          <p:nvPr userDrawn="1"/>
        </p:nvPicPr>
        <p:blipFill>
          <a:blip r:embed="rId3"/>
          <a:stretch>
            <a:fillRect/>
          </a:stretch>
        </p:blipFill>
        <p:spPr>
          <a:xfrm>
            <a:off x="457200" y="377314"/>
            <a:ext cx="1576646" cy="520279"/>
          </a:xfrm>
          <a:prstGeom prst="rect">
            <a:avLst/>
          </a:prstGeom>
        </p:spPr>
      </p:pic>
      <p:sp>
        <p:nvSpPr>
          <p:cNvPr id="4" name="Footer Placeholder 3">
            <a:extLst>
              <a:ext uri="{FF2B5EF4-FFF2-40B4-BE49-F238E27FC236}">
                <a16:creationId xmlns:a16="http://schemas.microsoft.com/office/drawing/2014/main" id="{4F53DD91-BBF6-91B6-609C-927A0B09A928}"/>
              </a:ext>
            </a:extLst>
          </p:cNvPr>
          <p:cNvSpPr>
            <a:spLocks noGrp="1"/>
          </p:cNvSpPr>
          <p:nvPr>
            <p:ph type="ftr" sz="quarter" idx="16"/>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2" name="Title 1">
            <a:extLst>
              <a:ext uri="{FF2B5EF4-FFF2-40B4-BE49-F238E27FC236}">
                <a16:creationId xmlns:a16="http://schemas.microsoft.com/office/drawing/2014/main" id="{DF39F82C-F437-E713-9BCE-3E6C6F2BD359}"/>
              </a:ext>
            </a:extLst>
          </p:cNvPr>
          <p:cNvSpPr>
            <a:spLocks noGrp="1"/>
          </p:cNvSpPr>
          <p:nvPr>
            <p:ph type="ctrTitle" hasCustomPrompt="1"/>
          </p:nvPr>
        </p:nvSpPr>
        <p:spPr>
          <a:xfrm>
            <a:off x="719984" y="2093734"/>
            <a:ext cx="3520440" cy="2274391"/>
          </a:xfrm>
          <a:noFill/>
        </p:spPr>
        <p:txBody>
          <a:bodyPr anchor="ctr">
            <a:normAutofit/>
          </a:bodyPr>
          <a:lstStyle>
            <a:lvl1pPr algn="l">
              <a:defRPr sz="3600"/>
            </a:lvl1pPr>
          </a:lstStyle>
          <a:p>
            <a:r>
              <a:rPr lang="en-US"/>
              <a:t>Section Title</a:t>
            </a:r>
          </a:p>
        </p:txBody>
      </p:sp>
      <p:sp>
        <p:nvSpPr>
          <p:cNvPr id="3" name="Slide Number Placeholder 2">
            <a:extLst>
              <a:ext uri="{FF2B5EF4-FFF2-40B4-BE49-F238E27FC236}">
                <a16:creationId xmlns:a16="http://schemas.microsoft.com/office/drawing/2014/main" id="{FF917480-EA5A-C29F-DDCC-1350D555FCC0}"/>
              </a:ext>
            </a:extLst>
          </p:cNvPr>
          <p:cNvSpPr>
            <a:spLocks noGrp="1"/>
          </p:cNvSpPr>
          <p:nvPr>
            <p:ph type="sldNum" sz="quarter" idx="17"/>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pic>
        <p:nvPicPr>
          <p:cNvPr id="18" name="Picture 17" descr="A black and white sign&#10;&#10;Description automatically generated with low confidence">
            <a:extLst>
              <a:ext uri="{FF2B5EF4-FFF2-40B4-BE49-F238E27FC236}">
                <a16:creationId xmlns:a16="http://schemas.microsoft.com/office/drawing/2014/main" id="{88097274-63D2-AB18-14DA-AA533B6027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6688" y="457200"/>
            <a:ext cx="1687173" cy="360508"/>
          </a:xfrm>
          <a:prstGeom prst="rect">
            <a:avLst/>
          </a:prstGeom>
        </p:spPr>
      </p:pic>
      <p:cxnSp>
        <p:nvCxnSpPr>
          <p:cNvPr id="5" name="Straight Connector 4">
            <a:extLst>
              <a:ext uri="{FF2B5EF4-FFF2-40B4-BE49-F238E27FC236}">
                <a16:creationId xmlns:a16="http://schemas.microsoft.com/office/drawing/2014/main" id="{76170E58-08A9-1B27-D368-F942B2549E71}"/>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92658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Section Start_Neutral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B983EBE-5175-1EAB-6D45-FFAC697597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65" t="27598" r="11903"/>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21543BE-E682-4B95-5D00-AEDEC9B66EE6}"/>
              </a:ext>
            </a:extLst>
          </p:cNvPr>
          <p:cNvSpPr/>
          <p:nvPr userDrawn="1"/>
        </p:nvSpPr>
        <p:spPr>
          <a:xfrm>
            <a:off x="457200" y="1691640"/>
            <a:ext cx="4727448" cy="3108960"/>
          </a:xfrm>
          <a:prstGeom prst="rect">
            <a:avLst/>
          </a:prstGeom>
          <a:gradFill>
            <a:gsLst>
              <a:gs pos="0">
                <a:srgbClr val="0078D4">
                  <a:lumMod val="52000"/>
                  <a:alpha val="65000"/>
                </a:srgbClr>
              </a:gs>
              <a:gs pos="45000">
                <a:srgbClr val="0078D4">
                  <a:lumMod val="100000"/>
                  <a:alpha val="50616"/>
                </a:srgbClr>
              </a:gs>
              <a:gs pos="97000">
                <a:srgbClr val="00385D">
                  <a:alpha val="62000"/>
                  <a:lumMod val="39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90BD4B-DDE8-78FC-9BEF-BB275C69C3B7}"/>
              </a:ext>
            </a:extLst>
          </p:cNvPr>
          <p:cNvSpPr/>
          <p:nvPr userDrawn="1"/>
        </p:nvSpPr>
        <p:spPr>
          <a:xfrm>
            <a:off x="-159798" y="1942527"/>
            <a:ext cx="5065953" cy="3100527"/>
          </a:xfrm>
          <a:prstGeom prst="rect">
            <a:avLst/>
          </a:prstGeom>
          <a:noFill/>
          <a:ln w="889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E6A52D-5E77-CEE9-A36D-3BF2A348194E}"/>
              </a:ext>
            </a:extLst>
          </p:cNvPr>
          <p:cNvSpPr/>
          <p:nvPr userDrawn="1"/>
        </p:nvSpPr>
        <p:spPr>
          <a:xfrm>
            <a:off x="0" y="-1"/>
            <a:ext cx="12192000" cy="1638301"/>
          </a:xfrm>
          <a:prstGeom prst="rect">
            <a:avLst/>
          </a:prstGeom>
          <a:gradFill>
            <a:gsLst>
              <a:gs pos="0">
                <a:srgbClr val="737373">
                  <a:alpha val="40271"/>
                </a:srgbClr>
              </a:gs>
              <a:gs pos="98000">
                <a:srgbClr val="FFFFFF">
                  <a:lumMod val="99735"/>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2" name="Title 1">
            <a:extLst>
              <a:ext uri="{FF2B5EF4-FFF2-40B4-BE49-F238E27FC236}">
                <a16:creationId xmlns:a16="http://schemas.microsoft.com/office/drawing/2014/main" id="{DF39F82C-F437-E713-9BCE-3E6C6F2BD359}"/>
              </a:ext>
            </a:extLst>
          </p:cNvPr>
          <p:cNvSpPr>
            <a:spLocks noGrp="1"/>
          </p:cNvSpPr>
          <p:nvPr>
            <p:ph type="ctrTitle" hasCustomPrompt="1"/>
          </p:nvPr>
        </p:nvSpPr>
        <p:spPr>
          <a:xfrm>
            <a:off x="719984" y="2093734"/>
            <a:ext cx="3520440" cy="2274391"/>
          </a:xfrm>
          <a:noFill/>
        </p:spPr>
        <p:txBody>
          <a:bodyPr anchor="ctr">
            <a:normAutofit/>
          </a:bodyPr>
          <a:lstStyle>
            <a:lvl1pPr algn="l">
              <a:defRPr sz="3600"/>
            </a:lvl1pPr>
          </a:lstStyle>
          <a:p>
            <a:r>
              <a:rPr lang="en-US"/>
              <a:t>Section Title</a:t>
            </a:r>
          </a:p>
        </p:txBody>
      </p:sp>
      <p:sp>
        <p:nvSpPr>
          <p:cNvPr id="4" name="Footer Placeholder 3">
            <a:extLst>
              <a:ext uri="{FF2B5EF4-FFF2-40B4-BE49-F238E27FC236}">
                <a16:creationId xmlns:a16="http://schemas.microsoft.com/office/drawing/2014/main" id="{4F53DD91-BBF6-91B6-609C-927A0B09A928}"/>
              </a:ext>
            </a:extLst>
          </p:cNvPr>
          <p:cNvSpPr>
            <a:spLocks noGrp="1"/>
          </p:cNvSpPr>
          <p:nvPr>
            <p:ph type="ftr" sz="quarter" idx="16"/>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7" name="Slide Number Placeholder 6">
            <a:extLst>
              <a:ext uri="{FF2B5EF4-FFF2-40B4-BE49-F238E27FC236}">
                <a16:creationId xmlns:a16="http://schemas.microsoft.com/office/drawing/2014/main" id="{856C5EE8-E7B5-C383-9A93-0B24A2612168}"/>
              </a:ext>
            </a:extLst>
          </p:cNvPr>
          <p:cNvSpPr>
            <a:spLocks noGrp="1"/>
          </p:cNvSpPr>
          <p:nvPr>
            <p:ph type="sldNum" sz="quarter" idx="17"/>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pic>
        <p:nvPicPr>
          <p:cNvPr id="29" name="Picture 28" descr="A black and white sign&#10;&#10;Description automatically generated with low confidence">
            <a:extLst>
              <a:ext uri="{FF2B5EF4-FFF2-40B4-BE49-F238E27FC236}">
                <a16:creationId xmlns:a16="http://schemas.microsoft.com/office/drawing/2014/main" id="{B2F10ABE-1AF4-5AAB-660E-802A33EF93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6688" y="457200"/>
            <a:ext cx="1687173" cy="360508"/>
          </a:xfrm>
          <a:prstGeom prst="rect">
            <a:avLst/>
          </a:prstGeom>
        </p:spPr>
      </p:pic>
      <p:pic>
        <p:nvPicPr>
          <p:cNvPr id="30" name="Picture 29">
            <a:extLst>
              <a:ext uri="{FF2B5EF4-FFF2-40B4-BE49-F238E27FC236}">
                <a16:creationId xmlns:a16="http://schemas.microsoft.com/office/drawing/2014/main" id="{D4427347-6950-E632-3DD8-C8C2A4DC19E0}"/>
              </a:ext>
            </a:extLst>
          </p:cNvPr>
          <p:cNvPicPr>
            <a:picLocks noChangeAspect="1"/>
          </p:cNvPicPr>
          <p:nvPr userDrawn="1"/>
        </p:nvPicPr>
        <p:blipFill>
          <a:blip r:embed="rId4"/>
          <a:stretch>
            <a:fillRect/>
          </a:stretch>
        </p:blipFill>
        <p:spPr>
          <a:xfrm>
            <a:off x="457200" y="377314"/>
            <a:ext cx="1576646" cy="520279"/>
          </a:xfrm>
          <a:prstGeom prst="rect">
            <a:avLst/>
          </a:prstGeom>
        </p:spPr>
      </p:pic>
      <p:cxnSp>
        <p:nvCxnSpPr>
          <p:cNvPr id="3" name="Straight Connector 2">
            <a:extLst>
              <a:ext uri="{FF2B5EF4-FFF2-40B4-BE49-F238E27FC236}">
                <a16:creationId xmlns:a16="http://schemas.microsoft.com/office/drawing/2014/main" id="{E81A72F2-C502-FFA8-A603-1D872AA697E4}"/>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312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Headline and body">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98ECFE"/>
                </a:solidFill>
              </a:defRPr>
            </a:lvl1pPr>
          </a:lstStyle>
          <a:p>
            <a:r>
              <a:rPr lang="en-US"/>
              <a:t>Click to edit Master title style</a:t>
            </a:r>
          </a:p>
        </p:txBody>
      </p:sp>
      <p:sp>
        <p:nvSpPr>
          <p:cNvPr id="7" name="Footer note">
            <a:extLst>
              <a:ext uri="{FF2B5EF4-FFF2-40B4-BE49-F238E27FC236}">
                <a16:creationId xmlns:a16="http://schemas.microsoft.com/office/drawing/2014/main" id="{35A22A8C-F5D0-E226-5B3A-A8A6C8A96AA5}"/>
              </a:ext>
            </a:extLst>
          </p:cNvPr>
          <p:cNvSpPr txBox="1">
            <a:spLocks/>
          </p:cNvSpPr>
          <p:nvPr userDrawn="1"/>
        </p:nvSpPr>
        <p:spPr>
          <a:xfrm>
            <a:off x="550527" y="6415981"/>
            <a:ext cx="5524500" cy="128240"/>
          </a:xfrm>
          <a:prstGeom prst="rect">
            <a:avLst/>
          </a:prstGeom>
        </p:spPr>
        <p:txBody>
          <a:bodyPr lIns="0" tIns="0" rIns="0" bIns="0" anchor="b" anchorCtr="0"/>
          <a:lstStyle>
            <a:defPPr>
              <a:defRPr lang="en-US"/>
            </a:defPPr>
            <a:lvl1pPr marL="0" algn="l" defTabSz="914367" rtl="0" eaLnBrk="1" latinLnBrk="0" hangingPunct="1">
              <a:spcBef>
                <a:spcPts val="0"/>
              </a:spcBef>
              <a:defRPr sz="833" b="0" i="0" kern="1200" spc="0" baseline="0">
                <a:solidFill>
                  <a:schemeClr val="bg1"/>
                </a:solidFill>
                <a:latin typeface="Segoe UI" panose="020B0502040204020203" pitchFamily="34" charset="0"/>
                <a:ea typeface="+mn-ea"/>
                <a:cs typeface="Segoe UI" panose="020B0502040204020203"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0583" defTabSz="761970"/>
            <a:r>
              <a:rPr lang="en-AU"/>
              <a:t>Microsoft Confidential – Shared Under NDA</a:t>
            </a:r>
            <a:endParaRPr lang="en-US"/>
          </a:p>
        </p:txBody>
      </p:sp>
      <p:sp>
        <p:nvSpPr>
          <p:cNvPr id="6" name="Content Placeholder 3">
            <a:extLst>
              <a:ext uri="{FF2B5EF4-FFF2-40B4-BE49-F238E27FC236}">
                <a16:creationId xmlns:a16="http://schemas.microsoft.com/office/drawing/2014/main" id="{62DCCBCE-F8A1-0065-5DD9-06EEA1D6F151}"/>
              </a:ext>
            </a:extLst>
          </p:cNvPr>
          <p:cNvSpPr>
            <a:spLocks noGrp="1"/>
          </p:cNvSpPr>
          <p:nvPr>
            <p:ph sz="quarter" idx="10"/>
          </p:nvPr>
        </p:nvSpPr>
        <p:spPr>
          <a:xfrm>
            <a:off x="584200" y="1113437"/>
            <a:ext cx="11018838" cy="270755"/>
          </a:xfrm>
          <a:prstGeom prst="rect">
            <a:avLst/>
          </a:prstGeom>
        </p:spPr>
        <p:txBody>
          <a:bodyPr lIns="0" tIns="0" rIns="0" bIns="0"/>
          <a:lstStyle>
            <a:lvl1pPr>
              <a:defRPr sz="20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
        <p:nvSpPr>
          <p:cNvPr id="8" name="Content Placeholder 7">
            <a:extLst>
              <a:ext uri="{FF2B5EF4-FFF2-40B4-BE49-F238E27FC236}">
                <a16:creationId xmlns:a16="http://schemas.microsoft.com/office/drawing/2014/main" id="{44D03AFA-D775-8DBA-6EDC-5D54EF0F1433}"/>
              </a:ext>
            </a:extLst>
          </p:cNvPr>
          <p:cNvSpPr>
            <a:spLocks noGrp="1"/>
          </p:cNvSpPr>
          <p:nvPr>
            <p:ph sz="quarter" idx="11"/>
          </p:nvPr>
        </p:nvSpPr>
        <p:spPr>
          <a:xfrm>
            <a:off x="588962" y="1651000"/>
            <a:ext cx="11014076"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5716302"/>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Floating Title + Copy R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5C303E-2E83-5823-7C4E-203DD3D95096}"/>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32922" t="9330" r="16893" b="9264"/>
          <a:stretch/>
        </p:blipFill>
        <p:spPr>
          <a:xfrm>
            <a:off x="-1" y="0"/>
            <a:ext cx="7417237" cy="6858000"/>
          </a:xfrm>
          <a:prstGeom prst="rect">
            <a:avLst/>
          </a:prstGeom>
        </p:spPr>
      </p:pic>
      <p:sp>
        <p:nvSpPr>
          <p:cNvPr id="10" name="Rectangle 9">
            <a:extLst>
              <a:ext uri="{FF2B5EF4-FFF2-40B4-BE49-F238E27FC236}">
                <a16:creationId xmlns:a16="http://schemas.microsoft.com/office/drawing/2014/main" id="{0C00C13D-3C13-0E45-2C60-49601FA5B232}"/>
              </a:ext>
            </a:extLst>
          </p:cNvPr>
          <p:cNvSpPr/>
          <p:nvPr userDrawn="1"/>
        </p:nvSpPr>
        <p:spPr>
          <a:xfrm>
            <a:off x="496027" y="489062"/>
            <a:ext cx="6492240" cy="1709928"/>
          </a:xfrm>
          <a:prstGeom prst="rect">
            <a:avLst/>
          </a:prstGeom>
          <a:gradFill>
            <a:gsLst>
              <a:gs pos="0">
                <a:srgbClr val="0078D4">
                  <a:lumMod val="52000"/>
                  <a:alpha val="65000"/>
                </a:srgbClr>
              </a:gs>
              <a:gs pos="45000">
                <a:srgbClr val="0078D4">
                  <a:lumMod val="100000"/>
                  <a:alpha val="50616"/>
                </a:srgbClr>
              </a:gs>
              <a:gs pos="97000">
                <a:srgbClr val="00385D">
                  <a:alpha val="62000"/>
                  <a:lumMod val="39000"/>
                </a:srgbClr>
              </a:gs>
            </a:gsLst>
            <a:lin ang="7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7" name="Content Placeholder 6">
            <a:extLst>
              <a:ext uri="{FF2B5EF4-FFF2-40B4-BE49-F238E27FC236}">
                <a16:creationId xmlns:a16="http://schemas.microsoft.com/office/drawing/2014/main" id="{32849173-2469-9AD1-0C6A-C736210F5D76}"/>
              </a:ext>
            </a:extLst>
          </p:cNvPr>
          <p:cNvSpPr>
            <a:spLocks noGrp="1"/>
          </p:cNvSpPr>
          <p:nvPr>
            <p:ph sz="quarter" idx="17" hasCustomPrompt="1"/>
          </p:nvPr>
        </p:nvSpPr>
        <p:spPr>
          <a:xfrm>
            <a:off x="8093074" y="874713"/>
            <a:ext cx="3641725" cy="5108575"/>
          </a:xfrm>
        </p:spPr>
        <p:txBody>
          <a:bodyPr anchor="ctr"/>
          <a:lstStyle>
            <a:lvl1pPr marL="0" indent="0">
              <a:buNone/>
              <a:defRPr sz="1400">
                <a:solidFill>
                  <a:schemeClr val="tx2"/>
                </a:solidFill>
              </a:defRPr>
            </a:lvl1pPr>
            <a:lvl2pPr>
              <a:defRPr sz="1800"/>
            </a:lvl2pPr>
            <a:lvl3pPr>
              <a:defRPr sz="1600"/>
            </a:lvl3pPr>
          </a:lstStyle>
          <a:p>
            <a:pPr lvl="0"/>
            <a:r>
              <a:rPr lang="en-US"/>
              <a:t>Descriptive text or content</a:t>
            </a:r>
          </a:p>
        </p:txBody>
      </p:sp>
      <p:sp>
        <p:nvSpPr>
          <p:cNvPr id="14" name="Rectangle 13">
            <a:extLst>
              <a:ext uri="{FF2B5EF4-FFF2-40B4-BE49-F238E27FC236}">
                <a16:creationId xmlns:a16="http://schemas.microsoft.com/office/drawing/2014/main" id="{EBB08C84-2FD0-6BDA-7F51-4676E1BAB7D0}"/>
              </a:ext>
            </a:extLst>
          </p:cNvPr>
          <p:cNvSpPr/>
          <p:nvPr userDrawn="1"/>
        </p:nvSpPr>
        <p:spPr>
          <a:xfrm>
            <a:off x="748862" y="756001"/>
            <a:ext cx="6919138" cy="1710228"/>
          </a:xfrm>
          <a:prstGeom prst="rect">
            <a:avLst/>
          </a:prstGeom>
          <a:noFill/>
          <a:ln w="889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2" name="Title 1">
            <a:extLst>
              <a:ext uri="{FF2B5EF4-FFF2-40B4-BE49-F238E27FC236}">
                <a16:creationId xmlns:a16="http://schemas.microsoft.com/office/drawing/2014/main" id="{DF39F82C-F437-E713-9BCE-3E6C6F2BD359}"/>
              </a:ext>
            </a:extLst>
          </p:cNvPr>
          <p:cNvSpPr>
            <a:spLocks noGrp="1"/>
          </p:cNvSpPr>
          <p:nvPr>
            <p:ph type="ctrTitle" hasCustomPrompt="1"/>
          </p:nvPr>
        </p:nvSpPr>
        <p:spPr>
          <a:xfrm>
            <a:off x="1321237" y="932998"/>
            <a:ext cx="5471449" cy="985797"/>
          </a:xfrm>
          <a:noFill/>
        </p:spPr>
        <p:txBody>
          <a:bodyPr anchor="ctr">
            <a:normAutofit/>
          </a:bodyPr>
          <a:lstStyle>
            <a:lvl1pPr algn="l">
              <a:defRPr sz="3600"/>
            </a:lvl1pPr>
          </a:lstStyle>
          <a:p>
            <a:r>
              <a:rPr lang="en-US"/>
              <a:t>Presentation Title</a:t>
            </a:r>
          </a:p>
        </p:txBody>
      </p:sp>
      <p:sp>
        <p:nvSpPr>
          <p:cNvPr id="4" name="Footer Placeholder 3">
            <a:extLst>
              <a:ext uri="{FF2B5EF4-FFF2-40B4-BE49-F238E27FC236}">
                <a16:creationId xmlns:a16="http://schemas.microsoft.com/office/drawing/2014/main" id="{4F53DD91-BBF6-91B6-609C-927A0B09A928}"/>
              </a:ext>
            </a:extLst>
          </p:cNvPr>
          <p:cNvSpPr>
            <a:spLocks noGrp="1"/>
          </p:cNvSpPr>
          <p:nvPr>
            <p:ph type="ftr" sz="quarter" idx="16"/>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8" name="Slide Number Placeholder 7">
            <a:extLst>
              <a:ext uri="{FF2B5EF4-FFF2-40B4-BE49-F238E27FC236}">
                <a16:creationId xmlns:a16="http://schemas.microsoft.com/office/drawing/2014/main" id="{DC1A96AE-198A-D4B3-A212-F5E5743764B4}"/>
              </a:ext>
            </a:extLst>
          </p:cNvPr>
          <p:cNvSpPr>
            <a:spLocks noGrp="1"/>
          </p:cNvSpPr>
          <p:nvPr>
            <p:ph type="sldNum" sz="quarter" idx="18"/>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cxnSp>
        <p:nvCxnSpPr>
          <p:cNvPr id="3" name="Straight Connector 2">
            <a:extLst>
              <a:ext uri="{FF2B5EF4-FFF2-40B4-BE49-F238E27FC236}">
                <a16:creationId xmlns:a16="http://schemas.microsoft.com/office/drawing/2014/main" id="{7B39D695-0AF1-2A58-D269-2CFA06D79E4E}"/>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5713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Floating Title + Copy Righ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8F7238-DD10-6C14-EEC0-CAA157C10B50}"/>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29380" t="16910" r="11113" b="-1"/>
          <a:stretch/>
        </p:blipFill>
        <p:spPr>
          <a:xfrm>
            <a:off x="0" y="0"/>
            <a:ext cx="7417236" cy="6858000"/>
          </a:xfrm>
          <a:prstGeom prst="rect">
            <a:avLst/>
          </a:prstGeom>
        </p:spPr>
      </p:pic>
      <p:sp>
        <p:nvSpPr>
          <p:cNvPr id="10" name="Rectangle 9">
            <a:extLst>
              <a:ext uri="{FF2B5EF4-FFF2-40B4-BE49-F238E27FC236}">
                <a16:creationId xmlns:a16="http://schemas.microsoft.com/office/drawing/2014/main" id="{0C00C13D-3C13-0E45-2C60-49601FA5B232}"/>
              </a:ext>
            </a:extLst>
          </p:cNvPr>
          <p:cNvSpPr/>
          <p:nvPr userDrawn="1"/>
        </p:nvSpPr>
        <p:spPr>
          <a:xfrm>
            <a:off x="496027" y="489062"/>
            <a:ext cx="6492240" cy="1709928"/>
          </a:xfrm>
          <a:prstGeom prst="rect">
            <a:avLst/>
          </a:prstGeom>
          <a:gradFill>
            <a:gsLst>
              <a:gs pos="0">
                <a:srgbClr val="0078D4">
                  <a:lumMod val="52000"/>
                  <a:alpha val="65000"/>
                </a:srgbClr>
              </a:gs>
              <a:gs pos="45000">
                <a:srgbClr val="0078D4">
                  <a:lumMod val="100000"/>
                  <a:alpha val="50616"/>
                </a:srgbClr>
              </a:gs>
              <a:gs pos="97000">
                <a:srgbClr val="00385D">
                  <a:alpha val="62000"/>
                  <a:lumMod val="39000"/>
                </a:srgbClr>
              </a:gs>
            </a:gsLst>
            <a:lin ang="7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7" name="Content Placeholder 6">
            <a:extLst>
              <a:ext uri="{FF2B5EF4-FFF2-40B4-BE49-F238E27FC236}">
                <a16:creationId xmlns:a16="http://schemas.microsoft.com/office/drawing/2014/main" id="{32849173-2469-9AD1-0C6A-C736210F5D76}"/>
              </a:ext>
            </a:extLst>
          </p:cNvPr>
          <p:cNvSpPr>
            <a:spLocks noGrp="1"/>
          </p:cNvSpPr>
          <p:nvPr>
            <p:ph sz="quarter" idx="17" hasCustomPrompt="1"/>
          </p:nvPr>
        </p:nvSpPr>
        <p:spPr>
          <a:xfrm>
            <a:off x="8093074" y="874713"/>
            <a:ext cx="3641725" cy="5108575"/>
          </a:xfrm>
        </p:spPr>
        <p:txBody>
          <a:bodyPr anchor="ctr"/>
          <a:lstStyle>
            <a:lvl1pPr marL="0" indent="0">
              <a:buNone/>
              <a:defRPr sz="1400">
                <a:solidFill>
                  <a:schemeClr val="tx2"/>
                </a:solidFill>
              </a:defRPr>
            </a:lvl1pPr>
            <a:lvl2pPr>
              <a:defRPr sz="1800"/>
            </a:lvl2pPr>
            <a:lvl3pPr>
              <a:defRPr sz="1600"/>
            </a:lvl3pPr>
          </a:lstStyle>
          <a:p>
            <a:pPr lvl="0"/>
            <a:r>
              <a:rPr lang="en-US"/>
              <a:t>Descriptive text or content</a:t>
            </a:r>
          </a:p>
        </p:txBody>
      </p:sp>
      <p:sp>
        <p:nvSpPr>
          <p:cNvPr id="14" name="Rectangle 13">
            <a:extLst>
              <a:ext uri="{FF2B5EF4-FFF2-40B4-BE49-F238E27FC236}">
                <a16:creationId xmlns:a16="http://schemas.microsoft.com/office/drawing/2014/main" id="{EBB08C84-2FD0-6BDA-7F51-4676E1BAB7D0}"/>
              </a:ext>
            </a:extLst>
          </p:cNvPr>
          <p:cNvSpPr/>
          <p:nvPr userDrawn="1"/>
        </p:nvSpPr>
        <p:spPr>
          <a:xfrm>
            <a:off x="748862" y="756001"/>
            <a:ext cx="6919138" cy="1710228"/>
          </a:xfrm>
          <a:prstGeom prst="rect">
            <a:avLst/>
          </a:prstGeom>
          <a:noFill/>
          <a:ln w="889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2" name="Title 1">
            <a:extLst>
              <a:ext uri="{FF2B5EF4-FFF2-40B4-BE49-F238E27FC236}">
                <a16:creationId xmlns:a16="http://schemas.microsoft.com/office/drawing/2014/main" id="{DF39F82C-F437-E713-9BCE-3E6C6F2BD359}"/>
              </a:ext>
            </a:extLst>
          </p:cNvPr>
          <p:cNvSpPr>
            <a:spLocks noGrp="1"/>
          </p:cNvSpPr>
          <p:nvPr>
            <p:ph type="ctrTitle" hasCustomPrompt="1"/>
          </p:nvPr>
        </p:nvSpPr>
        <p:spPr>
          <a:xfrm>
            <a:off x="1321237" y="932998"/>
            <a:ext cx="5471449" cy="985797"/>
          </a:xfrm>
          <a:noFill/>
        </p:spPr>
        <p:txBody>
          <a:bodyPr anchor="ctr">
            <a:normAutofit/>
          </a:bodyPr>
          <a:lstStyle>
            <a:lvl1pPr algn="l">
              <a:defRPr sz="3600"/>
            </a:lvl1pPr>
          </a:lstStyle>
          <a:p>
            <a:r>
              <a:rPr lang="en-US"/>
              <a:t>Presentation Title</a:t>
            </a:r>
          </a:p>
        </p:txBody>
      </p:sp>
      <p:sp>
        <p:nvSpPr>
          <p:cNvPr id="4" name="Footer Placeholder 3">
            <a:extLst>
              <a:ext uri="{FF2B5EF4-FFF2-40B4-BE49-F238E27FC236}">
                <a16:creationId xmlns:a16="http://schemas.microsoft.com/office/drawing/2014/main" id="{4F53DD91-BBF6-91B6-609C-927A0B09A928}"/>
              </a:ext>
            </a:extLst>
          </p:cNvPr>
          <p:cNvSpPr>
            <a:spLocks noGrp="1"/>
          </p:cNvSpPr>
          <p:nvPr>
            <p:ph type="ftr" sz="quarter" idx="16"/>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8" name="Slide Number Placeholder 7">
            <a:extLst>
              <a:ext uri="{FF2B5EF4-FFF2-40B4-BE49-F238E27FC236}">
                <a16:creationId xmlns:a16="http://schemas.microsoft.com/office/drawing/2014/main" id="{DC1A96AE-198A-D4B3-A212-F5E5743764B4}"/>
              </a:ext>
            </a:extLst>
          </p:cNvPr>
          <p:cNvSpPr>
            <a:spLocks noGrp="1"/>
          </p:cNvSpPr>
          <p:nvPr>
            <p:ph type="sldNum" sz="quarter" idx="18"/>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cxnSp>
        <p:nvCxnSpPr>
          <p:cNvPr id="3" name="Straight Connector 2">
            <a:extLst>
              <a:ext uri="{FF2B5EF4-FFF2-40B4-BE49-F238E27FC236}">
                <a16:creationId xmlns:a16="http://schemas.microsoft.com/office/drawing/2014/main" id="{7B39D695-0AF1-2A58-D269-2CFA06D79E4E}"/>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09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itle and Sub+Copy 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8E1120-DEA6-DECD-67D5-200C3D6832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313" t="23855" r="20410" b="5807"/>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370899B-43FE-9745-B8F0-D31B8774FFF1}"/>
              </a:ext>
            </a:extLst>
          </p:cNvPr>
          <p:cNvSpPr/>
          <p:nvPr userDrawn="1"/>
        </p:nvSpPr>
        <p:spPr>
          <a:xfrm>
            <a:off x="0" y="0"/>
            <a:ext cx="5634447" cy="6858000"/>
          </a:xfrm>
          <a:prstGeom prst="rect">
            <a:avLst/>
          </a:prstGeom>
          <a:solidFill>
            <a:schemeClr val="accent1">
              <a:alpha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pic>
        <p:nvPicPr>
          <p:cNvPr id="19" name="Picture 18" descr="A black and white sign&#10;&#10;Description automatically generated with low confidence">
            <a:extLst>
              <a:ext uri="{FF2B5EF4-FFF2-40B4-BE49-F238E27FC236}">
                <a16:creationId xmlns:a16="http://schemas.microsoft.com/office/drawing/2014/main" id="{2E29C681-CC27-C284-D26A-9BCA8EA2DC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20" name="Title 1">
            <a:extLst>
              <a:ext uri="{FF2B5EF4-FFF2-40B4-BE49-F238E27FC236}">
                <a16:creationId xmlns:a16="http://schemas.microsoft.com/office/drawing/2014/main" id="{AD89A633-DB2C-054E-A666-E36ADE58E7BD}"/>
              </a:ext>
            </a:extLst>
          </p:cNvPr>
          <p:cNvSpPr>
            <a:spLocks noGrp="1"/>
          </p:cNvSpPr>
          <p:nvPr>
            <p:ph type="ctrTitle" hasCustomPrompt="1"/>
          </p:nvPr>
        </p:nvSpPr>
        <p:spPr>
          <a:xfrm>
            <a:off x="457199" y="973397"/>
            <a:ext cx="4663899" cy="1325563"/>
          </a:xfrm>
          <a:noFill/>
        </p:spPr>
        <p:txBody>
          <a:bodyPr anchor="b">
            <a:noAutofit/>
          </a:bodyPr>
          <a:lstStyle>
            <a:lvl1pPr algn="l">
              <a:defRPr sz="3600"/>
            </a:lvl1pPr>
          </a:lstStyle>
          <a:p>
            <a:r>
              <a:rPr lang="en-US"/>
              <a:t>Slide Title</a:t>
            </a:r>
          </a:p>
        </p:txBody>
      </p:sp>
      <p:sp>
        <p:nvSpPr>
          <p:cNvPr id="21" name="Subtitle 2">
            <a:extLst>
              <a:ext uri="{FF2B5EF4-FFF2-40B4-BE49-F238E27FC236}">
                <a16:creationId xmlns:a16="http://schemas.microsoft.com/office/drawing/2014/main" id="{325BA31A-1391-A6A3-C780-B04B91169A5F}"/>
              </a:ext>
            </a:extLst>
          </p:cNvPr>
          <p:cNvSpPr>
            <a:spLocks noGrp="1"/>
          </p:cNvSpPr>
          <p:nvPr>
            <p:ph type="subTitle" idx="1" hasCustomPrompt="1"/>
          </p:nvPr>
        </p:nvSpPr>
        <p:spPr>
          <a:xfrm>
            <a:off x="457200" y="3058973"/>
            <a:ext cx="4663898" cy="370027"/>
          </a:xfrm>
        </p:spPr>
        <p:txBody>
          <a:bodyPr anchor="b"/>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4" name="Content Placeholder 23">
            <a:extLst>
              <a:ext uri="{FF2B5EF4-FFF2-40B4-BE49-F238E27FC236}">
                <a16:creationId xmlns:a16="http://schemas.microsoft.com/office/drawing/2014/main" id="{7128E155-005D-39D5-D477-1E5C78752815}"/>
              </a:ext>
            </a:extLst>
          </p:cNvPr>
          <p:cNvSpPr>
            <a:spLocks noGrp="1"/>
          </p:cNvSpPr>
          <p:nvPr>
            <p:ph sz="quarter" idx="13" hasCustomPrompt="1"/>
          </p:nvPr>
        </p:nvSpPr>
        <p:spPr>
          <a:xfrm>
            <a:off x="457199" y="3524250"/>
            <a:ext cx="4663898" cy="2647950"/>
          </a:xfrm>
        </p:spPr>
        <p:txBody>
          <a:bodyPr/>
          <a:lstStyle>
            <a:lvl1pPr marL="0" indent="0">
              <a:buNone/>
              <a:defRPr sz="1600">
                <a:solidFill>
                  <a:schemeClr val="bg1"/>
                </a:solidFill>
              </a:defRPr>
            </a:lvl1pPr>
            <a:lvl2pPr marL="228600" indent="0">
              <a:buNone/>
              <a:defRPr>
                <a:solidFill>
                  <a:schemeClr val="bg1"/>
                </a:solidFill>
              </a:defRPr>
            </a:lvl2pPr>
            <a:lvl3pPr marL="519112" indent="0">
              <a:buNone/>
              <a:defRPr>
                <a:solidFill>
                  <a:schemeClr val="bg1"/>
                </a:solidFill>
              </a:defRPr>
            </a:lvl3pPr>
            <a:lvl4pPr marL="796925" indent="0">
              <a:buNone/>
              <a:defRPr>
                <a:solidFill>
                  <a:schemeClr val="bg1"/>
                </a:solidFill>
              </a:defRPr>
            </a:lvl4pPr>
            <a:lvl5pPr marL="982662" indent="0">
              <a:buNone/>
              <a:defRPr>
                <a:solidFill>
                  <a:schemeClr val="bg1"/>
                </a:solidFill>
              </a:defRPr>
            </a:lvl5pPr>
          </a:lstStyle>
          <a:p>
            <a:pPr lvl="0"/>
            <a:r>
              <a:rPr lang="en-US"/>
              <a:t>Slide content</a:t>
            </a:r>
          </a:p>
        </p:txBody>
      </p:sp>
      <p:cxnSp>
        <p:nvCxnSpPr>
          <p:cNvPr id="2" name="Straight Connector 1">
            <a:extLst>
              <a:ext uri="{FF2B5EF4-FFF2-40B4-BE49-F238E27FC236}">
                <a16:creationId xmlns:a16="http://schemas.microsoft.com/office/drawing/2014/main" id="{FFC8FB56-3094-B8D6-8D91-76A1A876DAE3}"/>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09664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_Title and Sub+Copy 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566E20-F68A-E9EF-874C-A9D9F5F4EC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885" r="13930"/>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370899B-43FE-9745-B8F0-D31B8774FFF1}"/>
              </a:ext>
            </a:extLst>
          </p:cNvPr>
          <p:cNvSpPr/>
          <p:nvPr userDrawn="1"/>
        </p:nvSpPr>
        <p:spPr>
          <a:xfrm>
            <a:off x="0" y="0"/>
            <a:ext cx="5634447" cy="6858000"/>
          </a:xfrm>
          <a:prstGeom prst="rect">
            <a:avLst/>
          </a:prstGeom>
          <a:solidFill>
            <a:schemeClr val="accent1">
              <a:alpha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pic>
        <p:nvPicPr>
          <p:cNvPr id="19" name="Picture 18" descr="A black and white sign&#10;&#10;Description automatically generated with low confidence">
            <a:extLst>
              <a:ext uri="{FF2B5EF4-FFF2-40B4-BE49-F238E27FC236}">
                <a16:creationId xmlns:a16="http://schemas.microsoft.com/office/drawing/2014/main" id="{2E29C681-CC27-C284-D26A-9BCA8EA2DC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20" name="Title 1">
            <a:extLst>
              <a:ext uri="{FF2B5EF4-FFF2-40B4-BE49-F238E27FC236}">
                <a16:creationId xmlns:a16="http://schemas.microsoft.com/office/drawing/2014/main" id="{AD89A633-DB2C-054E-A666-E36ADE58E7BD}"/>
              </a:ext>
            </a:extLst>
          </p:cNvPr>
          <p:cNvSpPr>
            <a:spLocks noGrp="1"/>
          </p:cNvSpPr>
          <p:nvPr>
            <p:ph type="ctrTitle" hasCustomPrompt="1"/>
          </p:nvPr>
        </p:nvSpPr>
        <p:spPr>
          <a:xfrm>
            <a:off x="457199" y="973397"/>
            <a:ext cx="4663899" cy="1325563"/>
          </a:xfrm>
          <a:noFill/>
        </p:spPr>
        <p:txBody>
          <a:bodyPr anchor="b">
            <a:noAutofit/>
          </a:bodyPr>
          <a:lstStyle>
            <a:lvl1pPr algn="l">
              <a:defRPr sz="3600"/>
            </a:lvl1pPr>
          </a:lstStyle>
          <a:p>
            <a:r>
              <a:rPr lang="en-US"/>
              <a:t>Slide Title</a:t>
            </a:r>
          </a:p>
        </p:txBody>
      </p:sp>
      <p:sp>
        <p:nvSpPr>
          <p:cNvPr id="21" name="Subtitle 2">
            <a:extLst>
              <a:ext uri="{FF2B5EF4-FFF2-40B4-BE49-F238E27FC236}">
                <a16:creationId xmlns:a16="http://schemas.microsoft.com/office/drawing/2014/main" id="{325BA31A-1391-A6A3-C780-B04B91169A5F}"/>
              </a:ext>
            </a:extLst>
          </p:cNvPr>
          <p:cNvSpPr>
            <a:spLocks noGrp="1"/>
          </p:cNvSpPr>
          <p:nvPr>
            <p:ph type="subTitle" idx="1" hasCustomPrompt="1"/>
          </p:nvPr>
        </p:nvSpPr>
        <p:spPr>
          <a:xfrm>
            <a:off x="457200" y="3058973"/>
            <a:ext cx="4663898" cy="370027"/>
          </a:xfrm>
        </p:spPr>
        <p:txBody>
          <a:bodyPr anchor="b"/>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4" name="Content Placeholder 23">
            <a:extLst>
              <a:ext uri="{FF2B5EF4-FFF2-40B4-BE49-F238E27FC236}">
                <a16:creationId xmlns:a16="http://schemas.microsoft.com/office/drawing/2014/main" id="{7128E155-005D-39D5-D477-1E5C78752815}"/>
              </a:ext>
            </a:extLst>
          </p:cNvPr>
          <p:cNvSpPr>
            <a:spLocks noGrp="1"/>
          </p:cNvSpPr>
          <p:nvPr>
            <p:ph sz="quarter" idx="13" hasCustomPrompt="1"/>
          </p:nvPr>
        </p:nvSpPr>
        <p:spPr>
          <a:xfrm>
            <a:off x="457199" y="3524250"/>
            <a:ext cx="4663898" cy="2647950"/>
          </a:xfrm>
        </p:spPr>
        <p:txBody>
          <a:bodyPr/>
          <a:lstStyle>
            <a:lvl1pPr marL="0" indent="0">
              <a:buNone/>
              <a:defRPr sz="1600">
                <a:solidFill>
                  <a:schemeClr val="bg1"/>
                </a:solidFill>
              </a:defRPr>
            </a:lvl1pPr>
            <a:lvl2pPr marL="228600" indent="0">
              <a:buNone/>
              <a:defRPr>
                <a:solidFill>
                  <a:schemeClr val="bg1"/>
                </a:solidFill>
              </a:defRPr>
            </a:lvl2pPr>
            <a:lvl3pPr marL="519112" indent="0">
              <a:buNone/>
              <a:defRPr>
                <a:solidFill>
                  <a:schemeClr val="bg1"/>
                </a:solidFill>
              </a:defRPr>
            </a:lvl3pPr>
            <a:lvl4pPr marL="796925" indent="0">
              <a:buNone/>
              <a:defRPr>
                <a:solidFill>
                  <a:schemeClr val="bg1"/>
                </a:solidFill>
              </a:defRPr>
            </a:lvl4pPr>
            <a:lvl5pPr marL="982662" indent="0">
              <a:buNone/>
              <a:defRPr>
                <a:solidFill>
                  <a:schemeClr val="bg1"/>
                </a:solidFill>
              </a:defRPr>
            </a:lvl5pPr>
          </a:lstStyle>
          <a:p>
            <a:pPr lvl="0"/>
            <a:r>
              <a:rPr lang="en-US"/>
              <a:t>Slide content</a:t>
            </a:r>
          </a:p>
        </p:txBody>
      </p:sp>
      <p:cxnSp>
        <p:nvCxnSpPr>
          <p:cNvPr id="2" name="Straight Connector 1">
            <a:extLst>
              <a:ext uri="{FF2B5EF4-FFF2-40B4-BE49-F238E27FC236}">
                <a16:creationId xmlns:a16="http://schemas.microsoft.com/office/drawing/2014/main" id="{FFC8FB56-3094-B8D6-8D91-76A1A876DAE3}"/>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96154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itle and Sub+Copy B">
    <p:spTree>
      <p:nvGrpSpPr>
        <p:cNvPr id="1" name=""/>
        <p:cNvGrpSpPr/>
        <p:nvPr/>
      </p:nvGrpSpPr>
      <p:grpSpPr>
        <a:xfrm>
          <a:off x="0" y="0"/>
          <a:ext cx="0" cy="0"/>
          <a:chOff x="0" y="0"/>
          <a:chExt cx="0" cy="0"/>
        </a:xfrm>
      </p:grpSpPr>
      <p:sp>
        <p:nvSpPr>
          <p:cNvPr id="13" name="Picture Placeholder 25">
            <a:extLst>
              <a:ext uri="{FF2B5EF4-FFF2-40B4-BE49-F238E27FC236}">
                <a16:creationId xmlns:a16="http://schemas.microsoft.com/office/drawing/2014/main" id="{C486DC44-85CA-34CC-FC73-09224277C307}"/>
              </a:ext>
            </a:extLst>
          </p:cNvPr>
          <p:cNvSpPr>
            <a:spLocks noGrp="1"/>
          </p:cNvSpPr>
          <p:nvPr>
            <p:ph type="pic" sz="quarter" idx="14" hasCustomPrompt="1"/>
          </p:nvPr>
        </p:nvSpPr>
        <p:spPr>
          <a:xfrm>
            <a:off x="5631366" y="0"/>
            <a:ext cx="6560634" cy="6858000"/>
          </a:xfrm>
          <a:solidFill>
            <a:schemeClr val="bg1">
              <a:lumMod val="95000"/>
            </a:schemeClr>
          </a:solidFill>
        </p:spPr>
        <p:txBody>
          <a:bodyPr anchor="ctr"/>
          <a:lstStyle>
            <a:lvl1pPr marL="0" indent="0" algn="ctr">
              <a:buNone/>
              <a:defRPr sz="1800">
                <a:solidFill>
                  <a:schemeClr val="tx2"/>
                </a:solidFill>
              </a:defRPr>
            </a:lvl1pPr>
          </a:lstStyle>
          <a:p>
            <a:r>
              <a:rPr lang="en-US"/>
              <a:t>Click icon to insert image</a:t>
            </a:r>
          </a:p>
        </p:txBody>
      </p:sp>
      <p:sp>
        <p:nvSpPr>
          <p:cNvPr id="11" name="Rectangle 10">
            <a:extLst>
              <a:ext uri="{FF2B5EF4-FFF2-40B4-BE49-F238E27FC236}">
                <a16:creationId xmlns:a16="http://schemas.microsoft.com/office/drawing/2014/main" id="{4791536C-4EC1-5857-02FB-93C22DF42AB7}"/>
              </a:ext>
            </a:extLst>
          </p:cNvPr>
          <p:cNvSpPr/>
          <p:nvPr userDrawn="1"/>
        </p:nvSpPr>
        <p:spPr>
          <a:xfrm>
            <a:off x="0" y="0"/>
            <a:ext cx="56344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and white sign&#10;&#10;Description automatically generated with low confidence">
            <a:extLst>
              <a:ext uri="{FF2B5EF4-FFF2-40B4-BE49-F238E27FC236}">
                <a16:creationId xmlns:a16="http://schemas.microsoft.com/office/drawing/2014/main" id="{2E29C681-CC27-C284-D26A-9BCA8EA2DC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20" name="Title 1">
            <a:extLst>
              <a:ext uri="{FF2B5EF4-FFF2-40B4-BE49-F238E27FC236}">
                <a16:creationId xmlns:a16="http://schemas.microsoft.com/office/drawing/2014/main" id="{AD89A633-DB2C-054E-A666-E36ADE58E7BD}"/>
              </a:ext>
            </a:extLst>
          </p:cNvPr>
          <p:cNvSpPr>
            <a:spLocks noGrp="1"/>
          </p:cNvSpPr>
          <p:nvPr>
            <p:ph type="ctrTitle" hasCustomPrompt="1"/>
          </p:nvPr>
        </p:nvSpPr>
        <p:spPr>
          <a:xfrm>
            <a:off x="457199" y="973397"/>
            <a:ext cx="4663899" cy="1325563"/>
          </a:xfrm>
          <a:noFill/>
        </p:spPr>
        <p:txBody>
          <a:bodyPr anchor="b">
            <a:noAutofit/>
          </a:bodyPr>
          <a:lstStyle>
            <a:lvl1pPr algn="l">
              <a:defRPr sz="3600"/>
            </a:lvl1pPr>
          </a:lstStyle>
          <a:p>
            <a:r>
              <a:rPr lang="en-US"/>
              <a:t>Slide Title</a:t>
            </a:r>
          </a:p>
        </p:txBody>
      </p:sp>
      <p:sp>
        <p:nvSpPr>
          <p:cNvPr id="21" name="Subtitle 2">
            <a:extLst>
              <a:ext uri="{FF2B5EF4-FFF2-40B4-BE49-F238E27FC236}">
                <a16:creationId xmlns:a16="http://schemas.microsoft.com/office/drawing/2014/main" id="{325BA31A-1391-A6A3-C780-B04B91169A5F}"/>
              </a:ext>
            </a:extLst>
          </p:cNvPr>
          <p:cNvSpPr>
            <a:spLocks noGrp="1"/>
          </p:cNvSpPr>
          <p:nvPr>
            <p:ph type="subTitle" idx="1" hasCustomPrompt="1"/>
          </p:nvPr>
        </p:nvSpPr>
        <p:spPr>
          <a:xfrm>
            <a:off x="457200" y="3058973"/>
            <a:ext cx="4663898" cy="370027"/>
          </a:xfrm>
        </p:spPr>
        <p:txBody>
          <a:bodyPr anchor="b"/>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2" name="Content Placeholder 23">
            <a:extLst>
              <a:ext uri="{FF2B5EF4-FFF2-40B4-BE49-F238E27FC236}">
                <a16:creationId xmlns:a16="http://schemas.microsoft.com/office/drawing/2014/main" id="{65F9DDCB-2CFF-F7AE-4BAE-0020025FD2FF}"/>
              </a:ext>
            </a:extLst>
          </p:cNvPr>
          <p:cNvSpPr>
            <a:spLocks noGrp="1"/>
          </p:cNvSpPr>
          <p:nvPr>
            <p:ph sz="quarter" idx="13" hasCustomPrompt="1"/>
          </p:nvPr>
        </p:nvSpPr>
        <p:spPr>
          <a:xfrm>
            <a:off x="457199" y="3524250"/>
            <a:ext cx="4663898" cy="2647950"/>
          </a:xfrm>
        </p:spPr>
        <p:txBody>
          <a:bodyPr/>
          <a:lstStyle>
            <a:lvl1pPr marL="0" indent="0">
              <a:buNone/>
              <a:defRPr sz="1600">
                <a:solidFill>
                  <a:schemeClr val="bg1"/>
                </a:solidFill>
              </a:defRPr>
            </a:lvl1pPr>
            <a:lvl2pPr marL="228600" indent="0">
              <a:buNone/>
              <a:defRPr>
                <a:solidFill>
                  <a:schemeClr val="bg1"/>
                </a:solidFill>
              </a:defRPr>
            </a:lvl2pPr>
            <a:lvl3pPr marL="519112" indent="0">
              <a:buNone/>
              <a:defRPr>
                <a:solidFill>
                  <a:schemeClr val="bg1"/>
                </a:solidFill>
              </a:defRPr>
            </a:lvl3pPr>
            <a:lvl4pPr marL="796925" indent="0">
              <a:buNone/>
              <a:defRPr>
                <a:solidFill>
                  <a:schemeClr val="bg1"/>
                </a:solidFill>
              </a:defRPr>
            </a:lvl4pPr>
            <a:lvl5pPr marL="982662" indent="0">
              <a:buNone/>
              <a:defRPr>
                <a:solidFill>
                  <a:schemeClr val="bg1"/>
                </a:solidFill>
              </a:defRPr>
            </a:lvl5pPr>
          </a:lstStyle>
          <a:p>
            <a:pPr lvl="0"/>
            <a:r>
              <a:rPr lang="en-US"/>
              <a:t>Slide content</a:t>
            </a:r>
          </a:p>
        </p:txBody>
      </p:sp>
      <p:cxnSp>
        <p:nvCxnSpPr>
          <p:cNvPr id="14" name="Straight Connector 13">
            <a:extLst>
              <a:ext uri="{FF2B5EF4-FFF2-40B4-BE49-F238E27FC236}">
                <a16:creationId xmlns:a16="http://schemas.microsoft.com/office/drawing/2014/main" id="{0E09F7BA-4B4D-A7E0-0826-CF51775E25A2}"/>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83971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itle and Sub+Copy C">
    <p:spTree>
      <p:nvGrpSpPr>
        <p:cNvPr id="1" name=""/>
        <p:cNvGrpSpPr/>
        <p:nvPr/>
      </p:nvGrpSpPr>
      <p:grpSpPr>
        <a:xfrm>
          <a:off x="0" y="0"/>
          <a:ext cx="0" cy="0"/>
          <a:chOff x="0" y="0"/>
          <a:chExt cx="0" cy="0"/>
        </a:xfrm>
      </p:grpSpPr>
      <p:pic>
        <p:nvPicPr>
          <p:cNvPr id="19" name="Picture 18" descr="A black and white sign&#10;&#10;Description automatically generated with low confidence">
            <a:extLst>
              <a:ext uri="{FF2B5EF4-FFF2-40B4-BE49-F238E27FC236}">
                <a16:creationId xmlns:a16="http://schemas.microsoft.com/office/drawing/2014/main" id="{2E29C681-CC27-C284-D26A-9BCA8EA2DC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sp>
        <p:nvSpPr>
          <p:cNvPr id="20" name="Title 1">
            <a:extLst>
              <a:ext uri="{FF2B5EF4-FFF2-40B4-BE49-F238E27FC236}">
                <a16:creationId xmlns:a16="http://schemas.microsoft.com/office/drawing/2014/main" id="{AD89A633-DB2C-054E-A666-E36ADE58E7BD}"/>
              </a:ext>
            </a:extLst>
          </p:cNvPr>
          <p:cNvSpPr>
            <a:spLocks noGrp="1"/>
          </p:cNvSpPr>
          <p:nvPr>
            <p:ph type="ctrTitle" hasCustomPrompt="1"/>
          </p:nvPr>
        </p:nvSpPr>
        <p:spPr>
          <a:xfrm>
            <a:off x="457199" y="973397"/>
            <a:ext cx="4663899" cy="1325563"/>
          </a:xfrm>
          <a:noFill/>
        </p:spPr>
        <p:txBody>
          <a:bodyPr anchor="b">
            <a:noAutofit/>
          </a:bodyPr>
          <a:lstStyle>
            <a:lvl1pPr algn="l">
              <a:defRPr sz="3600">
                <a:solidFill>
                  <a:schemeClr val="accent3"/>
                </a:solidFill>
              </a:defRPr>
            </a:lvl1pPr>
          </a:lstStyle>
          <a:p>
            <a:r>
              <a:rPr lang="en-US"/>
              <a:t>Slide Title</a:t>
            </a:r>
          </a:p>
        </p:txBody>
      </p:sp>
      <p:sp>
        <p:nvSpPr>
          <p:cNvPr id="21" name="Subtitle 2">
            <a:extLst>
              <a:ext uri="{FF2B5EF4-FFF2-40B4-BE49-F238E27FC236}">
                <a16:creationId xmlns:a16="http://schemas.microsoft.com/office/drawing/2014/main" id="{325BA31A-1391-A6A3-C780-B04B91169A5F}"/>
              </a:ext>
            </a:extLst>
          </p:cNvPr>
          <p:cNvSpPr>
            <a:spLocks noGrp="1"/>
          </p:cNvSpPr>
          <p:nvPr>
            <p:ph type="subTitle" idx="1" hasCustomPrompt="1"/>
          </p:nvPr>
        </p:nvSpPr>
        <p:spPr>
          <a:xfrm>
            <a:off x="457200" y="3058973"/>
            <a:ext cx="4663898" cy="370027"/>
          </a:xfrm>
        </p:spPr>
        <p:txBody>
          <a:bodyPr anchor="b"/>
          <a:lstStyle>
            <a:lvl1pPr marL="0" indent="0" algn="l">
              <a:buNone/>
              <a:defRPr sz="20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0" name="Content Placeholder 23">
            <a:extLst>
              <a:ext uri="{FF2B5EF4-FFF2-40B4-BE49-F238E27FC236}">
                <a16:creationId xmlns:a16="http://schemas.microsoft.com/office/drawing/2014/main" id="{95235CC9-EB5D-CAC3-E48F-20A9A1C5F7B2}"/>
              </a:ext>
            </a:extLst>
          </p:cNvPr>
          <p:cNvSpPr>
            <a:spLocks noGrp="1"/>
          </p:cNvSpPr>
          <p:nvPr>
            <p:ph sz="quarter" idx="13" hasCustomPrompt="1"/>
          </p:nvPr>
        </p:nvSpPr>
        <p:spPr>
          <a:xfrm>
            <a:off x="457199" y="3524250"/>
            <a:ext cx="4663898" cy="2647950"/>
          </a:xfrm>
        </p:spPr>
        <p:txBody>
          <a:bodyPr/>
          <a:lstStyle>
            <a:lvl1pPr marL="0" indent="0">
              <a:buNone/>
              <a:defRPr sz="1600">
                <a:solidFill>
                  <a:schemeClr val="tx2"/>
                </a:solidFill>
              </a:defRPr>
            </a:lvl1pPr>
            <a:lvl2pPr marL="228600" indent="0">
              <a:buNone/>
              <a:defRPr>
                <a:solidFill>
                  <a:schemeClr val="bg1"/>
                </a:solidFill>
              </a:defRPr>
            </a:lvl2pPr>
            <a:lvl3pPr marL="519112" indent="0">
              <a:buNone/>
              <a:defRPr>
                <a:solidFill>
                  <a:schemeClr val="bg1"/>
                </a:solidFill>
              </a:defRPr>
            </a:lvl3pPr>
            <a:lvl4pPr marL="796925" indent="0">
              <a:buNone/>
              <a:defRPr>
                <a:solidFill>
                  <a:schemeClr val="bg1"/>
                </a:solidFill>
              </a:defRPr>
            </a:lvl4pPr>
            <a:lvl5pPr marL="982662" indent="0">
              <a:buNone/>
              <a:defRPr>
                <a:solidFill>
                  <a:schemeClr val="bg1"/>
                </a:solidFill>
              </a:defRPr>
            </a:lvl5pPr>
          </a:lstStyle>
          <a:p>
            <a:pPr lvl="0"/>
            <a:r>
              <a:rPr lang="en-US"/>
              <a:t>Slide content</a:t>
            </a:r>
          </a:p>
        </p:txBody>
      </p:sp>
      <p:sp>
        <p:nvSpPr>
          <p:cNvPr id="12" name="Picture Placeholder 25">
            <a:extLst>
              <a:ext uri="{FF2B5EF4-FFF2-40B4-BE49-F238E27FC236}">
                <a16:creationId xmlns:a16="http://schemas.microsoft.com/office/drawing/2014/main" id="{C2E74D7F-7E15-33A8-98D4-D6B33E30FC55}"/>
              </a:ext>
            </a:extLst>
          </p:cNvPr>
          <p:cNvSpPr>
            <a:spLocks noGrp="1"/>
          </p:cNvSpPr>
          <p:nvPr>
            <p:ph type="pic" sz="quarter" idx="14" hasCustomPrompt="1"/>
          </p:nvPr>
        </p:nvSpPr>
        <p:spPr>
          <a:xfrm>
            <a:off x="5631366" y="0"/>
            <a:ext cx="6560634" cy="6858000"/>
          </a:xfrm>
          <a:solidFill>
            <a:schemeClr val="bg1">
              <a:lumMod val="95000"/>
            </a:schemeClr>
          </a:solidFill>
        </p:spPr>
        <p:txBody>
          <a:bodyPr anchor="ctr"/>
          <a:lstStyle>
            <a:lvl1pPr marL="0" indent="0" algn="ctr">
              <a:buNone/>
              <a:defRPr sz="1800">
                <a:solidFill>
                  <a:schemeClr val="tx2"/>
                </a:solidFill>
              </a:defRPr>
            </a:lvl1pPr>
          </a:lstStyle>
          <a:p>
            <a:r>
              <a:rPr lang="en-US"/>
              <a:t>Click icon to insert image</a:t>
            </a:r>
          </a:p>
        </p:txBody>
      </p:sp>
      <p:sp>
        <p:nvSpPr>
          <p:cNvPr id="3" name="Footer Placeholder 2">
            <a:extLst>
              <a:ext uri="{FF2B5EF4-FFF2-40B4-BE49-F238E27FC236}">
                <a16:creationId xmlns:a16="http://schemas.microsoft.com/office/drawing/2014/main" id="{93DB9698-EF9C-37F1-2C47-F264D5B6B163}"/>
              </a:ext>
            </a:extLst>
          </p:cNvPr>
          <p:cNvSpPr>
            <a:spLocks noGrp="1"/>
          </p:cNvSpPr>
          <p:nvPr>
            <p:ph type="ftr" sz="quarter" idx="15"/>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6" name="Slide Number Placeholder 5">
            <a:extLst>
              <a:ext uri="{FF2B5EF4-FFF2-40B4-BE49-F238E27FC236}">
                <a16:creationId xmlns:a16="http://schemas.microsoft.com/office/drawing/2014/main" id="{61804A0D-E749-6CEE-1ACA-F3EB59E4B7A0}"/>
              </a:ext>
            </a:extLst>
          </p:cNvPr>
          <p:cNvSpPr>
            <a:spLocks noGrp="1"/>
          </p:cNvSpPr>
          <p:nvPr>
            <p:ph type="sldNum" sz="quarter" idx="16"/>
          </p:nvPr>
        </p:nvSpPr>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8278152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 and Sub+Copy D">
    <p:spTree>
      <p:nvGrpSpPr>
        <p:cNvPr id="1" name=""/>
        <p:cNvGrpSpPr/>
        <p:nvPr/>
      </p:nvGrpSpPr>
      <p:grpSpPr>
        <a:xfrm>
          <a:off x="0" y="0"/>
          <a:ext cx="0" cy="0"/>
          <a:chOff x="0" y="0"/>
          <a:chExt cx="0" cy="0"/>
        </a:xfrm>
      </p:grpSpPr>
      <p:pic>
        <p:nvPicPr>
          <p:cNvPr id="19" name="Picture 18" descr="A black and white sign&#10;&#10;Description automatically generated with low confidence">
            <a:extLst>
              <a:ext uri="{FF2B5EF4-FFF2-40B4-BE49-F238E27FC236}">
                <a16:creationId xmlns:a16="http://schemas.microsoft.com/office/drawing/2014/main" id="{2E29C681-CC27-C284-D26A-9BCA8EA2DC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sp>
        <p:nvSpPr>
          <p:cNvPr id="20" name="Title 1">
            <a:extLst>
              <a:ext uri="{FF2B5EF4-FFF2-40B4-BE49-F238E27FC236}">
                <a16:creationId xmlns:a16="http://schemas.microsoft.com/office/drawing/2014/main" id="{AD89A633-DB2C-054E-A666-E36ADE58E7BD}"/>
              </a:ext>
            </a:extLst>
          </p:cNvPr>
          <p:cNvSpPr>
            <a:spLocks noGrp="1"/>
          </p:cNvSpPr>
          <p:nvPr>
            <p:ph type="ctrTitle" hasCustomPrompt="1"/>
          </p:nvPr>
        </p:nvSpPr>
        <p:spPr>
          <a:xfrm>
            <a:off x="457199" y="973397"/>
            <a:ext cx="4663899" cy="1325563"/>
          </a:xfrm>
          <a:noFill/>
        </p:spPr>
        <p:txBody>
          <a:bodyPr anchor="b">
            <a:noAutofit/>
          </a:bodyPr>
          <a:lstStyle>
            <a:lvl1pPr algn="l">
              <a:defRPr sz="3600">
                <a:solidFill>
                  <a:schemeClr val="tx2"/>
                </a:solidFill>
              </a:defRPr>
            </a:lvl1pPr>
          </a:lstStyle>
          <a:p>
            <a:r>
              <a:rPr lang="en-US"/>
              <a:t>Slide Title</a:t>
            </a:r>
          </a:p>
        </p:txBody>
      </p:sp>
      <p:sp>
        <p:nvSpPr>
          <p:cNvPr id="21" name="Subtitle 2">
            <a:extLst>
              <a:ext uri="{FF2B5EF4-FFF2-40B4-BE49-F238E27FC236}">
                <a16:creationId xmlns:a16="http://schemas.microsoft.com/office/drawing/2014/main" id="{325BA31A-1391-A6A3-C780-B04B91169A5F}"/>
              </a:ext>
            </a:extLst>
          </p:cNvPr>
          <p:cNvSpPr>
            <a:spLocks noGrp="1"/>
          </p:cNvSpPr>
          <p:nvPr>
            <p:ph type="subTitle" idx="1" hasCustomPrompt="1"/>
          </p:nvPr>
        </p:nvSpPr>
        <p:spPr>
          <a:xfrm>
            <a:off x="457200" y="3058973"/>
            <a:ext cx="4663898" cy="370027"/>
          </a:xfrm>
        </p:spPr>
        <p:txBody>
          <a:bodyPr anchor="b"/>
          <a:lstStyle>
            <a:lvl1pPr marL="0" indent="0" algn="l">
              <a:buNone/>
              <a:defRPr sz="20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0" name="Content Placeholder 23">
            <a:extLst>
              <a:ext uri="{FF2B5EF4-FFF2-40B4-BE49-F238E27FC236}">
                <a16:creationId xmlns:a16="http://schemas.microsoft.com/office/drawing/2014/main" id="{95235CC9-EB5D-CAC3-E48F-20A9A1C5F7B2}"/>
              </a:ext>
            </a:extLst>
          </p:cNvPr>
          <p:cNvSpPr>
            <a:spLocks noGrp="1"/>
          </p:cNvSpPr>
          <p:nvPr>
            <p:ph sz="quarter" idx="13" hasCustomPrompt="1"/>
          </p:nvPr>
        </p:nvSpPr>
        <p:spPr>
          <a:xfrm>
            <a:off x="457199" y="3524250"/>
            <a:ext cx="4663898" cy="2647950"/>
          </a:xfrm>
        </p:spPr>
        <p:txBody>
          <a:bodyPr/>
          <a:lstStyle>
            <a:lvl1pPr marL="0" indent="0">
              <a:buNone/>
              <a:defRPr sz="1600">
                <a:solidFill>
                  <a:schemeClr val="tx2"/>
                </a:solidFill>
              </a:defRPr>
            </a:lvl1pPr>
            <a:lvl2pPr marL="228600" indent="0">
              <a:buNone/>
              <a:defRPr>
                <a:solidFill>
                  <a:schemeClr val="bg1"/>
                </a:solidFill>
              </a:defRPr>
            </a:lvl2pPr>
            <a:lvl3pPr marL="519112" indent="0">
              <a:buNone/>
              <a:defRPr>
                <a:solidFill>
                  <a:schemeClr val="bg1"/>
                </a:solidFill>
              </a:defRPr>
            </a:lvl3pPr>
            <a:lvl4pPr marL="796925" indent="0">
              <a:buNone/>
              <a:defRPr>
                <a:solidFill>
                  <a:schemeClr val="bg1"/>
                </a:solidFill>
              </a:defRPr>
            </a:lvl4pPr>
            <a:lvl5pPr marL="982662" indent="0">
              <a:buNone/>
              <a:defRPr>
                <a:solidFill>
                  <a:schemeClr val="bg1"/>
                </a:solidFill>
              </a:defRPr>
            </a:lvl5pPr>
          </a:lstStyle>
          <a:p>
            <a:pPr lvl="0"/>
            <a:r>
              <a:rPr lang="en-US"/>
              <a:t>Slide content</a:t>
            </a:r>
          </a:p>
        </p:txBody>
      </p:sp>
      <p:sp>
        <p:nvSpPr>
          <p:cNvPr id="12" name="Picture Placeholder 25">
            <a:extLst>
              <a:ext uri="{FF2B5EF4-FFF2-40B4-BE49-F238E27FC236}">
                <a16:creationId xmlns:a16="http://schemas.microsoft.com/office/drawing/2014/main" id="{C2E74D7F-7E15-33A8-98D4-D6B33E30FC55}"/>
              </a:ext>
            </a:extLst>
          </p:cNvPr>
          <p:cNvSpPr>
            <a:spLocks noGrp="1"/>
          </p:cNvSpPr>
          <p:nvPr>
            <p:ph type="pic" sz="quarter" idx="14" hasCustomPrompt="1"/>
          </p:nvPr>
        </p:nvSpPr>
        <p:spPr>
          <a:xfrm>
            <a:off x="5631366" y="0"/>
            <a:ext cx="6560634" cy="6858000"/>
          </a:xfrm>
          <a:solidFill>
            <a:schemeClr val="bg1">
              <a:lumMod val="95000"/>
            </a:schemeClr>
          </a:solidFill>
        </p:spPr>
        <p:txBody>
          <a:bodyPr anchor="ctr"/>
          <a:lstStyle>
            <a:lvl1pPr marL="0" indent="0" algn="ctr">
              <a:buNone/>
              <a:defRPr sz="1800">
                <a:solidFill>
                  <a:schemeClr val="tx2"/>
                </a:solidFill>
              </a:defRPr>
            </a:lvl1pPr>
          </a:lstStyle>
          <a:p>
            <a:r>
              <a:rPr lang="en-US"/>
              <a:t>Click icon to insert image</a:t>
            </a:r>
          </a:p>
        </p:txBody>
      </p:sp>
      <p:sp>
        <p:nvSpPr>
          <p:cNvPr id="3" name="Footer Placeholder 2">
            <a:extLst>
              <a:ext uri="{FF2B5EF4-FFF2-40B4-BE49-F238E27FC236}">
                <a16:creationId xmlns:a16="http://schemas.microsoft.com/office/drawing/2014/main" id="{54310ACA-BA5F-8756-00D2-00F2E009537B}"/>
              </a:ext>
            </a:extLst>
          </p:cNvPr>
          <p:cNvSpPr>
            <a:spLocks noGrp="1"/>
          </p:cNvSpPr>
          <p:nvPr>
            <p:ph type="ftr" sz="quarter" idx="15"/>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6" name="Slide Number Placeholder 5">
            <a:extLst>
              <a:ext uri="{FF2B5EF4-FFF2-40B4-BE49-F238E27FC236}">
                <a16:creationId xmlns:a16="http://schemas.microsoft.com/office/drawing/2014/main" id="{B41BFC56-6C83-027B-624D-21A8B80EB5ED}"/>
              </a:ext>
            </a:extLst>
          </p:cNvPr>
          <p:cNvSpPr>
            <a:spLocks noGrp="1"/>
          </p:cNvSpPr>
          <p:nvPr>
            <p:ph type="sldNum" sz="quarter" idx="16"/>
          </p:nvPr>
        </p:nvSpPr>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221880170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 Content with Image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9EDE7E-FFE8-B96F-D891-431D82C007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313" t="23855" r="20410" b="5807"/>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370899B-43FE-9745-B8F0-D31B8774FFF1}"/>
              </a:ext>
            </a:extLst>
          </p:cNvPr>
          <p:cNvSpPr/>
          <p:nvPr userDrawn="1"/>
        </p:nvSpPr>
        <p:spPr>
          <a:xfrm>
            <a:off x="0" y="0"/>
            <a:ext cx="5634447" cy="6858000"/>
          </a:xfrm>
          <a:prstGeom prst="rect">
            <a:avLst/>
          </a:prstGeom>
          <a:solidFill>
            <a:schemeClr val="accent1">
              <a:alpha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pic>
        <p:nvPicPr>
          <p:cNvPr id="19" name="Picture 18" descr="A black and white sign&#10;&#10;Description automatically generated with low confidence">
            <a:extLst>
              <a:ext uri="{FF2B5EF4-FFF2-40B4-BE49-F238E27FC236}">
                <a16:creationId xmlns:a16="http://schemas.microsoft.com/office/drawing/2014/main" id="{2E29C681-CC27-C284-D26A-9BCA8EA2DC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20" name="Title 1">
            <a:extLst>
              <a:ext uri="{FF2B5EF4-FFF2-40B4-BE49-F238E27FC236}">
                <a16:creationId xmlns:a16="http://schemas.microsoft.com/office/drawing/2014/main" id="{AD89A633-DB2C-054E-A666-E36ADE58E7BD}"/>
              </a:ext>
            </a:extLst>
          </p:cNvPr>
          <p:cNvSpPr>
            <a:spLocks noGrp="1"/>
          </p:cNvSpPr>
          <p:nvPr>
            <p:ph type="ctrTitle" hasCustomPrompt="1"/>
          </p:nvPr>
        </p:nvSpPr>
        <p:spPr>
          <a:xfrm>
            <a:off x="457199" y="973398"/>
            <a:ext cx="4663899" cy="926606"/>
          </a:xfrm>
          <a:noFill/>
        </p:spPr>
        <p:txBody>
          <a:bodyPr anchor="t">
            <a:noAutofit/>
          </a:bodyPr>
          <a:lstStyle>
            <a:lvl1pPr algn="l">
              <a:defRPr sz="3000"/>
            </a:lvl1pPr>
          </a:lstStyle>
          <a:p>
            <a:r>
              <a:rPr lang="en-US"/>
              <a:t>Slide Title</a:t>
            </a:r>
          </a:p>
        </p:txBody>
      </p:sp>
      <p:sp>
        <p:nvSpPr>
          <p:cNvPr id="3" name="Content Placeholder 2">
            <a:extLst>
              <a:ext uri="{FF2B5EF4-FFF2-40B4-BE49-F238E27FC236}">
                <a16:creationId xmlns:a16="http://schemas.microsoft.com/office/drawing/2014/main" id="{6128CEEB-64DA-E466-83E8-ED98C84A05DD}"/>
              </a:ext>
            </a:extLst>
          </p:cNvPr>
          <p:cNvSpPr>
            <a:spLocks noGrp="1"/>
          </p:cNvSpPr>
          <p:nvPr>
            <p:ph sz="quarter" idx="12"/>
          </p:nvPr>
        </p:nvSpPr>
        <p:spPr>
          <a:xfrm>
            <a:off x="457200" y="1900238"/>
            <a:ext cx="4664075" cy="4271962"/>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EB49F943-276C-A12D-E6B6-74C5F5ABAAAA}"/>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58857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Title + Content with Image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D4043C-BB89-025E-57F1-6173B3247A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885" r="13930"/>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370899B-43FE-9745-B8F0-D31B8774FFF1}"/>
              </a:ext>
            </a:extLst>
          </p:cNvPr>
          <p:cNvSpPr/>
          <p:nvPr userDrawn="1"/>
        </p:nvSpPr>
        <p:spPr>
          <a:xfrm>
            <a:off x="0" y="0"/>
            <a:ext cx="5634447" cy="6858000"/>
          </a:xfrm>
          <a:prstGeom prst="rect">
            <a:avLst/>
          </a:prstGeom>
          <a:solidFill>
            <a:schemeClr val="accent1">
              <a:alpha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pic>
        <p:nvPicPr>
          <p:cNvPr id="19" name="Picture 18" descr="A black and white sign&#10;&#10;Description automatically generated with low confidence">
            <a:extLst>
              <a:ext uri="{FF2B5EF4-FFF2-40B4-BE49-F238E27FC236}">
                <a16:creationId xmlns:a16="http://schemas.microsoft.com/office/drawing/2014/main" id="{2E29C681-CC27-C284-D26A-9BCA8EA2DC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20" name="Title 1">
            <a:extLst>
              <a:ext uri="{FF2B5EF4-FFF2-40B4-BE49-F238E27FC236}">
                <a16:creationId xmlns:a16="http://schemas.microsoft.com/office/drawing/2014/main" id="{AD89A633-DB2C-054E-A666-E36ADE58E7BD}"/>
              </a:ext>
            </a:extLst>
          </p:cNvPr>
          <p:cNvSpPr>
            <a:spLocks noGrp="1"/>
          </p:cNvSpPr>
          <p:nvPr>
            <p:ph type="ctrTitle" hasCustomPrompt="1"/>
          </p:nvPr>
        </p:nvSpPr>
        <p:spPr>
          <a:xfrm>
            <a:off x="457199" y="973398"/>
            <a:ext cx="4663899" cy="926606"/>
          </a:xfrm>
          <a:noFill/>
        </p:spPr>
        <p:txBody>
          <a:bodyPr anchor="t">
            <a:noAutofit/>
          </a:bodyPr>
          <a:lstStyle>
            <a:lvl1pPr algn="l">
              <a:defRPr sz="3000"/>
            </a:lvl1pPr>
          </a:lstStyle>
          <a:p>
            <a:r>
              <a:rPr lang="en-US"/>
              <a:t>Slide Title</a:t>
            </a:r>
          </a:p>
        </p:txBody>
      </p:sp>
      <p:sp>
        <p:nvSpPr>
          <p:cNvPr id="3" name="Content Placeholder 2">
            <a:extLst>
              <a:ext uri="{FF2B5EF4-FFF2-40B4-BE49-F238E27FC236}">
                <a16:creationId xmlns:a16="http://schemas.microsoft.com/office/drawing/2014/main" id="{6128CEEB-64DA-E466-83E8-ED98C84A05DD}"/>
              </a:ext>
            </a:extLst>
          </p:cNvPr>
          <p:cNvSpPr>
            <a:spLocks noGrp="1"/>
          </p:cNvSpPr>
          <p:nvPr>
            <p:ph sz="quarter" idx="12"/>
          </p:nvPr>
        </p:nvSpPr>
        <p:spPr>
          <a:xfrm>
            <a:off x="457200" y="1900238"/>
            <a:ext cx="4664075" cy="4271962"/>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EB49F943-276C-A12D-E6B6-74C5F5ABAAAA}"/>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96742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 Content with Image B">
    <p:spTree>
      <p:nvGrpSpPr>
        <p:cNvPr id="1" name=""/>
        <p:cNvGrpSpPr/>
        <p:nvPr/>
      </p:nvGrpSpPr>
      <p:grpSpPr>
        <a:xfrm>
          <a:off x="0" y="0"/>
          <a:ext cx="0" cy="0"/>
          <a:chOff x="0" y="0"/>
          <a:chExt cx="0" cy="0"/>
        </a:xfrm>
      </p:grpSpPr>
      <p:sp>
        <p:nvSpPr>
          <p:cNvPr id="15" name="Picture Placeholder 25">
            <a:extLst>
              <a:ext uri="{FF2B5EF4-FFF2-40B4-BE49-F238E27FC236}">
                <a16:creationId xmlns:a16="http://schemas.microsoft.com/office/drawing/2014/main" id="{45E716BD-F4FA-9AEE-B62A-09D0A167FAA9}"/>
              </a:ext>
            </a:extLst>
          </p:cNvPr>
          <p:cNvSpPr>
            <a:spLocks noGrp="1"/>
          </p:cNvSpPr>
          <p:nvPr>
            <p:ph type="pic" sz="quarter" idx="14" hasCustomPrompt="1"/>
          </p:nvPr>
        </p:nvSpPr>
        <p:spPr>
          <a:xfrm>
            <a:off x="5631366" y="0"/>
            <a:ext cx="6560634" cy="6858000"/>
          </a:xfrm>
          <a:solidFill>
            <a:schemeClr val="bg1">
              <a:lumMod val="95000"/>
            </a:schemeClr>
          </a:solidFill>
        </p:spPr>
        <p:txBody>
          <a:bodyPr anchor="ctr"/>
          <a:lstStyle>
            <a:lvl1pPr marL="0" indent="0" algn="ctr">
              <a:buNone/>
              <a:defRPr sz="1800">
                <a:solidFill>
                  <a:schemeClr val="tx2"/>
                </a:solidFill>
              </a:defRPr>
            </a:lvl1pPr>
          </a:lstStyle>
          <a:p>
            <a:r>
              <a:rPr lang="en-US"/>
              <a:t>Click icon to insert image</a:t>
            </a:r>
          </a:p>
        </p:txBody>
      </p:sp>
      <p:sp>
        <p:nvSpPr>
          <p:cNvPr id="11" name="Rectangle 10">
            <a:extLst>
              <a:ext uri="{FF2B5EF4-FFF2-40B4-BE49-F238E27FC236}">
                <a16:creationId xmlns:a16="http://schemas.microsoft.com/office/drawing/2014/main" id="{4791536C-4EC1-5857-02FB-93C22DF42AB7}"/>
              </a:ext>
            </a:extLst>
          </p:cNvPr>
          <p:cNvSpPr/>
          <p:nvPr userDrawn="1"/>
        </p:nvSpPr>
        <p:spPr>
          <a:xfrm>
            <a:off x="0" y="0"/>
            <a:ext cx="56344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10" name="Title 1">
            <a:extLst>
              <a:ext uri="{FF2B5EF4-FFF2-40B4-BE49-F238E27FC236}">
                <a16:creationId xmlns:a16="http://schemas.microsoft.com/office/drawing/2014/main" id="{26037895-A2F3-D000-0152-3AEF65055030}"/>
              </a:ext>
            </a:extLst>
          </p:cNvPr>
          <p:cNvSpPr>
            <a:spLocks noGrp="1"/>
          </p:cNvSpPr>
          <p:nvPr>
            <p:ph type="ctrTitle" hasCustomPrompt="1"/>
          </p:nvPr>
        </p:nvSpPr>
        <p:spPr>
          <a:xfrm>
            <a:off x="457199" y="973398"/>
            <a:ext cx="4663899" cy="926606"/>
          </a:xfrm>
          <a:noFill/>
        </p:spPr>
        <p:txBody>
          <a:bodyPr anchor="t">
            <a:noAutofit/>
          </a:bodyPr>
          <a:lstStyle>
            <a:lvl1pPr algn="l">
              <a:defRPr sz="3000"/>
            </a:lvl1pPr>
          </a:lstStyle>
          <a:p>
            <a:r>
              <a:rPr lang="en-US"/>
              <a:t>Slide Title</a:t>
            </a:r>
          </a:p>
        </p:txBody>
      </p:sp>
      <p:sp>
        <p:nvSpPr>
          <p:cNvPr id="13" name="Content Placeholder 23">
            <a:extLst>
              <a:ext uri="{FF2B5EF4-FFF2-40B4-BE49-F238E27FC236}">
                <a16:creationId xmlns:a16="http://schemas.microsoft.com/office/drawing/2014/main" id="{1D10BA2D-AD15-C533-7639-B72B5702B5F9}"/>
              </a:ext>
            </a:extLst>
          </p:cNvPr>
          <p:cNvSpPr>
            <a:spLocks noGrp="1"/>
          </p:cNvSpPr>
          <p:nvPr>
            <p:ph sz="quarter" idx="13" hasCustomPrompt="1"/>
          </p:nvPr>
        </p:nvSpPr>
        <p:spPr>
          <a:xfrm>
            <a:off x="457199" y="1900004"/>
            <a:ext cx="4663898" cy="4272196"/>
          </a:xfrm>
        </p:spPr>
        <p:txBody>
          <a:bodyPr/>
          <a:lstStyle>
            <a:lvl1pPr marL="0" indent="0">
              <a:buNone/>
              <a:defRPr sz="1600">
                <a:solidFill>
                  <a:schemeClr val="bg1"/>
                </a:solidFill>
              </a:defRPr>
            </a:lvl1pPr>
            <a:lvl2pPr marL="228600" indent="0">
              <a:buNone/>
              <a:defRPr>
                <a:solidFill>
                  <a:schemeClr val="bg1"/>
                </a:solidFill>
              </a:defRPr>
            </a:lvl2pPr>
            <a:lvl3pPr marL="519112" indent="0">
              <a:buNone/>
              <a:defRPr>
                <a:solidFill>
                  <a:schemeClr val="bg1"/>
                </a:solidFill>
              </a:defRPr>
            </a:lvl3pPr>
            <a:lvl4pPr marL="796925" indent="0">
              <a:buNone/>
              <a:defRPr>
                <a:solidFill>
                  <a:schemeClr val="bg1"/>
                </a:solidFill>
              </a:defRPr>
            </a:lvl4pPr>
            <a:lvl5pPr marL="982662" indent="0">
              <a:buNone/>
              <a:defRPr>
                <a:solidFill>
                  <a:schemeClr val="bg1"/>
                </a:solidFill>
              </a:defRPr>
            </a:lvl5pPr>
          </a:lstStyle>
          <a:p>
            <a:pPr lvl="0"/>
            <a:r>
              <a:rPr lang="en-US"/>
              <a:t>Slide content</a:t>
            </a:r>
          </a:p>
        </p:txBody>
      </p:sp>
      <p:cxnSp>
        <p:nvCxnSpPr>
          <p:cNvPr id="2" name="Straight Connector 1">
            <a:extLst>
              <a:ext uri="{FF2B5EF4-FFF2-40B4-BE49-F238E27FC236}">
                <a16:creationId xmlns:a16="http://schemas.microsoft.com/office/drawing/2014/main" id="{65304DF8-4483-EB72-F55E-D202748477C7}"/>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062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ocument default title slide with Windows logo and dark Bloo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F44BF-C12E-48DC-93F3-05354255F9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84"/>
          <a:stretch/>
        </p:blipFill>
        <p:spPr>
          <a:xfrm>
            <a:off x="1229447" y="0"/>
            <a:ext cx="10962553" cy="6858000"/>
          </a:xfrm>
          <a:prstGeom prst="rect">
            <a:avLst/>
          </a:prstGeom>
        </p:spPr>
      </p:pic>
      <p:sp>
        <p:nvSpPr>
          <p:cNvPr id="2" name="Rectangle 1">
            <a:extLst>
              <a:ext uri="{FF2B5EF4-FFF2-40B4-BE49-F238E27FC236}">
                <a16:creationId xmlns:a16="http://schemas.microsoft.com/office/drawing/2014/main" id="{5499D965-DF9B-4B7A-B084-9D3D4D6D130F}"/>
              </a:ext>
            </a:extLst>
          </p:cNvPr>
          <p:cNvSpPr/>
          <p:nvPr userDrawn="1"/>
        </p:nvSpPr>
        <p:spPr bwMode="auto">
          <a:xfrm>
            <a:off x="0" y="0"/>
            <a:ext cx="1229447" cy="6858000"/>
          </a:xfrm>
          <a:prstGeom prst="rect">
            <a:avLst/>
          </a:prstGeom>
          <a:solidFill>
            <a:srgbClr val="0612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8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926121"/>
            <a:ext cx="3691272" cy="1107996"/>
          </a:xfrm>
          <a:prstGeom prst="rect">
            <a:avLst/>
          </a:prstGeom>
        </p:spPr>
        <p:txBody>
          <a:bodyPr vert="horz" wrap="square" lIns="0" tIns="0" rIns="0" bIns="0" rtlCol="0" anchor="ctr">
            <a:spAutoFit/>
          </a:bodyPr>
          <a:lstStyle>
            <a:lvl1pPr>
              <a:lnSpc>
                <a:spcPct val="100000"/>
              </a:lnSpc>
              <a:spcBef>
                <a:spcPts val="0"/>
              </a:spcBef>
              <a:spcAft>
                <a:spcPts val="667"/>
              </a:spcAft>
              <a:defRPr lang="en-US" sz="3600" kern="1200" spc="0" baseline="0" dirty="0">
                <a:solidFill>
                  <a:srgbClr val="60CDFF"/>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275167" y="279136"/>
            <a:ext cx="1700717" cy="885000"/>
          </a:xfrm>
          <a:prstGeom prst="rect">
            <a:avLst/>
          </a:prstGeom>
        </p:spPr>
      </p:pic>
      <p:sp>
        <p:nvSpPr>
          <p:cNvPr id="10" name="Text Placeholder 3">
            <a:extLst>
              <a:ext uri="{FF2B5EF4-FFF2-40B4-BE49-F238E27FC236}">
                <a16:creationId xmlns:a16="http://schemas.microsoft.com/office/drawing/2014/main" id="{EFCDC1D2-B05C-4CF5-A992-19DF7DCC12EF}"/>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945327349"/>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 Content with Image C">
    <p:spTree>
      <p:nvGrpSpPr>
        <p:cNvPr id="1" name=""/>
        <p:cNvGrpSpPr/>
        <p:nvPr/>
      </p:nvGrpSpPr>
      <p:grpSpPr>
        <a:xfrm>
          <a:off x="0" y="0"/>
          <a:ext cx="0" cy="0"/>
          <a:chOff x="0" y="0"/>
          <a:chExt cx="0" cy="0"/>
        </a:xfrm>
      </p:grpSpPr>
      <p:sp>
        <p:nvSpPr>
          <p:cNvPr id="15" name="Picture Placeholder 25">
            <a:extLst>
              <a:ext uri="{FF2B5EF4-FFF2-40B4-BE49-F238E27FC236}">
                <a16:creationId xmlns:a16="http://schemas.microsoft.com/office/drawing/2014/main" id="{0F4F85D4-DDDA-A208-DED8-D8A4DD97D155}"/>
              </a:ext>
            </a:extLst>
          </p:cNvPr>
          <p:cNvSpPr>
            <a:spLocks noGrp="1"/>
          </p:cNvSpPr>
          <p:nvPr>
            <p:ph type="pic" sz="quarter" idx="14" hasCustomPrompt="1"/>
          </p:nvPr>
        </p:nvSpPr>
        <p:spPr>
          <a:xfrm>
            <a:off x="5631366" y="0"/>
            <a:ext cx="6560634" cy="6858000"/>
          </a:xfrm>
          <a:solidFill>
            <a:schemeClr val="bg1">
              <a:lumMod val="95000"/>
            </a:schemeClr>
          </a:solidFill>
        </p:spPr>
        <p:txBody>
          <a:bodyPr anchor="ctr"/>
          <a:lstStyle>
            <a:lvl1pPr marL="0" indent="0" algn="ctr">
              <a:buNone/>
              <a:defRPr sz="1800">
                <a:solidFill>
                  <a:schemeClr val="tx2"/>
                </a:solidFill>
              </a:defRPr>
            </a:lvl1pPr>
          </a:lstStyle>
          <a:p>
            <a:r>
              <a:rPr lang="en-US"/>
              <a:t>Click icon to insert image</a:t>
            </a:r>
          </a:p>
        </p:txBody>
      </p:sp>
      <p:sp>
        <p:nvSpPr>
          <p:cNvPr id="12" name="Title 1">
            <a:extLst>
              <a:ext uri="{FF2B5EF4-FFF2-40B4-BE49-F238E27FC236}">
                <a16:creationId xmlns:a16="http://schemas.microsoft.com/office/drawing/2014/main" id="{780B503A-2DD1-6458-D65E-179E1B22DE28}"/>
              </a:ext>
            </a:extLst>
          </p:cNvPr>
          <p:cNvSpPr>
            <a:spLocks noGrp="1"/>
          </p:cNvSpPr>
          <p:nvPr>
            <p:ph type="ctrTitle" hasCustomPrompt="1"/>
          </p:nvPr>
        </p:nvSpPr>
        <p:spPr>
          <a:xfrm>
            <a:off x="457199" y="973398"/>
            <a:ext cx="4663899" cy="926606"/>
          </a:xfrm>
          <a:noFill/>
        </p:spPr>
        <p:txBody>
          <a:bodyPr anchor="t">
            <a:noAutofit/>
          </a:bodyPr>
          <a:lstStyle>
            <a:lvl1pPr algn="l">
              <a:defRPr sz="3000">
                <a:solidFill>
                  <a:schemeClr val="accent3"/>
                </a:solidFill>
              </a:defRPr>
            </a:lvl1pPr>
          </a:lstStyle>
          <a:p>
            <a:r>
              <a:rPr lang="en-US"/>
              <a:t>Slide Title</a:t>
            </a:r>
          </a:p>
        </p:txBody>
      </p:sp>
      <p:sp>
        <p:nvSpPr>
          <p:cNvPr id="13" name="Content Placeholder 23">
            <a:extLst>
              <a:ext uri="{FF2B5EF4-FFF2-40B4-BE49-F238E27FC236}">
                <a16:creationId xmlns:a16="http://schemas.microsoft.com/office/drawing/2014/main" id="{68F14ECD-041A-AF85-CF00-C6017B9B496F}"/>
              </a:ext>
            </a:extLst>
          </p:cNvPr>
          <p:cNvSpPr>
            <a:spLocks noGrp="1"/>
          </p:cNvSpPr>
          <p:nvPr>
            <p:ph sz="quarter" idx="13" hasCustomPrompt="1"/>
          </p:nvPr>
        </p:nvSpPr>
        <p:spPr>
          <a:xfrm>
            <a:off x="457199" y="1900004"/>
            <a:ext cx="4663898" cy="4272196"/>
          </a:xfrm>
        </p:spPr>
        <p:txBody>
          <a:bodyPr/>
          <a:lstStyle>
            <a:lvl1pPr marL="0" indent="0">
              <a:buNone/>
              <a:defRPr sz="1600">
                <a:solidFill>
                  <a:schemeClr val="tx2"/>
                </a:solidFill>
              </a:defRPr>
            </a:lvl1pPr>
            <a:lvl2pPr marL="228600" indent="0">
              <a:buNone/>
              <a:defRPr>
                <a:solidFill>
                  <a:schemeClr val="bg1"/>
                </a:solidFill>
              </a:defRPr>
            </a:lvl2pPr>
            <a:lvl3pPr marL="519112" indent="0">
              <a:buNone/>
              <a:defRPr>
                <a:solidFill>
                  <a:schemeClr val="bg1"/>
                </a:solidFill>
              </a:defRPr>
            </a:lvl3pPr>
            <a:lvl4pPr marL="796925" indent="0">
              <a:buNone/>
              <a:defRPr>
                <a:solidFill>
                  <a:schemeClr val="bg1"/>
                </a:solidFill>
              </a:defRPr>
            </a:lvl4pPr>
            <a:lvl5pPr marL="982662" indent="0">
              <a:buNone/>
              <a:defRPr>
                <a:solidFill>
                  <a:schemeClr val="bg1"/>
                </a:solidFill>
              </a:defRPr>
            </a:lvl5pPr>
          </a:lstStyle>
          <a:p>
            <a:pPr lvl="0"/>
            <a:r>
              <a:rPr lang="en-US"/>
              <a:t>Slide content</a:t>
            </a:r>
          </a:p>
        </p:txBody>
      </p:sp>
      <p:sp>
        <p:nvSpPr>
          <p:cNvPr id="3" name="Footer Placeholder 2">
            <a:extLst>
              <a:ext uri="{FF2B5EF4-FFF2-40B4-BE49-F238E27FC236}">
                <a16:creationId xmlns:a16="http://schemas.microsoft.com/office/drawing/2014/main" id="{FFB3E5AE-8F90-027F-3C96-163AEA9E0487}"/>
              </a:ext>
            </a:extLst>
          </p:cNvPr>
          <p:cNvSpPr>
            <a:spLocks noGrp="1"/>
          </p:cNvSpPr>
          <p:nvPr>
            <p:ph type="ftr" sz="quarter" idx="15"/>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6" name="Slide Number Placeholder 5">
            <a:extLst>
              <a:ext uri="{FF2B5EF4-FFF2-40B4-BE49-F238E27FC236}">
                <a16:creationId xmlns:a16="http://schemas.microsoft.com/office/drawing/2014/main" id="{73C64044-7606-A0A7-AB59-5DD62BEA51FC}"/>
              </a:ext>
            </a:extLst>
          </p:cNvPr>
          <p:cNvSpPr>
            <a:spLocks noGrp="1"/>
          </p:cNvSpPr>
          <p:nvPr>
            <p:ph type="sldNum" sz="quarter" idx="16"/>
          </p:nvPr>
        </p:nvSpPr>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367359391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itle + Content with Image D">
    <p:spTree>
      <p:nvGrpSpPr>
        <p:cNvPr id="1" name=""/>
        <p:cNvGrpSpPr/>
        <p:nvPr/>
      </p:nvGrpSpPr>
      <p:grpSpPr>
        <a:xfrm>
          <a:off x="0" y="0"/>
          <a:ext cx="0" cy="0"/>
          <a:chOff x="0" y="0"/>
          <a:chExt cx="0" cy="0"/>
        </a:xfrm>
      </p:grpSpPr>
      <p:sp>
        <p:nvSpPr>
          <p:cNvPr id="15" name="Picture Placeholder 25">
            <a:extLst>
              <a:ext uri="{FF2B5EF4-FFF2-40B4-BE49-F238E27FC236}">
                <a16:creationId xmlns:a16="http://schemas.microsoft.com/office/drawing/2014/main" id="{0F4F85D4-DDDA-A208-DED8-D8A4DD97D155}"/>
              </a:ext>
            </a:extLst>
          </p:cNvPr>
          <p:cNvSpPr>
            <a:spLocks noGrp="1"/>
          </p:cNvSpPr>
          <p:nvPr>
            <p:ph type="pic" sz="quarter" idx="14" hasCustomPrompt="1"/>
          </p:nvPr>
        </p:nvSpPr>
        <p:spPr>
          <a:xfrm>
            <a:off x="5631366" y="0"/>
            <a:ext cx="6560634" cy="6858000"/>
          </a:xfrm>
          <a:solidFill>
            <a:schemeClr val="bg1">
              <a:lumMod val="95000"/>
            </a:schemeClr>
          </a:solidFill>
        </p:spPr>
        <p:txBody>
          <a:bodyPr anchor="ctr"/>
          <a:lstStyle>
            <a:lvl1pPr marL="0" indent="0" algn="ctr">
              <a:buNone/>
              <a:defRPr sz="1800">
                <a:solidFill>
                  <a:schemeClr val="tx2"/>
                </a:solidFill>
              </a:defRPr>
            </a:lvl1pPr>
          </a:lstStyle>
          <a:p>
            <a:r>
              <a:rPr lang="en-US"/>
              <a:t>Click icon to insert image</a:t>
            </a:r>
          </a:p>
        </p:txBody>
      </p:sp>
      <p:sp>
        <p:nvSpPr>
          <p:cNvPr id="12" name="Title 1">
            <a:extLst>
              <a:ext uri="{FF2B5EF4-FFF2-40B4-BE49-F238E27FC236}">
                <a16:creationId xmlns:a16="http://schemas.microsoft.com/office/drawing/2014/main" id="{780B503A-2DD1-6458-D65E-179E1B22DE28}"/>
              </a:ext>
            </a:extLst>
          </p:cNvPr>
          <p:cNvSpPr>
            <a:spLocks noGrp="1"/>
          </p:cNvSpPr>
          <p:nvPr>
            <p:ph type="ctrTitle" hasCustomPrompt="1"/>
          </p:nvPr>
        </p:nvSpPr>
        <p:spPr>
          <a:xfrm>
            <a:off x="457199" y="973398"/>
            <a:ext cx="4663899" cy="926606"/>
          </a:xfrm>
          <a:noFill/>
        </p:spPr>
        <p:txBody>
          <a:bodyPr anchor="t">
            <a:noAutofit/>
          </a:bodyPr>
          <a:lstStyle>
            <a:lvl1pPr algn="l">
              <a:defRPr sz="3000">
                <a:solidFill>
                  <a:schemeClr val="tx2"/>
                </a:solidFill>
              </a:defRPr>
            </a:lvl1pPr>
          </a:lstStyle>
          <a:p>
            <a:r>
              <a:rPr lang="en-US"/>
              <a:t>Slide Title</a:t>
            </a:r>
          </a:p>
        </p:txBody>
      </p:sp>
      <p:sp>
        <p:nvSpPr>
          <p:cNvPr id="13" name="Content Placeholder 23">
            <a:extLst>
              <a:ext uri="{FF2B5EF4-FFF2-40B4-BE49-F238E27FC236}">
                <a16:creationId xmlns:a16="http://schemas.microsoft.com/office/drawing/2014/main" id="{68F14ECD-041A-AF85-CF00-C6017B9B496F}"/>
              </a:ext>
            </a:extLst>
          </p:cNvPr>
          <p:cNvSpPr>
            <a:spLocks noGrp="1"/>
          </p:cNvSpPr>
          <p:nvPr>
            <p:ph sz="quarter" idx="13" hasCustomPrompt="1"/>
          </p:nvPr>
        </p:nvSpPr>
        <p:spPr>
          <a:xfrm>
            <a:off x="457199" y="1900004"/>
            <a:ext cx="4663898" cy="4272196"/>
          </a:xfrm>
        </p:spPr>
        <p:txBody>
          <a:bodyPr/>
          <a:lstStyle>
            <a:lvl1pPr marL="0" indent="0">
              <a:buNone/>
              <a:defRPr sz="1600">
                <a:solidFill>
                  <a:schemeClr val="tx2"/>
                </a:solidFill>
              </a:defRPr>
            </a:lvl1pPr>
            <a:lvl2pPr marL="228600" indent="0">
              <a:buNone/>
              <a:defRPr>
                <a:solidFill>
                  <a:schemeClr val="bg1"/>
                </a:solidFill>
              </a:defRPr>
            </a:lvl2pPr>
            <a:lvl3pPr marL="519112" indent="0">
              <a:buNone/>
              <a:defRPr>
                <a:solidFill>
                  <a:schemeClr val="bg1"/>
                </a:solidFill>
              </a:defRPr>
            </a:lvl3pPr>
            <a:lvl4pPr marL="796925" indent="0">
              <a:buNone/>
              <a:defRPr>
                <a:solidFill>
                  <a:schemeClr val="bg1"/>
                </a:solidFill>
              </a:defRPr>
            </a:lvl4pPr>
            <a:lvl5pPr marL="982662" indent="0">
              <a:buNone/>
              <a:defRPr>
                <a:solidFill>
                  <a:schemeClr val="bg1"/>
                </a:solidFill>
              </a:defRPr>
            </a:lvl5pPr>
          </a:lstStyle>
          <a:p>
            <a:pPr lvl="0"/>
            <a:r>
              <a:rPr lang="en-US"/>
              <a:t>Slide content</a:t>
            </a:r>
          </a:p>
        </p:txBody>
      </p:sp>
      <p:sp>
        <p:nvSpPr>
          <p:cNvPr id="3" name="Footer Placeholder 2">
            <a:extLst>
              <a:ext uri="{FF2B5EF4-FFF2-40B4-BE49-F238E27FC236}">
                <a16:creationId xmlns:a16="http://schemas.microsoft.com/office/drawing/2014/main" id="{B9C23C07-00A0-8640-3AF0-18AD75611B58}"/>
              </a:ext>
            </a:extLst>
          </p:cNvPr>
          <p:cNvSpPr>
            <a:spLocks noGrp="1"/>
          </p:cNvSpPr>
          <p:nvPr>
            <p:ph type="ftr" sz="quarter" idx="15"/>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6" name="Slide Number Placeholder 5">
            <a:extLst>
              <a:ext uri="{FF2B5EF4-FFF2-40B4-BE49-F238E27FC236}">
                <a16:creationId xmlns:a16="http://schemas.microsoft.com/office/drawing/2014/main" id="{03EAABF0-7BD3-B69B-4EF8-4807B6DF7CA8}"/>
              </a:ext>
            </a:extLst>
          </p:cNvPr>
          <p:cNvSpPr>
            <a:spLocks noGrp="1"/>
          </p:cNvSpPr>
          <p:nvPr>
            <p:ph type="sldNum" sz="quarter" idx="16"/>
          </p:nvPr>
        </p:nvSpPr>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201111236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50/50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1536C-4EC1-5857-02FB-93C22DF42AB7}"/>
              </a:ext>
            </a:extLst>
          </p:cNvPr>
          <p:cNvSpPr/>
          <p:nvPr userDrawn="1"/>
        </p:nvSpPr>
        <p:spPr>
          <a:xfrm>
            <a:off x="0" y="0"/>
            <a:ext cx="56344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10" name="Title 1">
            <a:extLst>
              <a:ext uri="{FF2B5EF4-FFF2-40B4-BE49-F238E27FC236}">
                <a16:creationId xmlns:a16="http://schemas.microsoft.com/office/drawing/2014/main" id="{26037895-A2F3-D000-0152-3AEF65055030}"/>
              </a:ext>
            </a:extLst>
          </p:cNvPr>
          <p:cNvSpPr>
            <a:spLocks noGrp="1"/>
          </p:cNvSpPr>
          <p:nvPr>
            <p:ph type="ctrTitle" hasCustomPrompt="1"/>
          </p:nvPr>
        </p:nvSpPr>
        <p:spPr>
          <a:xfrm>
            <a:off x="457199" y="973398"/>
            <a:ext cx="4663899" cy="926606"/>
          </a:xfrm>
          <a:noFill/>
        </p:spPr>
        <p:txBody>
          <a:bodyPr anchor="t">
            <a:noAutofit/>
          </a:bodyPr>
          <a:lstStyle>
            <a:lvl1pPr algn="l">
              <a:defRPr sz="3200"/>
            </a:lvl1pPr>
          </a:lstStyle>
          <a:p>
            <a:r>
              <a:rPr lang="en-US"/>
              <a:t>Slide Title 50/50 Content</a:t>
            </a:r>
          </a:p>
        </p:txBody>
      </p:sp>
      <p:sp>
        <p:nvSpPr>
          <p:cNvPr id="3" name="Content Placeholder 2">
            <a:extLst>
              <a:ext uri="{FF2B5EF4-FFF2-40B4-BE49-F238E27FC236}">
                <a16:creationId xmlns:a16="http://schemas.microsoft.com/office/drawing/2014/main" id="{C29E7E97-C816-A152-2B3D-CF60461A0C5A}"/>
              </a:ext>
            </a:extLst>
          </p:cNvPr>
          <p:cNvSpPr>
            <a:spLocks noGrp="1"/>
          </p:cNvSpPr>
          <p:nvPr>
            <p:ph sz="quarter" idx="15" hasCustomPrompt="1"/>
          </p:nvPr>
        </p:nvSpPr>
        <p:spPr>
          <a:xfrm>
            <a:off x="457200" y="1900238"/>
            <a:ext cx="4664075" cy="4271962"/>
          </a:xfrm>
        </p:spPr>
        <p:txBody>
          <a:bodyPr/>
          <a:lstStyle>
            <a:lvl1pPr>
              <a:buClr>
                <a:schemeClr val="bg1"/>
              </a:buClr>
              <a:defRPr sz="20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A16CA867-D1A8-9863-55D6-5DD1696B3425}"/>
              </a:ext>
            </a:extLst>
          </p:cNvPr>
          <p:cNvSpPr>
            <a:spLocks noGrp="1"/>
          </p:cNvSpPr>
          <p:nvPr>
            <p:ph sz="quarter" idx="16"/>
          </p:nvPr>
        </p:nvSpPr>
        <p:spPr>
          <a:xfrm>
            <a:off x="6096000" y="973398"/>
            <a:ext cx="5634038" cy="519880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E1731A21-E98F-A0DA-BC69-8141A5C72CB9}"/>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13415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50/50 Color Bloc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1536C-4EC1-5857-02FB-93C22DF42AB7}"/>
              </a:ext>
            </a:extLst>
          </p:cNvPr>
          <p:cNvSpPr/>
          <p:nvPr userDrawn="1"/>
        </p:nvSpPr>
        <p:spPr>
          <a:xfrm>
            <a:off x="0" y="0"/>
            <a:ext cx="56344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210008-3037-D615-908E-1040EB06504A}"/>
              </a:ext>
            </a:extLst>
          </p:cNvPr>
          <p:cNvSpPr/>
          <p:nvPr userDrawn="1"/>
        </p:nvSpPr>
        <p:spPr>
          <a:xfrm>
            <a:off x="0" y="2437131"/>
            <a:ext cx="5367528" cy="1709928"/>
          </a:xfrm>
          <a:prstGeom prst="rect">
            <a:avLst/>
          </a:prstGeom>
          <a:gradFill>
            <a:gsLst>
              <a:gs pos="0">
                <a:srgbClr val="0078D4">
                  <a:lumMod val="52000"/>
                  <a:alpha val="65000"/>
                </a:srgbClr>
              </a:gs>
              <a:gs pos="45000">
                <a:srgbClr val="0078D4">
                  <a:lumMod val="100000"/>
                  <a:alpha val="50616"/>
                </a:srgbClr>
              </a:gs>
              <a:gs pos="97000">
                <a:srgbClr val="00385D">
                  <a:alpha val="62000"/>
                  <a:lumMod val="39000"/>
                </a:srgbClr>
              </a:gs>
            </a:gsLst>
            <a:lin ang="7200000" scaled="0"/>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7" name="Content Placeholder 6">
            <a:extLst>
              <a:ext uri="{FF2B5EF4-FFF2-40B4-BE49-F238E27FC236}">
                <a16:creationId xmlns:a16="http://schemas.microsoft.com/office/drawing/2014/main" id="{A16CA867-D1A8-9863-55D6-5DD1696B3425}"/>
              </a:ext>
            </a:extLst>
          </p:cNvPr>
          <p:cNvSpPr>
            <a:spLocks noGrp="1"/>
          </p:cNvSpPr>
          <p:nvPr>
            <p:ph sz="quarter" idx="16"/>
          </p:nvPr>
        </p:nvSpPr>
        <p:spPr>
          <a:xfrm>
            <a:off x="6096000" y="612843"/>
            <a:ext cx="5634038" cy="555935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800713F0-42BD-5747-4AD9-289275F9ABEF}"/>
              </a:ext>
            </a:extLst>
          </p:cNvPr>
          <p:cNvSpPr/>
          <p:nvPr userDrawn="1"/>
        </p:nvSpPr>
        <p:spPr>
          <a:xfrm>
            <a:off x="-197395" y="2631184"/>
            <a:ext cx="5360733" cy="1709928"/>
          </a:xfrm>
          <a:prstGeom prst="rect">
            <a:avLst/>
          </a:prstGeom>
          <a:noFill/>
          <a:ln w="889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0" name="Title 1">
            <a:extLst>
              <a:ext uri="{FF2B5EF4-FFF2-40B4-BE49-F238E27FC236}">
                <a16:creationId xmlns:a16="http://schemas.microsoft.com/office/drawing/2014/main" id="{26037895-A2F3-D000-0152-3AEF65055030}"/>
              </a:ext>
            </a:extLst>
          </p:cNvPr>
          <p:cNvSpPr>
            <a:spLocks noGrp="1"/>
          </p:cNvSpPr>
          <p:nvPr>
            <p:ph type="ctrTitle" hasCustomPrompt="1"/>
          </p:nvPr>
        </p:nvSpPr>
        <p:spPr>
          <a:xfrm>
            <a:off x="457199" y="2905166"/>
            <a:ext cx="4013201" cy="926606"/>
          </a:xfrm>
          <a:noFill/>
        </p:spPr>
        <p:txBody>
          <a:bodyPr anchor="ctr">
            <a:noAutofit/>
          </a:bodyPr>
          <a:lstStyle>
            <a:lvl1pPr algn="l">
              <a:defRPr sz="3600"/>
            </a:lvl1pPr>
          </a:lstStyle>
          <a:p>
            <a:r>
              <a:rPr lang="en-US"/>
              <a:t>Slide Title 50/50 Content</a:t>
            </a:r>
          </a:p>
        </p:txBody>
      </p:sp>
      <p:cxnSp>
        <p:nvCxnSpPr>
          <p:cNvPr id="12" name="Straight Connector 11">
            <a:extLst>
              <a:ext uri="{FF2B5EF4-FFF2-40B4-BE49-F238E27FC236}">
                <a16:creationId xmlns:a16="http://schemas.microsoft.com/office/drawing/2014/main" id="{B47DC491-B255-BB40-32C2-B16FDEA30863}"/>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26363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50/50 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1536C-4EC1-5857-02FB-93C22DF42AB7}"/>
              </a:ext>
            </a:extLst>
          </p:cNvPr>
          <p:cNvSpPr/>
          <p:nvPr userDrawn="1"/>
        </p:nvSpPr>
        <p:spPr>
          <a:xfrm>
            <a:off x="0" y="0"/>
            <a:ext cx="56344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AA58D4F-3663-D065-84C7-26D68FE3F5B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5" name="Slide Number Placeholder 4">
            <a:extLst>
              <a:ext uri="{FF2B5EF4-FFF2-40B4-BE49-F238E27FC236}">
                <a16:creationId xmlns:a16="http://schemas.microsoft.com/office/drawing/2014/main" id="{140058F6-E1AE-3B6E-149B-A6A9C65B50E5}"/>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sp>
        <p:nvSpPr>
          <p:cNvPr id="7" name="Content Placeholder 6">
            <a:extLst>
              <a:ext uri="{FF2B5EF4-FFF2-40B4-BE49-F238E27FC236}">
                <a16:creationId xmlns:a16="http://schemas.microsoft.com/office/drawing/2014/main" id="{A16CA867-D1A8-9863-55D6-5DD1696B3425}"/>
              </a:ext>
            </a:extLst>
          </p:cNvPr>
          <p:cNvSpPr>
            <a:spLocks noGrp="1"/>
          </p:cNvSpPr>
          <p:nvPr>
            <p:ph sz="quarter" idx="16"/>
          </p:nvPr>
        </p:nvSpPr>
        <p:spPr>
          <a:xfrm>
            <a:off x="6096000" y="973398"/>
            <a:ext cx="5634038" cy="519880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6037895-A2F3-D000-0152-3AEF65055030}"/>
              </a:ext>
            </a:extLst>
          </p:cNvPr>
          <p:cNvSpPr>
            <a:spLocks noGrp="1"/>
          </p:cNvSpPr>
          <p:nvPr>
            <p:ph type="ctrTitle" hasCustomPrompt="1"/>
          </p:nvPr>
        </p:nvSpPr>
        <p:spPr>
          <a:xfrm>
            <a:off x="457199" y="2590800"/>
            <a:ext cx="4013201" cy="1555338"/>
          </a:xfrm>
          <a:noFill/>
        </p:spPr>
        <p:txBody>
          <a:bodyPr anchor="ctr">
            <a:noAutofit/>
          </a:bodyPr>
          <a:lstStyle>
            <a:lvl1pPr algn="l">
              <a:defRPr sz="4000"/>
            </a:lvl1pPr>
          </a:lstStyle>
          <a:p>
            <a:r>
              <a:rPr lang="en-US"/>
              <a:t>Slide Title 50/50 Content</a:t>
            </a:r>
          </a:p>
        </p:txBody>
      </p:sp>
      <p:cxnSp>
        <p:nvCxnSpPr>
          <p:cNvPr id="8" name="Straight Connector 7">
            <a:extLst>
              <a:ext uri="{FF2B5EF4-FFF2-40B4-BE49-F238E27FC236}">
                <a16:creationId xmlns:a16="http://schemas.microsoft.com/office/drawing/2014/main" id="{3B54EBA7-3673-647F-B373-648FE4D44353}"/>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24136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C08F-501C-5DCE-2C63-E520D7EF8F29}"/>
              </a:ext>
            </a:extLst>
          </p:cNvPr>
          <p:cNvSpPr>
            <a:spLocks noGrp="1"/>
          </p:cNvSpPr>
          <p:nvPr>
            <p:ph type="title" hasCustomPrompt="1"/>
          </p:nvPr>
        </p:nvSpPr>
        <p:spPr/>
        <p:txBody>
          <a:bodyPr/>
          <a:lstStyle>
            <a:lvl1pPr>
              <a:defRPr/>
            </a:lvl1pPr>
          </a:lstStyle>
          <a:p>
            <a:r>
              <a:rPr lang="en-US"/>
              <a:t>Slide Title – One Line Only</a:t>
            </a:r>
          </a:p>
        </p:txBody>
      </p:sp>
      <p:sp>
        <p:nvSpPr>
          <p:cNvPr id="3" name="Footer Placeholder 2">
            <a:extLst>
              <a:ext uri="{FF2B5EF4-FFF2-40B4-BE49-F238E27FC236}">
                <a16:creationId xmlns:a16="http://schemas.microsoft.com/office/drawing/2014/main" id="{6302A975-F614-BA0D-7821-76F1F3672350}"/>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4" name="Slide Number Placeholder 3">
            <a:extLst>
              <a:ext uri="{FF2B5EF4-FFF2-40B4-BE49-F238E27FC236}">
                <a16:creationId xmlns:a16="http://schemas.microsoft.com/office/drawing/2014/main" id="{4481AB5F-7CD9-869B-EE27-8FE2EC7AE0C1}"/>
              </a:ext>
            </a:extLst>
          </p:cNvPr>
          <p:cNvSpPr>
            <a:spLocks noGrp="1"/>
          </p:cNvSpPr>
          <p:nvPr>
            <p:ph type="sldNum" sz="quarter" idx="11"/>
          </p:nvPr>
        </p:nvSpPr>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286485351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Only" preserve="1">
  <p:cSld name="Title Only Blue Backgroun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C08F-501C-5DCE-2C63-E520D7EF8F29}"/>
              </a:ext>
            </a:extLst>
          </p:cNvPr>
          <p:cNvSpPr>
            <a:spLocks noGrp="1"/>
          </p:cNvSpPr>
          <p:nvPr>
            <p:ph type="title" hasCustomPrompt="1"/>
          </p:nvPr>
        </p:nvSpPr>
        <p:spPr>
          <a:noFill/>
        </p:spPr>
        <p:txBody>
          <a:bodyPr/>
          <a:lstStyle>
            <a:lvl1pPr>
              <a:defRPr/>
            </a:lvl1pPr>
          </a:lstStyle>
          <a:p>
            <a:r>
              <a:rPr lang="en-US"/>
              <a:t>Slide Title – One Line Only</a:t>
            </a:r>
          </a:p>
        </p:txBody>
      </p:sp>
      <p:sp>
        <p:nvSpPr>
          <p:cNvPr id="6" name="Footer Placeholder 5">
            <a:extLst>
              <a:ext uri="{FF2B5EF4-FFF2-40B4-BE49-F238E27FC236}">
                <a16:creationId xmlns:a16="http://schemas.microsoft.com/office/drawing/2014/main" id="{64E36479-61C2-6211-AADF-05D215559C52}"/>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7" name="Slide Number Placeholder 6">
            <a:extLst>
              <a:ext uri="{FF2B5EF4-FFF2-40B4-BE49-F238E27FC236}">
                <a16:creationId xmlns:a16="http://schemas.microsoft.com/office/drawing/2014/main" id="{E1381C07-CC87-D7B8-C6A1-196F9D2A4F3D}"/>
              </a:ext>
            </a:extLst>
          </p:cNvPr>
          <p:cNvSpPr>
            <a:spLocks noGrp="1"/>
          </p:cNvSpPr>
          <p:nvPr>
            <p:ph type="sldNum" sz="quarter" idx="11"/>
          </p:nvPr>
        </p:nvSpPr>
        <p:spPr>
          <a:xfrm>
            <a:off x="457200" y="6370100"/>
            <a:ext cx="257033" cy="365125"/>
          </a:xfrm>
          <a:prstGeom prst="rect">
            <a:avLst/>
          </a:prstGeom>
        </p:spPr>
        <p:txBody>
          <a:bodyPr/>
          <a:lstStyle>
            <a:lvl1pPr>
              <a:defRPr>
                <a:solidFill>
                  <a:schemeClr val="bg1"/>
                </a:solidFill>
              </a:defRPr>
            </a:lvl1pPr>
          </a:lstStyle>
          <a:p>
            <a:fld id="{0F831B7C-8898-4926-ACA5-DF9AB8D50475}" type="slidenum">
              <a:rPr lang="en-US" smtClean="0"/>
              <a:pPr/>
              <a:t>‹#›</a:t>
            </a:fld>
            <a:endParaRPr lang="en-US"/>
          </a:p>
        </p:txBody>
      </p:sp>
      <p:pic>
        <p:nvPicPr>
          <p:cNvPr id="4" name="Picture 3" descr="A black and white sign&#10;&#10;Description automatically generated with low confidence">
            <a:extLst>
              <a:ext uri="{FF2B5EF4-FFF2-40B4-BE49-F238E27FC236}">
                <a16:creationId xmlns:a16="http://schemas.microsoft.com/office/drawing/2014/main" id="{1FDDB2D9-881B-4321-AE80-33ADB0CB98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cxnSp>
        <p:nvCxnSpPr>
          <p:cNvPr id="5" name="Straight Connector 4">
            <a:extLst>
              <a:ext uri="{FF2B5EF4-FFF2-40B4-BE49-F238E27FC236}">
                <a16:creationId xmlns:a16="http://schemas.microsoft.com/office/drawing/2014/main" id="{BFBB71A4-55BA-C3EA-697B-69D823DB1574}"/>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31060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6834-2DE4-40F5-A5CE-7E166C4B3241}"/>
              </a:ext>
            </a:extLst>
          </p:cNvPr>
          <p:cNvSpPr>
            <a:spLocks noGrp="1"/>
          </p:cNvSpPr>
          <p:nvPr>
            <p:ph type="title" hasCustomPrompt="1"/>
          </p:nvPr>
        </p:nvSpPr>
        <p:spPr/>
        <p:txBody>
          <a:bodyPr/>
          <a:lstStyle>
            <a:lvl1pPr>
              <a:defRPr/>
            </a:lvl1pPr>
          </a:lstStyle>
          <a:p>
            <a:r>
              <a:rPr lang="en-US"/>
              <a:t>Slide Title – One Line Only</a:t>
            </a:r>
          </a:p>
        </p:txBody>
      </p:sp>
      <p:sp>
        <p:nvSpPr>
          <p:cNvPr id="3" name="Content Placeholder 2">
            <a:extLst>
              <a:ext uri="{FF2B5EF4-FFF2-40B4-BE49-F238E27FC236}">
                <a16:creationId xmlns:a16="http://schemas.microsoft.com/office/drawing/2014/main" id="{4A54530C-7CAB-7C3C-CC57-BCE19C68D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51DFC48-B8D4-4519-8149-7FC9EAF16F00}"/>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8" name="Slide Number Placeholder 7">
            <a:extLst>
              <a:ext uri="{FF2B5EF4-FFF2-40B4-BE49-F238E27FC236}">
                <a16:creationId xmlns:a16="http://schemas.microsoft.com/office/drawing/2014/main" id="{6696EFE3-9CEB-946A-455E-EAD69C3838F6}"/>
              </a:ext>
            </a:extLst>
          </p:cNvPr>
          <p:cNvSpPr>
            <a:spLocks noGrp="1"/>
          </p:cNvSpPr>
          <p:nvPr>
            <p:ph type="sldNum" sz="quarter" idx="11"/>
          </p:nvPr>
        </p:nvSpPr>
        <p:spPr>
          <a:xfrm>
            <a:off x="457200" y="6370100"/>
            <a:ext cx="257033" cy="365125"/>
          </a:xfrm>
          <a:prstGeom prst="rect">
            <a:avLst/>
          </a:prstGeom>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27635886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Gray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370185-E2BD-7ABB-D1F3-659615C7728F}"/>
              </a:ext>
            </a:extLst>
          </p:cNvPr>
          <p:cNvSpPr/>
          <p:nvPr userDrawn="1"/>
        </p:nvSpPr>
        <p:spPr bwMode="auto">
          <a:xfrm>
            <a:off x="0" y="700755"/>
            <a:ext cx="12192000" cy="5606041"/>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2" name="Title 1">
            <a:extLst>
              <a:ext uri="{FF2B5EF4-FFF2-40B4-BE49-F238E27FC236}">
                <a16:creationId xmlns:a16="http://schemas.microsoft.com/office/drawing/2014/main" id="{66806834-2DE4-40F5-A5CE-7E166C4B3241}"/>
              </a:ext>
            </a:extLst>
          </p:cNvPr>
          <p:cNvSpPr>
            <a:spLocks noGrp="1"/>
          </p:cNvSpPr>
          <p:nvPr>
            <p:ph type="title" hasCustomPrompt="1"/>
          </p:nvPr>
        </p:nvSpPr>
        <p:spPr/>
        <p:txBody>
          <a:bodyPr/>
          <a:lstStyle>
            <a:lvl1pPr>
              <a:defRPr/>
            </a:lvl1pPr>
          </a:lstStyle>
          <a:p>
            <a:r>
              <a:rPr lang="en-US"/>
              <a:t>Slide Title – One Line Only</a:t>
            </a:r>
          </a:p>
        </p:txBody>
      </p:sp>
      <p:sp>
        <p:nvSpPr>
          <p:cNvPr id="3" name="Content Placeholder 2">
            <a:extLst>
              <a:ext uri="{FF2B5EF4-FFF2-40B4-BE49-F238E27FC236}">
                <a16:creationId xmlns:a16="http://schemas.microsoft.com/office/drawing/2014/main" id="{4A54530C-7CAB-7C3C-CC57-BCE19C68D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51DFC48-B8D4-4519-8149-7FC9EAF16F00}"/>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8" name="Slide Number Placeholder 7">
            <a:extLst>
              <a:ext uri="{FF2B5EF4-FFF2-40B4-BE49-F238E27FC236}">
                <a16:creationId xmlns:a16="http://schemas.microsoft.com/office/drawing/2014/main" id="{6696EFE3-9CEB-946A-455E-EAD69C3838F6}"/>
              </a:ext>
            </a:extLst>
          </p:cNvPr>
          <p:cNvSpPr>
            <a:spLocks noGrp="1"/>
          </p:cNvSpPr>
          <p:nvPr>
            <p:ph type="sldNum" sz="quarter" idx="11"/>
          </p:nvPr>
        </p:nvSpPr>
        <p:spPr>
          <a:xfrm>
            <a:off x="457200" y="6370100"/>
            <a:ext cx="257033" cy="365125"/>
          </a:xfrm>
          <a:prstGeom prst="rect">
            <a:avLst/>
          </a:prstGeom>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105366418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C08F-501C-5DCE-2C63-E520D7EF8F29}"/>
              </a:ext>
            </a:extLst>
          </p:cNvPr>
          <p:cNvSpPr>
            <a:spLocks noGrp="1"/>
          </p:cNvSpPr>
          <p:nvPr>
            <p:ph type="title" hasCustomPrompt="1"/>
          </p:nvPr>
        </p:nvSpPr>
        <p:spPr>
          <a:noFill/>
        </p:spPr>
        <p:txBody>
          <a:bodyPr/>
          <a:lstStyle>
            <a:lvl1pPr algn="l">
              <a:defRPr sz="3000">
                <a:solidFill>
                  <a:schemeClr val="accent3"/>
                </a:solidFill>
              </a:defRPr>
            </a:lvl1pPr>
          </a:lstStyle>
          <a:p>
            <a:r>
              <a:rPr lang="en-US"/>
              <a:t>Slide Title</a:t>
            </a:r>
          </a:p>
        </p:txBody>
      </p:sp>
      <p:sp>
        <p:nvSpPr>
          <p:cNvPr id="6" name="Footer Placeholder 5">
            <a:extLst>
              <a:ext uri="{FF2B5EF4-FFF2-40B4-BE49-F238E27FC236}">
                <a16:creationId xmlns:a16="http://schemas.microsoft.com/office/drawing/2014/main" id="{64E36479-61C2-6211-AADF-05D215559C52}"/>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7" name="Slide Number Placeholder 6">
            <a:extLst>
              <a:ext uri="{FF2B5EF4-FFF2-40B4-BE49-F238E27FC236}">
                <a16:creationId xmlns:a16="http://schemas.microsoft.com/office/drawing/2014/main" id="{E1381C07-CC87-D7B8-C6A1-196F9D2A4F3D}"/>
              </a:ext>
            </a:extLst>
          </p:cNvPr>
          <p:cNvSpPr>
            <a:spLocks noGrp="1"/>
          </p:cNvSpPr>
          <p:nvPr>
            <p:ph type="sldNum" sz="quarter" idx="11"/>
          </p:nvPr>
        </p:nvSpPr>
        <p:spPr>
          <a:xfrm>
            <a:off x="457200" y="6370100"/>
            <a:ext cx="257033" cy="365125"/>
          </a:xfrm>
          <a:prstGeom prst="rect">
            <a:avLst/>
          </a:prstGeom>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802293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ocument title slide with blue Windows logo on white background">
    <p:spTree>
      <p:nvGrpSpPr>
        <p:cNvPr id="1" name=""/>
        <p:cNvGrpSpPr/>
        <p:nvPr/>
      </p:nvGrpSpPr>
      <p:grpSpPr>
        <a:xfrm>
          <a:off x="0" y="0"/>
          <a:ext cx="0" cy="0"/>
          <a:chOff x="0" y="0"/>
          <a:chExt cx="0" cy="0"/>
        </a:xfrm>
      </p:grpSpPr>
      <p:pic>
        <p:nvPicPr>
          <p:cNvPr id="6" name="Picture Placeholder 16" descr="Windows 11 bloom&#10;">
            <a:extLst>
              <a:ext uri="{FF2B5EF4-FFF2-40B4-BE49-F238E27FC236}">
                <a16:creationId xmlns:a16="http://schemas.microsoft.com/office/drawing/2014/main" id="{4557E100-6957-47E8-9475-52A805C3B1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 r="20380"/>
          <a:stretch/>
        </p:blipFill>
        <p:spPr>
          <a:xfrm>
            <a:off x="4034118" y="0"/>
            <a:ext cx="8157882" cy="6858000"/>
          </a:xfrm>
          <a:prstGeom prst="rect">
            <a:avLst/>
          </a:prstGeom>
        </p:spPr>
      </p:pic>
      <p:sp>
        <p:nvSpPr>
          <p:cNvPr id="7" name="Rectangle 6">
            <a:extLst>
              <a:ext uri="{FF2B5EF4-FFF2-40B4-BE49-F238E27FC236}">
                <a16:creationId xmlns:a16="http://schemas.microsoft.com/office/drawing/2014/main" id="{DFF76A64-34DA-4EBF-B329-0E442EC6B370}"/>
              </a:ext>
              <a:ext uri="{C183D7F6-B498-43B3-948B-1728B52AA6E4}">
                <adec:decorative xmlns:adec="http://schemas.microsoft.com/office/drawing/2017/decorative" val="1"/>
              </a:ext>
            </a:extLst>
          </p:cNvPr>
          <p:cNvSpPr/>
          <p:nvPr userDrawn="1"/>
        </p:nvSpPr>
        <p:spPr bwMode="auto">
          <a:xfrm>
            <a:off x="4034118" y="0"/>
            <a:ext cx="2416312" cy="6858000"/>
          </a:xfrm>
          <a:prstGeom prst="rect">
            <a:avLst/>
          </a:prstGeom>
          <a:gradFill flip="none" rotWithShape="1">
            <a:gsLst>
              <a:gs pos="0">
                <a:srgbClr val="091934"/>
              </a:gs>
              <a:gs pos="100000">
                <a:srgbClr val="09193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1419943"/>
          </a:xfrm>
          <a:prstGeom prst="rect">
            <a:avLst/>
          </a:prstGeom>
        </p:spPr>
        <p:txBody>
          <a:bodyPr lIns="0" tIns="0" rIns="0" bIns="0"/>
          <a:lstStyle>
            <a:lvl1pPr>
              <a:lnSpc>
                <a:spcPct val="100000"/>
              </a:lnSpc>
              <a:spcAft>
                <a:spcPts val="667"/>
              </a:spcAft>
              <a:defRPr lang="en-US" sz="3600" kern="1200" spc="0" baseline="0" noProof="0" dirty="0">
                <a:solidFill>
                  <a:srgbClr val="60CDFF"/>
                </a:solidFill>
                <a:latin typeface="+mj-lt"/>
                <a:ea typeface="+mn-ea"/>
                <a:cs typeface="Segoe UI Variable Text Semibold" pitchFamily="2" charset="0"/>
              </a:defRPr>
            </a:lvl1pPr>
          </a:lstStyle>
          <a:p>
            <a:r>
              <a:rPr lang="en-US" noProof="0"/>
              <a:t>Click to edit copy</a:t>
            </a:r>
          </a:p>
        </p:txBody>
      </p:sp>
      <p:sp>
        <p:nvSpPr>
          <p:cNvPr id="9" name="Text Placeholder 3">
            <a:extLst>
              <a:ext uri="{FF2B5EF4-FFF2-40B4-BE49-F238E27FC236}">
                <a16:creationId xmlns:a16="http://schemas.microsoft.com/office/drawing/2014/main" id="{0F82C4E3-D340-4EF0-AB3E-F0DA6E150AE2}"/>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4212966838"/>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C08F-501C-5DCE-2C63-E520D7EF8F29}"/>
              </a:ext>
            </a:extLst>
          </p:cNvPr>
          <p:cNvSpPr>
            <a:spLocks noGrp="1"/>
          </p:cNvSpPr>
          <p:nvPr>
            <p:ph type="title" hasCustomPrompt="1"/>
          </p:nvPr>
        </p:nvSpPr>
        <p:spPr>
          <a:noFill/>
        </p:spPr>
        <p:txBody>
          <a:bodyPr/>
          <a:lstStyle>
            <a:lvl1pPr algn="l">
              <a:defRPr sz="3000">
                <a:solidFill>
                  <a:schemeClr val="accent3"/>
                </a:solidFill>
              </a:defRPr>
            </a:lvl1pPr>
          </a:lstStyle>
          <a:p>
            <a:r>
              <a:rPr lang="en-US"/>
              <a:t>Slide Title</a:t>
            </a:r>
          </a:p>
        </p:txBody>
      </p:sp>
      <p:sp>
        <p:nvSpPr>
          <p:cNvPr id="6" name="Footer Placeholder 5">
            <a:extLst>
              <a:ext uri="{FF2B5EF4-FFF2-40B4-BE49-F238E27FC236}">
                <a16:creationId xmlns:a16="http://schemas.microsoft.com/office/drawing/2014/main" id="{64E36479-61C2-6211-AADF-05D215559C52}"/>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7" name="Slide Number Placeholder 6">
            <a:extLst>
              <a:ext uri="{FF2B5EF4-FFF2-40B4-BE49-F238E27FC236}">
                <a16:creationId xmlns:a16="http://schemas.microsoft.com/office/drawing/2014/main" id="{E1381C07-CC87-D7B8-C6A1-196F9D2A4F3D}"/>
              </a:ext>
            </a:extLst>
          </p:cNvPr>
          <p:cNvSpPr>
            <a:spLocks noGrp="1"/>
          </p:cNvSpPr>
          <p:nvPr>
            <p:ph type="sldNum" sz="quarter" idx="11"/>
          </p:nvPr>
        </p:nvSpPr>
        <p:spPr>
          <a:xfrm>
            <a:off x="457200" y="6370100"/>
            <a:ext cx="257033" cy="365125"/>
          </a:xfrm>
          <a:prstGeom prst="rect">
            <a:avLst/>
          </a:prstGeom>
        </p:spPr>
        <p:txBody>
          <a:bodyPr/>
          <a:lstStyle/>
          <a:p>
            <a:fld id="{0F831B7C-8898-4926-ACA5-DF9AB8D50475}" type="slidenum">
              <a:rPr lang="en-US" smtClean="0"/>
              <a:pPr/>
              <a:t>‹#›</a:t>
            </a:fld>
            <a:endParaRPr lang="en-US"/>
          </a:p>
        </p:txBody>
      </p:sp>
      <p:sp>
        <p:nvSpPr>
          <p:cNvPr id="5" name="Content Placeholder 2">
            <a:extLst>
              <a:ext uri="{FF2B5EF4-FFF2-40B4-BE49-F238E27FC236}">
                <a16:creationId xmlns:a16="http://schemas.microsoft.com/office/drawing/2014/main" id="{5F542D0A-069C-1E86-E457-5E72A9FCEAB5}"/>
              </a:ext>
            </a:extLst>
          </p:cNvPr>
          <p:cNvSpPr>
            <a:spLocks noGrp="1"/>
          </p:cNvSpPr>
          <p:nvPr>
            <p:ph idx="1"/>
          </p:nvPr>
        </p:nvSpPr>
        <p:spPr>
          <a:xfrm>
            <a:off x="457200" y="1248937"/>
            <a:ext cx="11277600" cy="4928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58667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5120C-CFF1-D7E0-0D99-8B3031EE5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4B3DF-7590-6416-832E-47BDDD6AD4BF}"/>
              </a:ext>
            </a:extLst>
          </p:cNvPr>
          <p:cNvSpPr>
            <a:spLocks noGrp="1"/>
          </p:cNvSpPr>
          <p:nvPr>
            <p:ph sz="half" idx="1"/>
          </p:nvPr>
        </p:nvSpPr>
        <p:spPr>
          <a:xfrm>
            <a:off x="449766" y="1371600"/>
            <a:ext cx="5397500"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29ED-6D63-8818-498B-24FC1758F6E9}"/>
              </a:ext>
            </a:extLst>
          </p:cNvPr>
          <p:cNvSpPr>
            <a:spLocks noGrp="1"/>
          </p:cNvSpPr>
          <p:nvPr>
            <p:ph sz="half" idx="2"/>
          </p:nvPr>
        </p:nvSpPr>
        <p:spPr>
          <a:xfrm>
            <a:off x="6311900" y="1371600"/>
            <a:ext cx="5397500"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5F0C93B-678E-318D-DF7B-DD922B7B904F}"/>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9" name="Slide Number Placeholder 8">
            <a:extLst>
              <a:ext uri="{FF2B5EF4-FFF2-40B4-BE49-F238E27FC236}">
                <a16:creationId xmlns:a16="http://schemas.microsoft.com/office/drawing/2014/main" id="{230C48FB-E3CB-75E3-1C9C-6EEA319ECA17}"/>
              </a:ext>
            </a:extLst>
          </p:cNvPr>
          <p:cNvSpPr>
            <a:spLocks noGrp="1"/>
          </p:cNvSpPr>
          <p:nvPr>
            <p:ph type="sldNum" sz="quarter" idx="11"/>
          </p:nvPr>
        </p:nvSpPr>
        <p:spPr>
          <a:xfrm>
            <a:off x="457200" y="6370100"/>
            <a:ext cx="257033" cy="365125"/>
          </a:xfrm>
          <a:prstGeom prst="rect">
            <a:avLst/>
          </a:prstGeom>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185978128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Gray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229D28-235F-6D15-1122-F0D5814CA107}"/>
              </a:ext>
            </a:extLst>
          </p:cNvPr>
          <p:cNvSpPr/>
          <p:nvPr userDrawn="1"/>
        </p:nvSpPr>
        <p:spPr bwMode="auto">
          <a:xfrm>
            <a:off x="0" y="700755"/>
            <a:ext cx="12192000" cy="5606041"/>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2" name="Title 1">
            <a:extLst>
              <a:ext uri="{FF2B5EF4-FFF2-40B4-BE49-F238E27FC236}">
                <a16:creationId xmlns:a16="http://schemas.microsoft.com/office/drawing/2014/main" id="{7985120C-CFF1-D7E0-0D99-8B3031EE5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4B3DF-7590-6416-832E-47BDDD6AD4BF}"/>
              </a:ext>
            </a:extLst>
          </p:cNvPr>
          <p:cNvSpPr>
            <a:spLocks noGrp="1"/>
          </p:cNvSpPr>
          <p:nvPr>
            <p:ph sz="half" idx="1"/>
          </p:nvPr>
        </p:nvSpPr>
        <p:spPr>
          <a:xfrm>
            <a:off x="449766" y="1371600"/>
            <a:ext cx="5397500"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29ED-6D63-8818-498B-24FC1758F6E9}"/>
              </a:ext>
            </a:extLst>
          </p:cNvPr>
          <p:cNvSpPr>
            <a:spLocks noGrp="1"/>
          </p:cNvSpPr>
          <p:nvPr>
            <p:ph sz="half" idx="2"/>
          </p:nvPr>
        </p:nvSpPr>
        <p:spPr>
          <a:xfrm>
            <a:off x="6311900" y="1371600"/>
            <a:ext cx="5397500"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5F0C93B-678E-318D-DF7B-DD922B7B904F}"/>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9" name="Slide Number Placeholder 8">
            <a:extLst>
              <a:ext uri="{FF2B5EF4-FFF2-40B4-BE49-F238E27FC236}">
                <a16:creationId xmlns:a16="http://schemas.microsoft.com/office/drawing/2014/main" id="{230C48FB-E3CB-75E3-1C9C-6EEA319ECA17}"/>
              </a:ext>
            </a:extLst>
          </p:cNvPr>
          <p:cNvSpPr>
            <a:spLocks noGrp="1"/>
          </p:cNvSpPr>
          <p:nvPr>
            <p:ph type="sldNum" sz="quarter" idx="11"/>
          </p:nvPr>
        </p:nvSpPr>
        <p:spPr>
          <a:xfrm>
            <a:off x="457200" y="6370100"/>
            <a:ext cx="257033" cy="365125"/>
          </a:xfrm>
          <a:prstGeom prst="rect">
            <a:avLst/>
          </a:prstGeom>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220933424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CB5D7C-0462-CE2E-5B71-1108CB2AA7C6}"/>
              </a:ext>
            </a:extLst>
          </p:cNvPr>
          <p:cNvSpPr>
            <a:spLocks noGrp="1"/>
          </p:cNvSpPr>
          <p:nvPr>
            <p:ph type="ftr" sz="quarter" idx="10"/>
          </p:nvPr>
        </p:nvSpPr>
        <p:spPr/>
        <p:txBody>
          <a:bodyPr/>
          <a:lstStyle/>
          <a:p>
            <a:r>
              <a:rPr lang="en-US">
                <a:cs typeface="Segoe UI" panose="020B0502040204020203" pitchFamily="34" charset="0"/>
              </a:rPr>
              <a:t>Microsoft Confidential Information - Shared Under NDA and information subject to change</a:t>
            </a:r>
            <a:endParaRPr lang="en-US"/>
          </a:p>
        </p:txBody>
      </p:sp>
      <p:sp>
        <p:nvSpPr>
          <p:cNvPr id="6" name="Slide Number Placeholder 5">
            <a:extLst>
              <a:ext uri="{FF2B5EF4-FFF2-40B4-BE49-F238E27FC236}">
                <a16:creationId xmlns:a16="http://schemas.microsoft.com/office/drawing/2014/main" id="{61A1A27B-4E48-E0AD-7A53-1CE23570C639}"/>
              </a:ext>
            </a:extLst>
          </p:cNvPr>
          <p:cNvSpPr>
            <a:spLocks noGrp="1"/>
          </p:cNvSpPr>
          <p:nvPr>
            <p:ph type="sldNum" sz="quarter" idx="11"/>
          </p:nvPr>
        </p:nvSpPr>
        <p:spPr>
          <a:xfrm>
            <a:off x="457200" y="6370100"/>
            <a:ext cx="257033" cy="365125"/>
          </a:xfrm>
          <a:prstGeom prst="rect">
            <a:avLst/>
          </a:prstGeom>
        </p:spPr>
        <p:txBody>
          <a:bodyPr/>
          <a:lstStyle/>
          <a:p>
            <a:fld id="{0F831B7C-8898-4926-ACA5-DF9AB8D50475}" type="slidenum">
              <a:rPr lang="en-US" smtClean="0"/>
              <a:pPr/>
              <a:t>‹#›</a:t>
            </a:fld>
            <a:endParaRPr lang="en-US"/>
          </a:p>
        </p:txBody>
      </p:sp>
    </p:spTree>
    <p:extLst>
      <p:ext uri="{BB962C8B-B14F-4D97-AF65-F5344CB8AC3E}">
        <p14:creationId xmlns:p14="http://schemas.microsoft.com/office/powerpoint/2010/main" val="278538337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B0E31-28A0-B7DD-F094-6AE284A77A70}"/>
              </a:ext>
            </a:extLst>
          </p:cNvPr>
          <p:cNvSpPr/>
          <p:nvPr userDrawn="1"/>
        </p:nvSpPr>
        <p:spPr>
          <a:xfrm>
            <a:off x="0" y="1598141"/>
            <a:ext cx="10981038" cy="3838368"/>
          </a:xfrm>
          <a:prstGeom prst="rect">
            <a:avLst/>
          </a:prstGeom>
          <a:gradFill>
            <a:gsLst>
              <a:gs pos="0">
                <a:srgbClr val="0078D4">
                  <a:lumMod val="52000"/>
                  <a:alpha val="65000"/>
                </a:srgbClr>
              </a:gs>
              <a:gs pos="45000">
                <a:srgbClr val="0078D4">
                  <a:lumMod val="100000"/>
                  <a:alpha val="50616"/>
                </a:srgbClr>
              </a:gs>
              <a:gs pos="97000">
                <a:srgbClr val="00385D">
                  <a:alpha val="62000"/>
                  <a:lumMod val="39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3758F1-BA12-C6B3-092B-9E2B27EE73C3}"/>
              </a:ext>
            </a:extLst>
          </p:cNvPr>
          <p:cNvSpPr/>
          <p:nvPr userDrawn="1"/>
        </p:nvSpPr>
        <p:spPr>
          <a:xfrm>
            <a:off x="372761" y="1285103"/>
            <a:ext cx="10981040" cy="3838368"/>
          </a:xfrm>
          <a:prstGeom prst="rect">
            <a:avLst/>
          </a:prstGeom>
          <a:noFill/>
          <a:ln w="889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12" name="Picture 11" descr="A black and white sign&#10;&#10;Description automatically generated with low confidence">
            <a:extLst>
              <a:ext uri="{FF2B5EF4-FFF2-40B4-BE49-F238E27FC236}">
                <a16:creationId xmlns:a16="http://schemas.microsoft.com/office/drawing/2014/main" id="{D4B9F34A-B3F6-D7F8-71A3-C51C9BA04A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2753" y="6453075"/>
            <a:ext cx="842048" cy="179925"/>
          </a:xfrm>
          <a:prstGeom prst="rect">
            <a:avLst/>
          </a:prstGeom>
        </p:spPr>
      </p:pic>
      <p:sp>
        <p:nvSpPr>
          <p:cNvPr id="2" name="Title 1">
            <a:extLst>
              <a:ext uri="{FF2B5EF4-FFF2-40B4-BE49-F238E27FC236}">
                <a16:creationId xmlns:a16="http://schemas.microsoft.com/office/drawing/2014/main" id="{A1C1C7E2-EFFF-6DE1-70BE-C15609FEF6FF}"/>
              </a:ext>
            </a:extLst>
          </p:cNvPr>
          <p:cNvSpPr>
            <a:spLocks noGrp="1"/>
          </p:cNvSpPr>
          <p:nvPr>
            <p:ph type="title" hasCustomPrompt="1"/>
          </p:nvPr>
        </p:nvSpPr>
        <p:spPr>
          <a:xfrm>
            <a:off x="838200" y="1948731"/>
            <a:ext cx="9822366" cy="2965792"/>
          </a:xfrm>
          <a:noFill/>
        </p:spPr>
        <p:txBody>
          <a:bodyPr>
            <a:normAutofit/>
          </a:bodyPr>
          <a:lstStyle>
            <a:lvl1pPr>
              <a:defRPr sz="8000"/>
            </a:lvl1pPr>
          </a:lstStyle>
          <a:p>
            <a:r>
              <a:rPr lang="en-US"/>
              <a:t>Big Statement Layout</a:t>
            </a:r>
          </a:p>
        </p:txBody>
      </p:sp>
      <p:sp>
        <p:nvSpPr>
          <p:cNvPr id="4" name="Footer Placeholder 3">
            <a:extLst>
              <a:ext uri="{FF2B5EF4-FFF2-40B4-BE49-F238E27FC236}">
                <a16:creationId xmlns:a16="http://schemas.microsoft.com/office/drawing/2014/main" id="{AE5DAD3B-C96F-48A9-497B-4A1E92C76B2B}"/>
              </a:ext>
            </a:extLst>
          </p:cNvPr>
          <p:cNvSpPr>
            <a:spLocks noGrp="1"/>
          </p:cNvSpPr>
          <p:nvPr>
            <p:ph type="ftr" sz="quarter" idx="10"/>
          </p:nvPr>
        </p:nvSpPr>
        <p:spPr/>
        <p:txBody>
          <a:bodyPr/>
          <a:lstStyle>
            <a:lvl1pPr>
              <a:defRPr>
                <a:solidFill>
                  <a:schemeClr val="bg1"/>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7" name="Slide Number Placeholder 6">
            <a:extLst>
              <a:ext uri="{FF2B5EF4-FFF2-40B4-BE49-F238E27FC236}">
                <a16:creationId xmlns:a16="http://schemas.microsoft.com/office/drawing/2014/main" id="{3C586530-9EF4-02A5-B364-F8D7042D591B}"/>
              </a:ext>
            </a:extLst>
          </p:cNvPr>
          <p:cNvSpPr>
            <a:spLocks noGrp="1"/>
          </p:cNvSpPr>
          <p:nvPr>
            <p:ph type="sldNum" sz="quarter" idx="11"/>
          </p:nvPr>
        </p:nvSpPr>
        <p:spPr/>
        <p:txBody>
          <a:bodyPr/>
          <a:lstStyle>
            <a:lvl1pPr>
              <a:defRPr>
                <a:solidFill>
                  <a:schemeClr val="bg1"/>
                </a:solidFill>
              </a:defRPr>
            </a:lvl1pPr>
          </a:lstStyle>
          <a:p>
            <a:fld id="{0F831B7C-8898-4926-ACA5-DF9AB8D50475}" type="slidenum">
              <a:rPr lang="en-US" smtClean="0"/>
              <a:pPr/>
              <a:t>‹#›</a:t>
            </a:fld>
            <a:endParaRPr lang="en-US"/>
          </a:p>
        </p:txBody>
      </p:sp>
      <p:cxnSp>
        <p:nvCxnSpPr>
          <p:cNvPr id="9" name="Straight Connector 8">
            <a:extLst>
              <a:ext uri="{FF2B5EF4-FFF2-40B4-BE49-F238E27FC236}">
                <a16:creationId xmlns:a16="http://schemas.microsoft.com/office/drawing/2014/main" id="{8171B0C9-56CB-4227-9991-BE8493B054FD}"/>
              </a:ext>
            </a:extLst>
          </p:cNvPr>
          <p:cNvCxnSpPr>
            <a:cxnSpLocks/>
          </p:cNvCxnSpPr>
          <p:nvPr userDrawn="1"/>
        </p:nvCxnSpPr>
        <p:spPr>
          <a:xfrm>
            <a:off x="714233" y="6450764"/>
            <a:ext cx="0" cy="203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4720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hank You_Testimonials">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00E5FAD-4F5A-AF75-BCC2-80A8A1E93403}"/>
              </a:ext>
            </a:extLst>
          </p:cNvPr>
          <p:cNvSpPr/>
          <p:nvPr userDrawn="1"/>
        </p:nvSpPr>
        <p:spPr bwMode="auto">
          <a:xfrm>
            <a:off x="0" y="1"/>
            <a:ext cx="12192000" cy="630679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grpSp>
        <p:nvGrpSpPr>
          <p:cNvPr id="48" name="Group 47">
            <a:extLst>
              <a:ext uri="{FF2B5EF4-FFF2-40B4-BE49-F238E27FC236}">
                <a16:creationId xmlns:a16="http://schemas.microsoft.com/office/drawing/2014/main" id="{A8228348-AFA9-1E39-8E56-4F1742B93F97}"/>
              </a:ext>
            </a:extLst>
          </p:cNvPr>
          <p:cNvGrpSpPr/>
          <p:nvPr userDrawn="1"/>
        </p:nvGrpSpPr>
        <p:grpSpPr>
          <a:xfrm>
            <a:off x="8862755" y="440808"/>
            <a:ext cx="2242833" cy="1200858"/>
            <a:chOff x="9556955" y="315880"/>
            <a:chExt cx="2242833" cy="1200858"/>
          </a:xfrm>
        </p:grpSpPr>
        <p:sp>
          <p:nvSpPr>
            <p:cNvPr id="49" name="Rectangle: Rounded Corners 175">
              <a:extLst>
                <a:ext uri="{FF2B5EF4-FFF2-40B4-BE49-F238E27FC236}">
                  <a16:creationId xmlns:a16="http://schemas.microsoft.com/office/drawing/2014/main" id="{21857090-F3CD-661C-DD95-A1D5CDFB7B56}"/>
                </a:ext>
              </a:extLst>
            </p:cNvPr>
            <p:cNvSpPr/>
            <p:nvPr/>
          </p:nvSpPr>
          <p:spPr>
            <a:xfrm>
              <a:off x="9556955" y="315880"/>
              <a:ext cx="2242833" cy="1200858"/>
            </a:xfrm>
            <a:prstGeom prst="roundRect">
              <a:avLst>
                <a:gd name="adj" fmla="val 9612"/>
              </a:avLst>
            </a:prstGeom>
            <a:solidFill>
              <a:schemeClr val="bg1"/>
            </a:solidFill>
            <a:ln>
              <a:noFill/>
            </a:ln>
            <a:effectLst>
              <a:outerShdw blurRad="304800" dist="1524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594360" rIns="137160" bIns="137160" numCol="1" spcCol="0" rtlCol="0" fromWordArt="0" anchor="t" anchorCtr="0" forceAA="0" compatLnSpc="1">
              <a:prstTxWarp prst="textNoShape">
                <a:avLst/>
              </a:prstTxWarp>
              <a:noAutofit/>
            </a:bodyPr>
            <a:lstStyle/>
            <a:p>
              <a:pPr>
                <a:spcAft>
                  <a:spcPts val="600"/>
                </a:spcAft>
              </a:pPr>
              <a:r>
                <a:rPr lang="en-US" altLang="zh-TW" sz="1400">
                  <a:solidFill>
                    <a:srgbClr val="5C5C5C"/>
                  </a:solidFill>
                  <a:latin typeface="Segoe UI Semibold" panose="020B0502040204020203" pitchFamily="34" charset="0"/>
                  <a:cs typeface="Segoe UI Semibold" panose="020B0502040204020203" pitchFamily="34" charset="0"/>
                </a:rPr>
                <a:t>Win11 </a:t>
              </a:r>
              <a:r>
                <a:rPr lang="zh-TW" altLang="en-US" sz="1400">
                  <a:solidFill>
                    <a:srgbClr val="5C5C5C"/>
                  </a:solidFill>
                  <a:latin typeface="Segoe UI Semibold" panose="020B0502040204020203" pitchFamily="34" charset="0"/>
                  <a:cs typeface="Segoe UI Semibold" panose="020B0502040204020203" pitchFamily="34" charset="0"/>
                </a:rPr>
                <a:t>主理人：創造開放平台 推出更多機種 </a:t>
              </a:r>
            </a:p>
          </p:txBody>
        </p:sp>
        <p:pic>
          <p:nvPicPr>
            <p:cNvPr id="50" name="Picture 3" descr="A picture containing text, beverage, soft drink, clipart&#10;&#10;Description automatically generated">
              <a:extLst>
                <a:ext uri="{FF2B5EF4-FFF2-40B4-BE49-F238E27FC236}">
                  <a16:creationId xmlns:a16="http://schemas.microsoft.com/office/drawing/2014/main" id="{68923909-B24F-D87A-059A-087C15E46A78}"/>
                </a:ext>
              </a:extLst>
            </p:cNvPr>
            <p:cNvPicPr>
              <a:picLocks noChangeAspect="1"/>
            </p:cNvPicPr>
            <p:nvPr/>
          </p:nvPicPr>
          <p:blipFill>
            <a:blip r:embed="rId2"/>
            <a:stretch>
              <a:fillRect/>
            </a:stretch>
          </p:blipFill>
          <p:spPr>
            <a:xfrm>
              <a:off x="9724486" y="487744"/>
              <a:ext cx="857948" cy="286447"/>
            </a:xfrm>
            <a:prstGeom prst="roundRect">
              <a:avLst/>
            </a:prstGeom>
          </p:spPr>
        </p:pic>
      </p:grpSp>
      <p:grpSp>
        <p:nvGrpSpPr>
          <p:cNvPr id="51" name="Group 50">
            <a:extLst>
              <a:ext uri="{FF2B5EF4-FFF2-40B4-BE49-F238E27FC236}">
                <a16:creationId xmlns:a16="http://schemas.microsoft.com/office/drawing/2014/main" id="{63945796-CE09-3C7F-9D16-ED870C982482}"/>
              </a:ext>
            </a:extLst>
          </p:cNvPr>
          <p:cNvGrpSpPr/>
          <p:nvPr userDrawn="1"/>
        </p:nvGrpSpPr>
        <p:grpSpPr>
          <a:xfrm>
            <a:off x="4949089" y="1068123"/>
            <a:ext cx="2523339" cy="1058536"/>
            <a:chOff x="3275033" y="458203"/>
            <a:chExt cx="2523339" cy="1058536"/>
          </a:xfrm>
        </p:grpSpPr>
        <p:sp>
          <p:nvSpPr>
            <p:cNvPr id="52" name="Rectangle: Rounded Corners 152">
              <a:extLst>
                <a:ext uri="{FF2B5EF4-FFF2-40B4-BE49-F238E27FC236}">
                  <a16:creationId xmlns:a16="http://schemas.microsoft.com/office/drawing/2014/main" id="{F87BBD63-C75B-399F-3E5F-B24C6FE952C8}"/>
                </a:ext>
              </a:extLst>
            </p:cNvPr>
            <p:cNvSpPr/>
            <p:nvPr/>
          </p:nvSpPr>
          <p:spPr>
            <a:xfrm>
              <a:off x="3275033" y="458203"/>
              <a:ext cx="2523339" cy="1058536"/>
            </a:xfrm>
            <a:prstGeom prst="roundRect">
              <a:avLst>
                <a:gd name="adj" fmla="val 9612"/>
              </a:avLst>
            </a:prstGeom>
            <a:solidFill>
              <a:schemeClr val="bg1"/>
            </a:solidFill>
            <a:ln>
              <a:noFill/>
            </a:ln>
            <a:effectLst>
              <a:outerShdw blurRad="152400" dist="76200" dir="2700000" algn="ctr" rotWithShape="0">
                <a:srgbClr val="000000">
                  <a:alpha val="3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457200" rIns="137160" bIns="137160" numCol="1" spcCol="0" rtlCol="0" fromWordArt="0" anchor="t" anchorCtr="0" forceAA="0" compatLnSpc="1">
              <a:prstTxWarp prst="textNoShape">
                <a:avLst/>
              </a:prstTxWarp>
              <a:noAutofit/>
            </a:bodyPr>
            <a:lstStyle/>
            <a:p>
              <a:pPr>
                <a:spcAft>
                  <a:spcPts val="600"/>
                </a:spcAft>
              </a:pPr>
              <a:r>
                <a:rPr lang="zh-CN" altLang="en-US" sz="1400">
                  <a:solidFill>
                    <a:srgbClr val="5C5C5C"/>
                  </a:solidFill>
                  <a:latin typeface="Segoe UI Semibold" panose="020B0502040204020203" pitchFamily="34" charset="0"/>
                  <a:cs typeface="Segoe UI Semibold" panose="020B0502040204020203" pitchFamily="34" charset="0"/>
                </a:rPr>
                <a:t>微软正式推送 </a:t>
              </a:r>
              <a:r>
                <a:rPr lang="en-US" altLang="zh-CN" sz="1400">
                  <a:solidFill>
                    <a:srgbClr val="5C5C5C"/>
                  </a:solidFill>
                  <a:latin typeface="Segoe UI Semibold" panose="020B0502040204020203" pitchFamily="34" charset="0"/>
                  <a:cs typeface="Segoe UI Semibold" panose="020B0502040204020203" pitchFamily="34" charset="0"/>
                </a:rPr>
                <a:t>Windows 11 </a:t>
              </a:r>
              <a:r>
                <a:rPr lang="zh-CN" altLang="en-US" sz="1400">
                  <a:solidFill>
                    <a:srgbClr val="5C5C5C"/>
                  </a:solidFill>
                  <a:latin typeface="Segoe UI Semibold" panose="020B0502040204020203" pitchFamily="34" charset="0"/>
                  <a:cs typeface="Segoe UI Semibold" panose="020B0502040204020203" pitchFamily="34" charset="0"/>
                </a:rPr>
                <a:t>外观变化 功能更新 </a:t>
              </a:r>
            </a:p>
          </p:txBody>
        </p:sp>
        <p:pic>
          <p:nvPicPr>
            <p:cNvPr id="53" name="Picture 7" descr="Text&#10;&#10;Description automatically generated">
              <a:extLst>
                <a:ext uri="{FF2B5EF4-FFF2-40B4-BE49-F238E27FC236}">
                  <a16:creationId xmlns:a16="http://schemas.microsoft.com/office/drawing/2014/main" id="{8DAA03AC-C997-8361-C05F-A8155358B6CB}"/>
                </a:ext>
              </a:extLst>
            </p:cNvPr>
            <p:cNvPicPr>
              <a:picLocks noChangeAspect="1"/>
            </p:cNvPicPr>
            <p:nvPr/>
          </p:nvPicPr>
          <p:blipFill>
            <a:blip r:embed="rId3"/>
            <a:stretch>
              <a:fillRect/>
            </a:stretch>
          </p:blipFill>
          <p:spPr>
            <a:xfrm>
              <a:off x="3462952" y="570335"/>
              <a:ext cx="969480" cy="286262"/>
            </a:xfrm>
            <a:prstGeom prst="rect">
              <a:avLst/>
            </a:prstGeom>
          </p:spPr>
        </p:pic>
      </p:grpSp>
      <p:grpSp>
        <p:nvGrpSpPr>
          <p:cNvPr id="54" name="Group 53">
            <a:extLst>
              <a:ext uri="{FF2B5EF4-FFF2-40B4-BE49-F238E27FC236}">
                <a16:creationId xmlns:a16="http://schemas.microsoft.com/office/drawing/2014/main" id="{5818E354-D2BC-A5D1-9540-47AC1E8021D8}"/>
              </a:ext>
            </a:extLst>
          </p:cNvPr>
          <p:cNvGrpSpPr/>
          <p:nvPr userDrawn="1"/>
        </p:nvGrpSpPr>
        <p:grpSpPr>
          <a:xfrm>
            <a:off x="446809" y="1727399"/>
            <a:ext cx="1967733" cy="1200858"/>
            <a:chOff x="474517" y="458270"/>
            <a:chExt cx="1967733" cy="1200858"/>
          </a:xfrm>
        </p:grpSpPr>
        <p:sp>
          <p:nvSpPr>
            <p:cNvPr id="55" name="Rectangle: Rounded Corners 158">
              <a:extLst>
                <a:ext uri="{FF2B5EF4-FFF2-40B4-BE49-F238E27FC236}">
                  <a16:creationId xmlns:a16="http://schemas.microsoft.com/office/drawing/2014/main" id="{7A240BE5-7B48-A621-AA6B-9231CF140829}"/>
                </a:ext>
              </a:extLst>
            </p:cNvPr>
            <p:cNvSpPr/>
            <p:nvPr/>
          </p:nvSpPr>
          <p:spPr>
            <a:xfrm>
              <a:off x="474517" y="458270"/>
              <a:ext cx="1967733" cy="1200858"/>
            </a:xfrm>
            <a:prstGeom prst="roundRect">
              <a:avLst>
                <a:gd name="adj" fmla="val 9612"/>
              </a:avLst>
            </a:prstGeom>
            <a:solidFill>
              <a:schemeClr val="bg1"/>
            </a:solidFill>
            <a:ln>
              <a:noFill/>
            </a:ln>
            <a:effectLst>
              <a:outerShdw blurRad="152400" dist="762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594360" rIns="137160" bIns="137160" numCol="1" spcCol="0" rtlCol="0" fromWordArt="0" anchor="t" anchorCtr="0" forceAA="0" compatLnSpc="1">
              <a:prstTxWarp prst="textNoShape">
                <a:avLst/>
              </a:prstTxWarp>
              <a:noAutofit/>
            </a:bodyPr>
            <a:lstStyle/>
            <a:p>
              <a:pPr>
                <a:spcAft>
                  <a:spcPts val="600"/>
                </a:spcAft>
              </a:pPr>
              <a:r>
                <a:rPr lang="en-US" sz="1400" b="1">
                  <a:solidFill>
                    <a:srgbClr val="5C5C5C"/>
                  </a:solidFill>
                  <a:latin typeface="Segoe UI Semibold" panose="020B0502040204020203" pitchFamily="34" charset="0"/>
                  <a:cs typeface="Segoe UI Semibold" panose="020B0502040204020203" pitchFamily="34" charset="0"/>
                </a:rPr>
                <a:t>Windows had a big four months</a:t>
              </a:r>
            </a:p>
          </p:txBody>
        </p:sp>
        <p:pic>
          <p:nvPicPr>
            <p:cNvPr id="56" name="Picture 55">
              <a:extLst>
                <a:ext uri="{FF2B5EF4-FFF2-40B4-BE49-F238E27FC236}">
                  <a16:creationId xmlns:a16="http://schemas.microsoft.com/office/drawing/2014/main" id="{070C520C-8247-42C4-BB97-4D5DE4719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477" y="630299"/>
              <a:ext cx="1083292" cy="261484"/>
            </a:xfrm>
            <a:prstGeom prst="roundRect">
              <a:avLst/>
            </a:prstGeom>
          </p:spPr>
        </p:pic>
      </p:grpSp>
      <p:grpSp>
        <p:nvGrpSpPr>
          <p:cNvPr id="57" name="Group 56">
            <a:extLst>
              <a:ext uri="{FF2B5EF4-FFF2-40B4-BE49-F238E27FC236}">
                <a16:creationId xmlns:a16="http://schemas.microsoft.com/office/drawing/2014/main" id="{1CA5A67D-ED7D-26A9-E5C0-6E1BC107870B}"/>
              </a:ext>
            </a:extLst>
          </p:cNvPr>
          <p:cNvGrpSpPr/>
          <p:nvPr userDrawn="1"/>
        </p:nvGrpSpPr>
        <p:grpSpPr>
          <a:xfrm>
            <a:off x="341536" y="4981258"/>
            <a:ext cx="2951802" cy="1193618"/>
            <a:chOff x="8648741" y="1846119"/>
            <a:chExt cx="2951802" cy="1193618"/>
          </a:xfrm>
        </p:grpSpPr>
        <p:sp>
          <p:nvSpPr>
            <p:cNvPr id="58" name="Rectangle: Rounded Corners 169">
              <a:extLst>
                <a:ext uri="{FF2B5EF4-FFF2-40B4-BE49-F238E27FC236}">
                  <a16:creationId xmlns:a16="http://schemas.microsoft.com/office/drawing/2014/main" id="{D248F270-6849-ABD8-7599-D47650D96742}"/>
                </a:ext>
              </a:extLst>
            </p:cNvPr>
            <p:cNvSpPr/>
            <p:nvPr/>
          </p:nvSpPr>
          <p:spPr>
            <a:xfrm>
              <a:off x="8648741" y="1846119"/>
              <a:ext cx="2951802" cy="1193618"/>
            </a:xfrm>
            <a:prstGeom prst="roundRect">
              <a:avLst>
                <a:gd name="adj" fmla="val 9612"/>
              </a:avLst>
            </a:prstGeom>
            <a:solidFill>
              <a:schemeClr val="bg1"/>
            </a:solidFill>
            <a:ln>
              <a:noFill/>
            </a:ln>
            <a:effectLst>
              <a:outerShdw blurRad="304800" dist="1524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502920" rIns="137160" bIns="137160" numCol="1" spcCol="0" rtlCol="0" fromWordArt="0" anchor="t" anchorCtr="0" forceAA="0" compatLnSpc="1">
              <a:prstTxWarp prst="textNoShape">
                <a:avLst/>
              </a:prstTxWarp>
              <a:noAutofit/>
            </a:bodyPr>
            <a:lstStyle/>
            <a:p>
              <a:pPr>
                <a:spcAft>
                  <a:spcPts val="600"/>
                </a:spcAft>
              </a:pPr>
              <a:r>
                <a:rPr lang="en-US" sz="1400" b="1">
                  <a:solidFill>
                    <a:srgbClr val="5C5C5C"/>
                  </a:solidFill>
                  <a:latin typeface="Segoe UI Semibold" panose="020B0502040204020203" pitchFamily="34" charset="0"/>
                  <a:cs typeface="Segoe UI Semibold" panose="020B0502040204020203" pitchFamily="34" charset="0"/>
                </a:rPr>
                <a:t>Exclusive: Microsoft's product chief sees PC revival as durable</a:t>
              </a:r>
            </a:p>
          </p:txBody>
        </p:sp>
        <p:pic>
          <p:nvPicPr>
            <p:cNvPr id="59" name="Picture 58">
              <a:extLst>
                <a:ext uri="{FF2B5EF4-FFF2-40B4-BE49-F238E27FC236}">
                  <a16:creationId xmlns:a16="http://schemas.microsoft.com/office/drawing/2014/main" id="{C17486F7-C9ED-2F88-FA6B-4C68E012F2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22672" y="1995238"/>
              <a:ext cx="781090" cy="285765"/>
            </a:xfrm>
            <a:prstGeom prst="rect">
              <a:avLst/>
            </a:prstGeom>
            <a:solidFill>
              <a:schemeClr val="bg1"/>
            </a:solidFill>
            <a:ln>
              <a:noFill/>
            </a:ln>
            <a:effectLst/>
          </p:spPr>
        </p:pic>
      </p:grpSp>
      <p:grpSp>
        <p:nvGrpSpPr>
          <p:cNvPr id="60" name="Group 59">
            <a:extLst>
              <a:ext uri="{FF2B5EF4-FFF2-40B4-BE49-F238E27FC236}">
                <a16:creationId xmlns:a16="http://schemas.microsoft.com/office/drawing/2014/main" id="{33B19B08-F06F-0255-41F7-C59A134C1B50}"/>
              </a:ext>
            </a:extLst>
          </p:cNvPr>
          <p:cNvGrpSpPr/>
          <p:nvPr userDrawn="1"/>
        </p:nvGrpSpPr>
        <p:grpSpPr>
          <a:xfrm>
            <a:off x="8790789" y="3202233"/>
            <a:ext cx="2024135" cy="1242261"/>
            <a:chOff x="1030175" y="3534725"/>
            <a:chExt cx="2024135" cy="1242261"/>
          </a:xfrm>
        </p:grpSpPr>
        <p:sp>
          <p:nvSpPr>
            <p:cNvPr id="61" name="Rectangle: Rounded Corners 179">
              <a:extLst>
                <a:ext uri="{FF2B5EF4-FFF2-40B4-BE49-F238E27FC236}">
                  <a16:creationId xmlns:a16="http://schemas.microsoft.com/office/drawing/2014/main" id="{AB12EABB-94A5-0A5F-599E-702EE2D8F95D}"/>
                </a:ext>
              </a:extLst>
            </p:cNvPr>
            <p:cNvSpPr/>
            <p:nvPr/>
          </p:nvSpPr>
          <p:spPr>
            <a:xfrm>
              <a:off x="1030175" y="3534725"/>
              <a:ext cx="2024135" cy="1242261"/>
            </a:xfrm>
            <a:prstGeom prst="roundRect">
              <a:avLst>
                <a:gd name="adj" fmla="val 9612"/>
              </a:avLst>
            </a:prstGeom>
            <a:solidFill>
              <a:schemeClr val="bg1"/>
            </a:solidFill>
            <a:ln w="6350">
              <a:noFill/>
            </a:ln>
            <a:effectLst>
              <a:outerShdw blurRad="152400" dist="76200" dir="27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zh-CN" sz="1400" b="0" i="0" u="none" strike="noStrike" kern="1200" cap="none" spc="0" normalizeH="0" baseline="0" noProof="0">
                  <a:ln>
                    <a:noFill/>
                  </a:ln>
                  <a:solidFill>
                    <a:prstClr val="black">
                      <a:lumMod val="75000"/>
                      <a:lumOff val="25000"/>
                    </a:prstClr>
                  </a:solidFill>
                  <a:effectLst/>
                  <a:uLnTx/>
                  <a:uFillTx/>
                  <a:latin typeface="Segoe UI Semibold" panose="020B0702040204020203" pitchFamily="34" charset="0"/>
                  <a:ea typeface="等线" panose="02010600030101010101" pitchFamily="2" charset="-122"/>
                  <a:cs typeface="Segoe UI Semibold" panose="020B0702040204020203" pitchFamily="34" charset="0"/>
                </a:rPr>
                <a:t>Ist mein Computer fit für Windows 11? </a:t>
              </a:r>
            </a:p>
          </p:txBody>
        </p:sp>
        <p:pic>
          <p:nvPicPr>
            <p:cNvPr id="62" name="Picture 6">
              <a:extLst>
                <a:ext uri="{FF2B5EF4-FFF2-40B4-BE49-F238E27FC236}">
                  <a16:creationId xmlns:a16="http://schemas.microsoft.com/office/drawing/2014/main" id="{99E4768C-8811-26AF-728C-41237CB82BCE}"/>
                </a:ext>
              </a:extLst>
            </p:cNvPr>
            <p:cNvPicPr>
              <a:picLocks noChangeAspect="1"/>
            </p:cNvPicPr>
            <p:nvPr/>
          </p:nvPicPr>
          <p:blipFill rotWithShape="1">
            <a:blip r:embed="rId6"/>
            <a:srcRect l="6557" t="6556" r="6557" b="6556"/>
            <a:stretch/>
          </p:blipFill>
          <p:spPr>
            <a:xfrm>
              <a:off x="1242172" y="3705283"/>
              <a:ext cx="287189" cy="285152"/>
            </a:xfrm>
            <a:prstGeom prst="roundRect">
              <a:avLst/>
            </a:prstGeom>
          </p:spPr>
        </p:pic>
      </p:grpSp>
      <p:grpSp>
        <p:nvGrpSpPr>
          <p:cNvPr id="63" name="Group 62">
            <a:extLst>
              <a:ext uri="{FF2B5EF4-FFF2-40B4-BE49-F238E27FC236}">
                <a16:creationId xmlns:a16="http://schemas.microsoft.com/office/drawing/2014/main" id="{10A00283-A2DE-2233-11F0-A98C5614C916}"/>
              </a:ext>
            </a:extLst>
          </p:cNvPr>
          <p:cNvGrpSpPr/>
          <p:nvPr userDrawn="1"/>
        </p:nvGrpSpPr>
        <p:grpSpPr>
          <a:xfrm>
            <a:off x="9802857" y="4664509"/>
            <a:ext cx="2159727" cy="1113704"/>
            <a:chOff x="8339737" y="3425404"/>
            <a:chExt cx="2159727" cy="1113704"/>
          </a:xfrm>
        </p:grpSpPr>
        <p:sp>
          <p:nvSpPr>
            <p:cNvPr id="64" name="Rectangle: Rounded Corners 183">
              <a:extLst>
                <a:ext uri="{FF2B5EF4-FFF2-40B4-BE49-F238E27FC236}">
                  <a16:creationId xmlns:a16="http://schemas.microsoft.com/office/drawing/2014/main" id="{D9E522A3-3D3B-F332-3B42-746A31D2EAC7}"/>
                </a:ext>
              </a:extLst>
            </p:cNvPr>
            <p:cNvSpPr/>
            <p:nvPr/>
          </p:nvSpPr>
          <p:spPr>
            <a:xfrm>
              <a:off x="8339737" y="3425404"/>
              <a:ext cx="2159727" cy="1113704"/>
            </a:xfrm>
            <a:prstGeom prst="roundRect">
              <a:avLst>
                <a:gd name="adj" fmla="val 9612"/>
              </a:avLst>
            </a:prstGeom>
            <a:solidFill>
              <a:schemeClr val="bg1"/>
            </a:solidFill>
            <a:ln>
              <a:noFill/>
            </a:ln>
            <a:effectLst>
              <a:outerShdw blurRad="304800" dist="1524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457200" rIns="137160" bIns="137160" numCol="1" spcCol="0" rtlCol="0" fromWordArt="0" anchor="t" anchorCtr="0" forceAA="0" compatLnSpc="1">
              <a:prstTxWarp prst="textNoShape">
                <a:avLst/>
              </a:prstTxWarp>
              <a:noAutofit/>
            </a:bodyPr>
            <a:lstStyle/>
            <a:p>
              <a:pPr>
                <a:spcAft>
                  <a:spcPts val="600"/>
                </a:spcAft>
              </a:pPr>
              <a:r>
                <a:rPr lang="en-US" altLang="zh-CN" sz="1400" b="1">
                  <a:solidFill>
                    <a:srgbClr val="5C5C5C"/>
                  </a:solidFill>
                  <a:latin typeface="Segoe UI Semibold" panose="020B0502040204020203" pitchFamily="34" charset="0"/>
                  <a:cs typeface="Segoe UI Semibold" panose="020B0502040204020203" pitchFamily="34" charset="0"/>
                </a:rPr>
                <a:t>PCs are pandemic-primed for bigger role</a:t>
              </a:r>
            </a:p>
          </p:txBody>
        </p:sp>
        <p:pic>
          <p:nvPicPr>
            <p:cNvPr id="65" name="Picture 64">
              <a:extLst>
                <a:ext uri="{FF2B5EF4-FFF2-40B4-BE49-F238E27FC236}">
                  <a16:creationId xmlns:a16="http://schemas.microsoft.com/office/drawing/2014/main" id="{135D1058-B6C8-E927-2AD7-A4639E1D94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30140" y="3638940"/>
              <a:ext cx="1487782" cy="140578"/>
            </a:xfrm>
            <a:prstGeom prst="roundRect">
              <a:avLst/>
            </a:prstGeom>
          </p:spPr>
        </p:pic>
      </p:grpSp>
      <p:grpSp>
        <p:nvGrpSpPr>
          <p:cNvPr id="66" name="Group 65">
            <a:extLst>
              <a:ext uri="{FF2B5EF4-FFF2-40B4-BE49-F238E27FC236}">
                <a16:creationId xmlns:a16="http://schemas.microsoft.com/office/drawing/2014/main" id="{AEA183E8-9D98-F5E0-5C2C-E00E248233D1}"/>
              </a:ext>
            </a:extLst>
          </p:cNvPr>
          <p:cNvGrpSpPr/>
          <p:nvPr userDrawn="1"/>
        </p:nvGrpSpPr>
        <p:grpSpPr>
          <a:xfrm>
            <a:off x="6886520" y="5000439"/>
            <a:ext cx="2528163" cy="1677631"/>
            <a:chOff x="3213761" y="4269890"/>
            <a:chExt cx="2528163" cy="1677631"/>
          </a:xfrm>
        </p:grpSpPr>
        <p:sp>
          <p:nvSpPr>
            <p:cNvPr id="67" name="Rectangle: Rounded Corners 187">
              <a:extLst>
                <a:ext uri="{FF2B5EF4-FFF2-40B4-BE49-F238E27FC236}">
                  <a16:creationId xmlns:a16="http://schemas.microsoft.com/office/drawing/2014/main" id="{4C19643A-0F35-84BD-471E-4DE7E0F37F06}"/>
                </a:ext>
              </a:extLst>
            </p:cNvPr>
            <p:cNvSpPr/>
            <p:nvPr/>
          </p:nvSpPr>
          <p:spPr>
            <a:xfrm>
              <a:off x="3213761" y="4269890"/>
              <a:ext cx="2528163" cy="1677631"/>
            </a:xfrm>
            <a:prstGeom prst="roundRect">
              <a:avLst>
                <a:gd name="adj" fmla="val 9612"/>
              </a:avLst>
            </a:prstGeom>
            <a:solidFill>
              <a:schemeClr val="bg1"/>
            </a:solidFill>
            <a:ln>
              <a:noFill/>
            </a:ln>
            <a:effectLst>
              <a:outerShdw blurRad="152400" dist="76200" dir="2700000" algn="ctr" rotWithShape="0">
                <a:srgbClr val="000000">
                  <a:alpha val="3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502920" rIns="137160" bIns="137160" numCol="1" spcCol="0" rtlCol="0" fromWordArt="0" anchor="t" anchorCtr="0" forceAA="0" compatLnSpc="1">
              <a:prstTxWarp prst="textNoShape">
                <a:avLst/>
              </a:prstTxWarp>
              <a:noAutofit/>
            </a:bodyPr>
            <a:lstStyle/>
            <a:p>
              <a:pPr>
                <a:spcAft>
                  <a:spcPts val="600"/>
                </a:spcAft>
              </a:pPr>
              <a:r>
                <a:rPr lang="en-US" sz="1400" b="1">
                  <a:solidFill>
                    <a:srgbClr val="5C5C5C"/>
                  </a:solidFill>
                  <a:latin typeface="Segoe UI Semibold" panose="020B0502040204020203" pitchFamily="34" charset="0"/>
                  <a:cs typeface="Segoe UI Semibold" panose="020B0502040204020203" pitchFamily="34" charset="0"/>
                </a:rPr>
                <a:t>Microsoft is ahead of schedule on its Windows 11 rollout because people just love it</a:t>
              </a:r>
            </a:p>
          </p:txBody>
        </p:sp>
        <p:pic>
          <p:nvPicPr>
            <p:cNvPr id="68" name="Picture 67">
              <a:extLst>
                <a:ext uri="{FF2B5EF4-FFF2-40B4-BE49-F238E27FC236}">
                  <a16:creationId xmlns:a16="http://schemas.microsoft.com/office/drawing/2014/main" id="{B3886BD4-BD69-134C-2D67-F3234556C2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2932" y="4445871"/>
              <a:ext cx="695731" cy="265643"/>
            </a:xfrm>
            <a:prstGeom prst="roundRect">
              <a:avLst/>
            </a:prstGeom>
          </p:spPr>
        </p:pic>
      </p:grpSp>
      <p:grpSp>
        <p:nvGrpSpPr>
          <p:cNvPr id="69" name="Group 68">
            <a:extLst>
              <a:ext uri="{FF2B5EF4-FFF2-40B4-BE49-F238E27FC236}">
                <a16:creationId xmlns:a16="http://schemas.microsoft.com/office/drawing/2014/main" id="{780B4973-184E-9F97-F125-5C83FF6715B3}"/>
              </a:ext>
            </a:extLst>
          </p:cNvPr>
          <p:cNvGrpSpPr/>
          <p:nvPr userDrawn="1"/>
        </p:nvGrpSpPr>
        <p:grpSpPr>
          <a:xfrm>
            <a:off x="9525985" y="1831240"/>
            <a:ext cx="2498137" cy="1558882"/>
            <a:chOff x="9375191" y="4806768"/>
            <a:chExt cx="2498137" cy="1558882"/>
          </a:xfrm>
        </p:grpSpPr>
        <p:sp>
          <p:nvSpPr>
            <p:cNvPr id="70" name="Rectangle: Rounded Corners 193">
              <a:extLst>
                <a:ext uri="{FF2B5EF4-FFF2-40B4-BE49-F238E27FC236}">
                  <a16:creationId xmlns:a16="http://schemas.microsoft.com/office/drawing/2014/main" id="{40E1515E-A480-D8D3-5CC5-D203972AF2B9}"/>
                </a:ext>
              </a:extLst>
            </p:cNvPr>
            <p:cNvSpPr/>
            <p:nvPr/>
          </p:nvSpPr>
          <p:spPr>
            <a:xfrm>
              <a:off x="9375191" y="4806768"/>
              <a:ext cx="2498137" cy="1558882"/>
            </a:xfrm>
            <a:prstGeom prst="roundRect">
              <a:avLst>
                <a:gd name="adj" fmla="val 9612"/>
              </a:avLst>
            </a:prstGeom>
            <a:solidFill>
              <a:schemeClr val="bg1"/>
            </a:solidFill>
            <a:ln>
              <a:noFill/>
            </a:ln>
            <a:effectLst>
              <a:outerShdw blurRad="304800" dist="1524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502920" rIns="137160" bIns="137160" numCol="1" spcCol="0" rtlCol="0" fromWordArt="0" anchor="t" anchorCtr="0" forceAA="0" compatLnSpc="1">
              <a:prstTxWarp prst="textNoShape">
                <a:avLst/>
              </a:prstTxWarp>
              <a:noAutofit/>
            </a:bodyPr>
            <a:lstStyle/>
            <a:p>
              <a:pPr>
                <a:spcAft>
                  <a:spcPts val="600"/>
                </a:spcAft>
              </a:pPr>
              <a:r>
                <a:rPr lang="en-US" sz="1400" b="1">
                  <a:solidFill>
                    <a:srgbClr val="5C5C5C"/>
                  </a:solidFill>
                  <a:latin typeface="Segoe UI Semibold" panose="020B0502040204020203" pitchFamily="34" charset="0"/>
                  <a:cs typeface="Segoe UI Semibold" panose="020B0502040204020203" pitchFamily="34" charset="0"/>
                </a:rPr>
                <a:t>Microsoft’s new heyday: PC ‘renaissance’ and cloud boom drive record revenue and employment</a:t>
              </a:r>
            </a:p>
          </p:txBody>
        </p:sp>
        <p:pic>
          <p:nvPicPr>
            <p:cNvPr id="71" name="Picture 70">
              <a:extLst>
                <a:ext uri="{FF2B5EF4-FFF2-40B4-BE49-F238E27FC236}">
                  <a16:creationId xmlns:a16="http://schemas.microsoft.com/office/drawing/2014/main" id="{F458206C-CD09-C873-24E1-568272E24B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56955" y="4996011"/>
              <a:ext cx="1160040" cy="226484"/>
            </a:xfrm>
            <a:prstGeom prst="roundRect">
              <a:avLst/>
            </a:prstGeom>
          </p:spPr>
        </p:pic>
      </p:grpSp>
      <p:grpSp>
        <p:nvGrpSpPr>
          <p:cNvPr id="72" name="Group 71">
            <a:extLst>
              <a:ext uri="{FF2B5EF4-FFF2-40B4-BE49-F238E27FC236}">
                <a16:creationId xmlns:a16="http://schemas.microsoft.com/office/drawing/2014/main" id="{4143124D-3665-C1D9-890B-E9E7C56AD56F}"/>
              </a:ext>
            </a:extLst>
          </p:cNvPr>
          <p:cNvGrpSpPr/>
          <p:nvPr userDrawn="1"/>
        </p:nvGrpSpPr>
        <p:grpSpPr>
          <a:xfrm>
            <a:off x="4128225" y="4809176"/>
            <a:ext cx="2230068" cy="1368620"/>
            <a:chOff x="466415" y="5080671"/>
            <a:chExt cx="2230068" cy="1368620"/>
          </a:xfrm>
        </p:grpSpPr>
        <p:sp>
          <p:nvSpPr>
            <p:cNvPr id="73" name="Rectangle: Rounded Corners 199">
              <a:extLst>
                <a:ext uri="{FF2B5EF4-FFF2-40B4-BE49-F238E27FC236}">
                  <a16:creationId xmlns:a16="http://schemas.microsoft.com/office/drawing/2014/main" id="{CA7394AD-C36A-9082-0449-157553515A96}"/>
                </a:ext>
              </a:extLst>
            </p:cNvPr>
            <p:cNvSpPr/>
            <p:nvPr/>
          </p:nvSpPr>
          <p:spPr>
            <a:xfrm>
              <a:off x="466415" y="5080671"/>
              <a:ext cx="2230068" cy="1368620"/>
            </a:xfrm>
            <a:prstGeom prst="roundRect">
              <a:avLst>
                <a:gd name="adj" fmla="val 9612"/>
              </a:avLst>
            </a:prstGeom>
            <a:solidFill>
              <a:schemeClr val="bg1"/>
            </a:solidFill>
            <a:ln>
              <a:noFill/>
            </a:ln>
            <a:effectLst>
              <a:outerShdw blurRad="304800" dist="1524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502920" rIns="137160" bIns="137160" numCol="1" spcCol="0" rtlCol="0" fromWordArt="0" anchor="t" anchorCtr="0" forceAA="0" compatLnSpc="1">
              <a:prstTxWarp prst="textNoShape">
                <a:avLst/>
              </a:prstTxWarp>
              <a:noAutofit/>
            </a:bodyPr>
            <a:lstStyle/>
            <a:p>
              <a:pPr>
                <a:spcAft>
                  <a:spcPts val="600"/>
                </a:spcAft>
              </a:pPr>
              <a:r>
                <a:rPr lang="en-US" sz="1400" b="1">
                  <a:solidFill>
                    <a:srgbClr val="5C5C5C"/>
                  </a:solidFill>
                  <a:latin typeface="Segoe UI Semibold" panose="020B0502040204020203" pitchFamily="34" charset="0"/>
                  <a:cs typeface="Segoe UI Semibold" panose="020B0502040204020203" pitchFamily="34" charset="0"/>
                </a:rPr>
                <a:t>Windows 11 is the most satisfying Microsoft operating system yet</a:t>
              </a:r>
            </a:p>
          </p:txBody>
        </p:sp>
        <p:pic>
          <p:nvPicPr>
            <p:cNvPr id="74" name="Picture 73">
              <a:extLst>
                <a:ext uri="{FF2B5EF4-FFF2-40B4-BE49-F238E27FC236}">
                  <a16:creationId xmlns:a16="http://schemas.microsoft.com/office/drawing/2014/main" id="{76430DD5-4CEF-2D1D-8209-B1BC5EF5196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4772" y="5272398"/>
              <a:ext cx="1510436" cy="212834"/>
            </a:xfrm>
            <a:prstGeom prst="rect">
              <a:avLst/>
            </a:prstGeom>
          </p:spPr>
        </p:pic>
      </p:grpSp>
      <p:grpSp>
        <p:nvGrpSpPr>
          <p:cNvPr id="75" name="Group 74">
            <a:extLst>
              <a:ext uri="{FF2B5EF4-FFF2-40B4-BE49-F238E27FC236}">
                <a16:creationId xmlns:a16="http://schemas.microsoft.com/office/drawing/2014/main" id="{0F13FC7C-7BFE-CEE5-F91B-70F4E35AB42C}"/>
              </a:ext>
            </a:extLst>
          </p:cNvPr>
          <p:cNvGrpSpPr/>
          <p:nvPr userDrawn="1"/>
        </p:nvGrpSpPr>
        <p:grpSpPr>
          <a:xfrm>
            <a:off x="888567" y="3257889"/>
            <a:ext cx="2675241" cy="1470170"/>
            <a:chOff x="5973500" y="4836627"/>
            <a:chExt cx="2675241" cy="1470170"/>
          </a:xfrm>
        </p:grpSpPr>
        <p:sp>
          <p:nvSpPr>
            <p:cNvPr id="76" name="Rectangle: Rounded Corners 205">
              <a:extLst>
                <a:ext uri="{FF2B5EF4-FFF2-40B4-BE49-F238E27FC236}">
                  <a16:creationId xmlns:a16="http://schemas.microsoft.com/office/drawing/2014/main" id="{A8F3A81C-1A61-DC63-F4EE-08AED61D80BD}"/>
                </a:ext>
              </a:extLst>
            </p:cNvPr>
            <p:cNvSpPr/>
            <p:nvPr/>
          </p:nvSpPr>
          <p:spPr>
            <a:xfrm>
              <a:off x="5973500" y="4836627"/>
              <a:ext cx="2675241" cy="1470170"/>
            </a:xfrm>
            <a:prstGeom prst="roundRect">
              <a:avLst>
                <a:gd name="adj" fmla="val 9612"/>
              </a:avLst>
            </a:prstGeom>
            <a:solidFill>
              <a:schemeClr val="bg1"/>
            </a:solidFill>
            <a:ln>
              <a:noFill/>
            </a:ln>
            <a:effectLst>
              <a:outerShdw blurRad="304800" dist="1524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594360" rIns="137160" bIns="137160" numCol="1" spcCol="0" rtlCol="0" fromWordArt="0" anchor="t" anchorCtr="0" forceAA="0" compatLnSpc="1">
              <a:prstTxWarp prst="textNoShape">
                <a:avLst/>
              </a:prstTxWarp>
              <a:noAutofit/>
            </a:bodyPr>
            <a:lstStyle/>
            <a:p>
              <a:pPr>
                <a:spcAft>
                  <a:spcPts val="600"/>
                </a:spcAft>
              </a:pPr>
              <a:r>
                <a:rPr lang="ja-JP" altLang="en-US" sz="1400">
                  <a:solidFill>
                    <a:srgbClr val="5C5C5C"/>
                  </a:solidFill>
                  <a:latin typeface="Segoe UI Semibold" panose="020B0502040204020203" pitchFamily="34" charset="0"/>
                  <a:cs typeface="Segoe UI Semibold" panose="020B0502040204020203" pitchFamily="34" charset="0"/>
                </a:rPr>
                <a:t>パンデミックを機に生まれた</a:t>
              </a:r>
              <a:r>
                <a:rPr lang="en-US" altLang="ja-JP" sz="1400">
                  <a:solidFill>
                    <a:srgbClr val="5C5C5C"/>
                  </a:solidFill>
                  <a:latin typeface="Segoe UI Semibold" panose="020B0502040204020203" pitchFamily="34" charset="0"/>
                  <a:cs typeface="Segoe UI Semibold" panose="020B0502040204020203" pitchFamily="34" charset="0"/>
                </a:rPr>
                <a:t>Windows 11</a:t>
              </a:r>
              <a:r>
                <a:rPr lang="ja-JP" altLang="en-US" sz="1400">
                  <a:solidFill>
                    <a:srgbClr val="5C5C5C"/>
                  </a:solidFill>
                  <a:latin typeface="Segoe UI Semibold" panose="020B0502040204020203" pitchFamily="34" charset="0"/>
                  <a:cs typeface="Segoe UI Semibold" panose="020B0502040204020203" pitchFamily="34" charset="0"/>
                </a:rPr>
                <a:t>。</a:t>
              </a:r>
              <a:r>
                <a:rPr lang="en-US" altLang="ja-JP" sz="1400">
                  <a:solidFill>
                    <a:srgbClr val="5C5C5C"/>
                  </a:solidFill>
                  <a:latin typeface="Segoe UI Semibold" panose="020B0502040204020203" pitchFamily="34" charset="0"/>
                  <a:cs typeface="Segoe UI Semibold" panose="020B0502040204020203" pitchFamily="34" charset="0"/>
                </a:rPr>
                <a:t>Microsoft</a:t>
              </a:r>
              <a:r>
                <a:rPr lang="ja-JP" altLang="en-US" sz="1400">
                  <a:solidFill>
                    <a:srgbClr val="5C5C5C"/>
                  </a:solidFill>
                  <a:latin typeface="Segoe UI Semibold" panose="020B0502040204020203" pitchFamily="34" charset="0"/>
                  <a:cs typeface="Segoe UI Semibold" panose="020B0502040204020203" pitchFamily="34" charset="0"/>
                </a:rPr>
                <a:t>パノス氏が語る新</a:t>
              </a:r>
              <a:r>
                <a:rPr lang="en-US" altLang="ja-JP" sz="1400">
                  <a:solidFill>
                    <a:srgbClr val="5C5C5C"/>
                  </a:solidFill>
                  <a:latin typeface="Segoe UI Semibold" panose="020B0502040204020203" pitchFamily="34" charset="0"/>
                  <a:cs typeface="Segoe UI Semibold" panose="020B0502040204020203" pitchFamily="34" charset="0"/>
                </a:rPr>
                <a:t>OS</a:t>
              </a:r>
              <a:r>
                <a:rPr lang="ja-JP" altLang="en-US" sz="1400">
                  <a:solidFill>
                    <a:srgbClr val="5C5C5C"/>
                  </a:solidFill>
                  <a:latin typeface="Segoe UI Semibold" panose="020B0502040204020203" pitchFamily="34" charset="0"/>
                  <a:cs typeface="Segoe UI Semibold" panose="020B0502040204020203" pitchFamily="34" charset="0"/>
                </a:rPr>
                <a:t>の狙いとは </a:t>
              </a:r>
            </a:p>
          </p:txBody>
        </p:sp>
        <p:pic>
          <p:nvPicPr>
            <p:cNvPr id="77" name="Picture 4">
              <a:extLst>
                <a:ext uri="{FF2B5EF4-FFF2-40B4-BE49-F238E27FC236}">
                  <a16:creationId xmlns:a16="http://schemas.microsoft.com/office/drawing/2014/main" id="{010476D1-0D39-12F9-2BDA-4996EF088F53}"/>
                </a:ext>
              </a:extLst>
            </p:cNvPr>
            <p:cNvPicPr>
              <a:picLocks noChangeAspect="1"/>
            </p:cNvPicPr>
            <p:nvPr/>
          </p:nvPicPr>
          <p:blipFill rotWithShape="1">
            <a:blip r:embed="rId11"/>
            <a:srcRect l="894" t="22476" r="-326" b="22912"/>
            <a:stretch/>
          </p:blipFill>
          <p:spPr>
            <a:xfrm>
              <a:off x="6153345" y="5031927"/>
              <a:ext cx="579112" cy="332382"/>
            </a:xfrm>
            <a:prstGeom prst="roundRect">
              <a:avLst/>
            </a:prstGeom>
          </p:spPr>
        </p:pic>
      </p:grpSp>
      <p:grpSp>
        <p:nvGrpSpPr>
          <p:cNvPr id="78" name="Group 77">
            <a:extLst>
              <a:ext uri="{FF2B5EF4-FFF2-40B4-BE49-F238E27FC236}">
                <a16:creationId xmlns:a16="http://schemas.microsoft.com/office/drawing/2014/main" id="{0D6FC7A8-2F17-8364-DD2E-41CF4EEC024E}"/>
              </a:ext>
            </a:extLst>
          </p:cNvPr>
          <p:cNvGrpSpPr/>
          <p:nvPr userDrawn="1"/>
        </p:nvGrpSpPr>
        <p:grpSpPr>
          <a:xfrm>
            <a:off x="6547565" y="198288"/>
            <a:ext cx="1759797" cy="1113703"/>
            <a:chOff x="6574405" y="669285"/>
            <a:chExt cx="1759797" cy="1113703"/>
          </a:xfrm>
        </p:grpSpPr>
        <p:sp>
          <p:nvSpPr>
            <p:cNvPr id="79" name="Rectangle: Rounded Corners 2">
              <a:extLst>
                <a:ext uri="{FF2B5EF4-FFF2-40B4-BE49-F238E27FC236}">
                  <a16:creationId xmlns:a16="http://schemas.microsoft.com/office/drawing/2014/main" id="{13349C8D-A9DA-A104-8851-19588609AA37}"/>
                </a:ext>
              </a:extLst>
            </p:cNvPr>
            <p:cNvSpPr/>
            <p:nvPr/>
          </p:nvSpPr>
          <p:spPr>
            <a:xfrm>
              <a:off x="6574405" y="669285"/>
              <a:ext cx="1759797" cy="1113703"/>
            </a:xfrm>
            <a:prstGeom prst="roundRect">
              <a:avLst>
                <a:gd name="adj" fmla="val 9612"/>
              </a:avLst>
            </a:prstGeom>
            <a:solidFill>
              <a:schemeClr val="bg1"/>
            </a:solidFill>
            <a:ln>
              <a:noFill/>
            </a:ln>
            <a:effectLst>
              <a:outerShdw blurRad="304800" dist="1524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457200" rIns="137160" bIns="137160" numCol="1" spcCol="0" rtlCol="0" fromWordArt="0" anchor="t" anchorCtr="0" forceAA="0" compatLnSpc="1">
              <a:prstTxWarp prst="textNoShape">
                <a:avLst/>
              </a:prstTxWarp>
              <a:noAutofit/>
            </a:bodyPr>
            <a:lstStyle/>
            <a:p>
              <a:pPr>
                <a:spcAft>
                  <a:spcPts val="600"/>
                </a:spcAft>
              </a:pPr>
              <a:r>
                <a:rPr lang="en-US" sz="1400" b="1">
                  <a:solidFill>
                    <a:srgbClr val="5C5C5C"/>
                  </a:solidFill>
                  <a:latin typeface="Segoe UI Semibold" panose="020B0502040204020203" pitchFamily="34" charset="0"/>
                  <a:cs typeface="Segoe UI Semibold" panose="020B0502040204020203" pitchFamily="34" charset="0"/>
                </a:rPr>
                <a:t>Microsoft saved by the PC</a:t>
              </a:r>
            </a:p>
          </p:txBody>
        </p:sp>
        <p:pic>
          <p:nvPicPr>
            <p:cNvPr id="80" name="Picture 79">
              <a:extLst>
                <a:ext uri="{FF2B5EF4-FFF2-40B4-BE49-F238E27FC236}">
                  <a16:creationId xmlns:a16="http://schemas.microsoft.com/office/drawing/2014/main" id="{9747112B-8F5B-A4A2-26C8-B2E4F4555E7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75488" y="884141"/>
              <a:ext cx="1331033" cy="128809"/>
            </a:xfrm>
            <a:prstGeom prst="rect">
              <a:avLst/>
            </a:prstGeom>
          </p:spPr>
        </p:pic>
      </p:grpSp>
      <p:grpSp>
        <p:nvGrpSpPr>
          <p:cNvPr id="81" name="Group 80">
            <a:extLst>
              <a:ext uri="{FF2B5EF4-FFF2-40B4-BE49-F238E27FC236}">
                <a16:creationId xmlns:a16="http://schemas.microsoft.com/office/drawing/2014/main" id="{2F12408E-F8D7-03AA-DFA8-211628EBEC4A}"/>
              </a:ext>
            </a:extLst>
          </p:cNvPr>
          <p:cNvGrpSpPr/>
          <p:nvPr userDrawn="1"/>
        </p:nvGrpSpPr>
        <p:grpSpPr>
          <a:xfrm>
            <a:off x="1837136" y="372746"/>
            <a:ext cx="2670876" cy="1558882"/>
            <a:chOff x="466416" y="1957387"/>
            <a:chExt cx="2670876" cy="1558882"/>
          </a:xfrm>
        </p:grpSpPr>
        <p:sp>
          <p:nvSpPr>
            <p:cNvPr id="82" name="Rectangle: Rounded Corners 1026">
              <a:extLst>
                <a:ext uri="{FF2B5EF4-FFF2-40B4-BE49-F238E27FC236}">
                  <a16:creationId xmlns:a16="http://schemas.microsoft.com/office/drawing/2014/main" id="{771D2C0D-8B4D-E8E8-A0A1-F439BFD5920B}"/>
                </a:ext>
              </a:extLst>
            </p:cNvPr>
            <p:cNvSpPr/>
            <p:nvPr/>
          </p:nvSpPr>
          <p:spPr>
            <a:xfrm>
              <a:off x="466416" y="1957387"/>
              <a:ext cx="2670876" cy="1558882"/>
            </a:xfrm>
            <a:prstGeom prst="roundRect">
              <a:avLst>
                <a:gd name="adj" fmla="val 9612"/>
              </a:avLst>
            </a:prstGeom>
            <a:solidFill>
              <a:schemeClr val="bg1"/>
            </a:solidFill>
            <a:ln>
              <a:noFill/>
            </a:ln>
            <a:effectLst>
              <a:outerShdw blurRad="304800" dist="152400" dir="2700000" algn="ctr" rotWithShape="0">
                <a:srgbClr val="000000">
                  <a:alpha val="25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457200" rIns="137160" bIns="137160" numCol="1" spcCol="0" rtlCol="0" fromWordArt="0" anchor="t" anchorCtr="0" forceAA="0" compatLnSpc="1">
              <a:prstTxWarp prst="textNoShape">
                <a:avLst/>
              </a:prstTxWarp>
              <a:noAutofit/>
            </a:bodyPr>
            <a:lstStyle/>
            <a:p>
              <a:pPr>
                <a:spcAft>
                  <a:spcPts val="600"/>
                </a:spcAft>
              </a:pPr>
              <a:r>
                <a:rPr lang="es-ES" sz="1400" b="1">
                  <a:solidFill>
                    <a:srgbClr val="5C5C5C"/>
                  </a:solidFill>
                  <a:latin typeface="Segoe UI Semibold" panose="020B0502040204020203" pitchFamily="34" charset="0"/>
                  <a:cs typeface="Segoe UI Semibold" panose="020B0502040204020203" pitchFamily="34" charset="0"/>
                </a:rPr>
                <a:t>Así es el nuevo Windows 11, el sistema operativo para acompañar el resurgimiento de los portátiles </a:t>
              </a:r>
            </a:p>
          </p:txBody>
        </p:sp>
        <p:pic>
          <p:nvPicPr>
            <p:cNvPr id="83" name="Picture 8">
              <a:extLst>
                <a:ext uri="{FF2B5EF4-FFF2-40B4-BE49-F238E27FC236}">
                  <a16:creationId xmlns:a16="http://schemas.microsoft.com/office/drawing/2014/main" id="{81A144AD-B388-1BD7-5D59-A5C1E090C87D}"/>
                </a:ext>
              </a:extLst>
            </p:cNvPr>
            <p:cNvPicPr>
              <a:picLocks noChangeAspect="1"/>
            </p:cNvPicPr>
            <p:nvPr/>
          </p:nvPicPr>
          <p:blipFill>
            <a:blip r:embed="rId13"/>
            <a:stretch>
              <a:fillRect/>
            </a:stretch>
          </p:blipFill>
          <p:spPr>
            <a:xfrm>
              <a:off x="611359" y="2103053"/>
              <a:ext cx="856433" cy="233293"/>
            </a:xfrm>
            <a:prstGeom prst="rect">
              <a:avLst/>
            </a:prstGeom>
          </p:spPr>
        </p:pic>
      </p:grpSp>
      <p:sp>
        <p:nvSpPr>
          <p:cNvPr id="2" name="Title 1">
            <a:extLst>
              <a:ext uri="{FF2B5EF4-FFF2-40B4-BE49-F238E27FC236}">
                <a16:creationId xmlns:a16="http://schemas.microsoft.com/office/drawing/2014/main" id="{C3AE05F6-5FFB-AD38-0F21-EA4FD8E5E4DE}"/>
              </a:ext>
            </a:extLst>
          </p:cNvPr>
          <p:cNvSpPr>
            <a:spLocks noGrp="1"/>
          </p:cNvSpPr>
          <p:nvPr>
            <p:ph type="ctrTitle" hasCustomPrompt="1"/>
          </p:nvPr>
        </p:nvSpPr>
        <p:spPr>
          <a:xfrm>
            <a:off x="3329244" y="2444655"/>
            <a:ext cx="5533511" cy="1905394"/>
          </a:xfrm>
          <a:noFill/>
        </p:spPr>
        <p:txBody>
          <a:bodyPr anchor="ctr">
            <a:normAutofit/>
          </a:bodyPr>
          <a:lstStyle>
            <a:lvl1pPr algn="ctr">
              <a:defRPr sz="5600">
                <a:solidFill>
                  <a:srgbClr val="525252"/>
                </a:solidFill>
              </a:defRPr>
            </a:lvl1pPr>
          </a:lstStyle>
          <a:p>
            <a:r>
              <a:rPr lang="en-US"/>
              <a:t>Closing statement</a:t>
            </a:r>
          </a:p>
        </p:txBody>
      </p:sp>
      <p:sp>
        <p:nvSpPr>
          <p:cNvPr id="6" name="Rectangle 5">
            <a:extLst>
              <a:ext uri="{FF2B5EF4-FFF2-40B4-BE49-F238E27FC236}">
                <a16:creationId xmlns:a16="http://schemas.microsoft.com/office/drawing/2014/main" id="{3C530B8F-A5F0-7317-9C91-1993D04D3133}"/>
              </a:ext>
            </a:extLst>
          </p:cNvPr>
          <p:cNvSpPr/>
          <p:nvPr userDrawn="1"/>
        </p:nvSpPr>
        <p:spPr>
          <a:xfrm>
            <a:off x="515467" y="6419850"/>
            <a:ext cx="373100" cy="258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25296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Thank You_Languages_Purple+Logo">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6436DB7-E575-14CE-5A51-07CE1E0509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550" t="23855" r="18159" b="5807"/>
          <a:stretch/>
        </p:blipFill>
        <p:spPr>
          <a:xfrm>
            <a:off x="5129043" y="0"/>
            <a:ext cx="7062957" cy="6858000"/>
          </a:xfrm>
          <a:prstGeom prst="rect">
            <a:avLst/>
          </a:prstGeom>
        </p:spPr>
      </p:pic>
      <p:sp>
        <p:nvSpPr>
          <p:cNvPr id="5" name="Title 1">
            <a:extLst>
              <a:ext uri="{FF2B5EF4-FFF2-40B4-BE49-F238E27FC236}">
                <a16:creationId xmlns:a16="http://schemas.microsoft.com/office/drawing/2014/main" id="{D6C8F438-D90E-2718-E6CE-1302A81D4738}"/>
              </a:ext>
            </a:extLst>
          </p:cNvPr>
          <p:cNvSpPr txBox="1">
            <a:spLocks/>
          </p:cNvSpPr>
          <p:nvPr userDrawn="1"/>
        </p:nvSpPr>
        <p:spPr>
          <a:xfrm>
            <a:off x="422037" y="2027231"/>
            <a:ext cx="3798796" cy="703846"/>
          </a:xfrm>
          <a:prstGeom prst="rect">
            <a:avLst/>
          </a:prstGeom>
        </p:spPr>
        <p:txBody>
          <a:bodyPr lIns="0" tIns="0" rIns="0" bIns="0"/>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5600" b="1" i="0" u="none" strike="noStrike" kern="1200" cap="none" spc="0" normalizeH="0" baseline="0" noProof="0">
                <a:ln w="3175">
                  <a:noFill/>
                </a:ln>
                <a:solidFill>
                  <a:schemeClr val="tx2"/>
                </a:solidFill>
                <a:effectLst/>
                <a:uLnTx/>
                <a:uFillTx/>
                <a:latin typeface="Segoe UI Semibold" panose="020B0502040204020203" pitchFamily="34" charset="0"/>
                <a:ea typeface="+mn-ea"/>
                <a:cs typeface="Segoe UI Semibold" panose="020B0502040204020203" pitchFamily="34" charset="0"/>
              </a:rPr>
              <a:t>Thank you</a:t>
            </a:r>
          </a:p>
        </p:txBody>
      </p:sp>
      <p:grpSp>
        <p:nvGrpSpPr>
          <p:cNvPr id="6" name="Group 5">
            <a:extLst>
              <a:ext uri="{FF2B5EF4-FFF2-40B4-BE49-F238E27FC236}">
                <a16:creationId xmlns:a16="http://schemas.microsoft.com/office/drawing/2014/main" id="{0593244A-D73E-4FF3-090A-3B99B40099A8}"/>
              </a:ext>
            </a:extLst>
          </p:cNvPr>
          <p:cNvGrpSpPr/>
          <p:nvPr userDrawn="1"/>
        </p:nvGrpSpPr>
        <p:grpSpPr>
          <a:xfrm>
            <a:off x="457423" y="405467"/>
            <a:ext cx="3351106" cy="380932"/>
            <a:chOff x="466594" y="413101"/>
            <a:chExt cx="3418303" cy="388570"/>
          </a:xfrm>
        </p:grpSpPr>
        <p:sp>
          <p:nvSpPr>
            <p:cNvPr id="7" name="Freeform 248">
              <a:extLst>
                <a:ext uri="{FF2B5EF4-FFF2-40B4-BE49-F238E27FC236}">
                  <a16:creationId xmlns:a16="http://schemas.microsoft.com/office/drawing/2014/main" id="{985950A6-4FFA-243A-B6E6-432FDEAEA19E}"/>
                </a:ext>
              </a:extLst>
            </p:cNvPr>
            <p:cNvSpPr>
              <a:spLocks noEditPoints="1"/>
            </p:cNvSpPr>
            <p:nvPr/>
          </p:nvSpPr>
          <p:spPr bwMode="auto">
            <a:xfrm>
              <a:off x="466594" y="413101"/>
              <a:ext cx="967572" cy="388570"/>
            </a:xfrm>
            <a:custGeom>
              <a:avLst/>
              <a:gdLst>
                <a:gd name="T0" fmla="*/ 323 w 372"/>
                <a:gd name="T1" fmla="*/ 16 h 149"/>
                <a:gd name="T2" fmla="*/ 347 w 372"/>
                <a:gd name="T3" fmla="*/ 7 h 149"/>
                <a:gd name="T4" fmla="*/ 297 w 372"/>
                <a:gd name="T5" fmla="*/ 61 h 149"/>
                <a:gd name="T6" fmla="*/ 255 w 372"/>
                <a:gd name="T7" fmla="*/ 85 h 149"/>
                <a:gd name="T8" fmla="*/ 208 w 372"/>
                <a:gd name="T9" fmla="*/ 43 h 149"/>
                <a:gd name="T10" fmla="*/ 242 w 372"/>
                <a:gd name="T11" fmla="*/ 10 h 149"/>
                <a:gd name="T12" fmla="*/ 206 w 372"/>
                <a:gd name="T13" fmla="*/ 65 h 149"/>
                <a:gd name="T14" fmla="*/ 214 w 372"/>
                <a:gd name="T15" fmla="*/ 80 h 149"/>
                <a:gd name="T16" fmla="*/ 169 w 372"/>
                <a:gd name="T17" fmla="*/ 55 h 149"/>
                <a:gd name="T18" fmla="*/ 163 w 372"/>
                <a:gd name="T19" fmla="*/ 76 h 149"/>
                <a:gd name="T20" fmla="*/ 136 w 372"/>
                <a:gd name="T21" fmla="*/ 129 h 149"/>
                <a:gd name="T22" fmla="*/ 108 w 372"/>
                <a:gd name="T23" fmla="*/ 125 h 149"/>
                <a:gd name="T24" fmla="*/ 138 w 372"/>
                <a:gd name="T25" fmla="*/ 144 h 149"/>
                <a:gd name="T26" fmla="*/ 223 w 372"/>
                <a:gd name="T27" fmla="*/ 80 h 149"/>
                <a:gd name="T28" fmla="*/ 285 w 372"/>
                <a:gd name="T29" fmla="*/ 106 h 149"/>
                <a:gd name="T30" fmla="*/ 303 w 372"/>
                <a:gd name="T31" fmla="*/ 105 h 149"/>
                <a:gd name="T32" fmla="*/ 372 w 372"/>
                <a:gd name="T33" fmla="*/ 107 h 149"/>
                <a:gd name="T34" fmla="*/ 367 w 372"/>
                <a:gd name="T35" fmla="*/ 57 h 149"/>
                <a:gd name="T36" fmla="*/ 363 w 372"/>
                <a:gd name="T37" fmla="*/ 82 h 149"/>
                <a:gd name="T38" fmla="*/ 349 w 372"/>
                <a:gd name="T39" fmla="*/ 81 h 149"/>
                <a:gd name="T40" fmla="*/ 337 w 372"/>
                <a:gd name="T41" fmla="*/ 82 h 149"/>
                <a:gd name="T42" fmla="*/ 302 w 372"/>
                <a:gd name="T43" fmla="*/ 62 h 149"/>
                <a:gd name="T44" fmla="*/ 347 w 372"/>
                <a:gd name="T45" fmla="*/ 20 h 149"/>
                <a:gd name="T46" fmla="*/ 329 w 372"/>
                <a:gd name="T47" fmla="*/ 27 h 149"/>
                <a:gd name="T48" fmla="*/ 334 w 372"/>
                <a:gd name="T49" fmla="*/ 51 h 149"/>
                <a:gd name="T50" fmla="*/ 353 w 372"/>
                <a:gd name="T51" fmla="*/ 45 h 149"/>
                <a:gd name="T52" fmla="*/ 347 w 372"/>
                <a:gd name="T53" fmla="*/ 20 h 149"/>
                <a:gd name="T54" fmla="*/ 104 w 372"/>
                <a:gd name="T55" fmla="*/ 60 h 149"/>
                <a:gd name="T56" fmla="*/ 96 w 372"/>
                <a:gd name="T57" fmla="*/ 49 h 149"/>
                <a:gd name="T58" fmla="*/ 99 w 372"/>
                <a:gd name="T59" fmla="*/ 85 h 149"/>
                <a:gd name="T60" fmla="*/ 35 w 372"/>
                <a:gd name="T61" fmla="*/ 68 h 149"/>
                <a:gd name="T62" fmla="*/ 4 w 372"/>
                <a:gd name="T63" fmla="*/ 120 h 149"/>
                <a:gd name="T64" fmla="*/ 51 w 372"/>
                <a:gd name="T65" fmla="*/ 107 h 149"/>
                <a:gd name="T66" fmla="*/ 90 w 372"/>
                <a:gd name="T67" fmla="*/ 114 h 149"/>
                <a:gd name="T68" fmla="*/ 72 w 372"/>
                <a:gd name="T69" fmla="*/ 122 h 149"/>
                <a:gd name="T70" fmla="*/ 78 w 372"/>
                <a:gd name="T71" fmla="*/ 146 h 149"/>
                <a:gd name="T72" fmla="*/ 96 w 372"/>
                <a:gd name="T73" fmla="*/ 139 h 149"/>
                <a:gd name="T74" fmla="*/ 90 w 372"/>
                <a:gd name="T75" fmla="*/ 1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2" h="149">
                  <a:moveTo>
                    <a:pt x="331" y="0"/>
                  </a:moveTo>
                  <a:cubicBezTo>
                    <a:pt x="328" y="6"/>
                    <a:pt x="326" y="11"/>
                    <a:pt x="323" y="16"/>
                  </a:cubicBezTo>
                  <a:cubicBezTo>
                    <a:pt x="328" y="19"/>
                    <a:pt x="333" y="22"/>
                    <a:pt x="338" y="25"/>
                  </a:cubicBezTo>
                  <a:cubicBezTo>
                    <a:pt x="341" y="19"/>
                    <a:pt x="344" y="13"/>
                    <a:pt x="347" y="7"/>
                  </a:cubicBezTo>
                  <a:cubicBezTo>
                    <a:pt x="341" y="5"/>
                    <a:pt x="336" y="2"/>
                    <a:pt x="331" y="0"/>
                  </a:cubicBezTo>
                  <a:close/>
                  <a:moveTo>
                    <a:pt x="297" y="61"/>
                  </a:moveTo>
                  <a:cubicBezTo>
                    <a:pt x="297" y="80"/>
                    <a:pt x="287" y="85"/>
                    <a:pt x="268" y="85"/>
                  </a:cubicBezTo>
                  <a:cubicBezTo>
                    <a:pt x="264" y="85"/>
                    <a:pt x="259" y="85"/>
                    <a:pt x="255" y="85"/>
                  </a:cubicBezTo>
                  <a:cubicBezTo>
                    <a:pt x="248" y="83"/>
                    <a:pt x="211" y="52"/>
                    <a:pt x="209" y="47"/>
                  </a:cubicBezTo>
                  <a:cubicBezTo>
                    <a:pt x="209" y="45"/>
                    <a:pt x="209" y="44"/>
                    <a:pt x="208" y="43"/>
                  </a:cubicBezTo>
                  <a:cubicBezTo>
                    <a:pt x="214" y="37"/>
                    <a:pt x="232" y="31"/>
                    <a:pt x="242" y="30"/>
                  </a:cubicBezTo>
                  <a:cubicBezTo>
                    <a:pt x="242" y="23"/>
                    <a:pt x="242" y="16"/>
                    <a:pt x="242" y="10"/>
                  </a:cubicBezTo>
                  <a:cubicBezTo>
                    <a:pt x="228" y="13"/>
                    <a:pt x="197" y="25"/>
                    <a:pt x="192" y="36"/>
                  </a:cubicBezTo>
                  <a:cubicBezTo>
                    <a:pt x="186" y="50"/>
                    <a:pt x="198" y="71"/>
                    <a:pt x="206" y="65"/>
                  </a:cubicBezTo>
                  <a:cubicBezTo>
                    <a:pt x="210" y="67"/>
                    <a:pt x="213" y="70"/>
                    <a:pt x="215" y="74"/>
                  </a:cubicBezTo>
                  <a:cubicBezTo>
                    <a:pt x="215" y="76"/>
                    <a:pt x="214" y="78"/>
                    <a:pt x="214" y="80"/>
                  </a:cubicBezTo>
                  <a:cubicBezTo>
                    <a:pt x="206" y="85"/>
                    <a:pt x="193" y="85"/>
                    <a:pt x="179" y="85"/>
                  </a:cubicBezTo>
                  <a:cubicBezTo>
                    <a:pt x="179" y="70"/>
                    <a:pt x="173" y="64"/>
                    <a:pt x="169" y="55"/>
                  </a:cubicBezTo>
                  <a:cubicBezTo>
                    <a:pt x="168" y="55"/>
                    <a:pt x="168" y="54"/>
                    <a:pt x="168" y="54"/>
                  </a:cubicBezTo>
                  <a:cubicBezTo>
                    <a:pt x="166" y="62"/>
                    <a:pt x="164" y="69"/>
                    <a:pt x="163" y="76"/>
                  </a:cubicBezTo>
                  <a:cubicBezTo>
                    <a:pt x="167" y="81"/>
                    <a:pt x="175" y="89"/>
                    <a:pt x="172" y="99"/>
                  </a:cubicBezTo>
                  <a:cubicBezTo>
                    <a:pt x="169" y="108"/>
                    <a:pt x="146" y="127"/>
                    <a:pt x="136" y="129"/>
                  </a:cubicBezTo>
                  <a:cubicBezTo>
                    <a:pt x="123" y="132"/>
                    <a:pt x="117" y="124"/>
                    <a:pt x="109" y="121"/>
                  </a:cubicBezTo>
                  <a:cubicBezTo>
                    <a:pt x="109" y="122"/>
                    <a:pt x="108" y="124"/>
                    <a:pt x="108" y="125"/>
                  </a:cubicBezTo>
                  <a:cubicBezTo>
                    <a:pt x="108" y="125"/>
                    <a:pt x="107" y="126"/>
                    <a:pt x="107" y="127"/>
                  </a:cubicBezTo>
                  <a:cubicBezTo>
                    <a:pt x="118" y="131"/>
                    <a:pt x="126" y="140"/>
                    <a:pt x="138" y="144"/>
                  </a:cubicBezTo>
                  <a:cubicBezTo>
                    <a:pt x="157" y="149"/>
                    <a:pt x="180" y="123"/>
                    <a:pt x="179" y="107"/>
                  </a:cubicBezTo>
                  <a:cubicBezTo>
                    <a:pt x="203" y="108"/>
                    <a:pt x="223" y="103"/>
                    <a:pt x="223" y="80"/>
                  </a:cubicBezTo>
                  <a:cubicBezTo>
                    <a:pt x="223" y="80"/>
                    <a:pt x="223" y="80"/>
                    <a:pt x="223" y="80"/>
                  </a:cubicBezTo>
                  <a:cubicBezTo>
                    <a:pt x="230" y="94"/>
                    <a:pt x="257" y="117"/>
                    <a:pt x="285" y="106"/>
                  </a:cubicBezTo>
                  <a:cubicBezTo>
                    <a:pt x="290" y="104"/>
                    <a:pt x="293" y="99"/>
                    <a:pt x="297" y="96"/>
                  </a:cubicBezTo>
                  <a:cubicBezTo>
                    <a:pt x="299" y="99"/>
                    <a:pt x="301" y="102"/>
                    <a:pt x="303" y="105"/>
                  </a:cubicBezTo>
                  <a:cubicBezTo>
                    <a:pt x="313" y="113"/>
                    <a:pt x="339" y="106"/>
                    <a:pt x="345" y="102"/>
                  </a:cubicBezTo>
                  <a:cubicBezTo>
                    <a:pt x="353" y="106"/>
                    <a:pt x="361" y="108"/>
                    <a:pt x="372" y="107"/>
                  </a:cubicBezTo>
                  <a:cubicBezTo>
                    <a:pt x="372" y="89"/>
                    <a:pt x="372" y="71"/>
                    <a:pt x="369" y="57"/>
                  </a:cubicBezTo>
                  <a:cubicBezTo>
                    <a:pt x="368" y="57"/>
                    <a:pt x="368" y="57"/>
                    <a:pt x="367" y="57"/>
                  </a:cubicBezTo>
                  <a:cubicBezTo>
                    <a:pt x="365" y="61"/>
                    <a:pt x="362" y="65"/>
                    <a:pt x="359" y="69"/>
                  </a:cubicBezTo>
                  <a:cubicBezTo>
                    <a:pt x="359" y="75"/>
                    <a:pt x="361" y="78"/>
                    <a:pt x="363" y="82"/>
                  </a:cubicBezTo>
                  <a:cubicBezTo>
                    <a:pt x="363" y="83"/>
                    <a:pt x="363" y="84"/>
                    <a:pt x="363" y="85"/>
                  </a:cubicBezTo>
                  <a:cubicBezTo>
                    <a:pt x="358" y="84"/>
                    <a:pt x="353" y="83"/>
                    <a:pt x="349" y="81"/>
                  </a:cubicBezTo>
                  <a:cubicBezTo>
                    <a:pt x="349" y="75"/>
                    <a:pt x="349" y="68"/>
                    <a:pt x="349" y="61"/>
                  </a:cubicBezTo>
                  <a:cubicBezTo>
                    <a:pt x="340" y="68"/>
                    <a:pt x="344" y="77"/>
                    <a:pt x="337" y="82"/>
                  </a:cubicBezTo>
                  <a:cubicBezTo>
                    <a:pt x="333" y="85"/>
                    <a:pt x="328" y="85"/>
                    <a:pt x="321" y="85"/>
                  </a:cubicBezTo>
                  <a:cubicBezTo>
                    <a:pt x="302" y="85"/>
                    <a:pt x="302" y="80"/>
                    <a:pt x="302" y="62"/>
                  </a:cubicBezTo>
                  <a:cubicBezTo>
                    <a:pt x="300" y="62"/>
                    <a:pt x="299" y="61"/>
                    <a:pt x="297" y="61"/>
                  </a:cubicBezTo>
                  <a:close/>
                  <a:moveTo>
                    <a:pt x="347" y="20"/>
                  </a:moveTo>
                  <a:cubicBezTo>
                    <a:pt x="345" y="24"/>
                    <a:pt x="343" y="28"/>
                    <a:pt x="341" y="32"/>
                  </a:cubicBezTo>
                  <a:cubicBezTo>
                    <a:pt x="338" y="33"/>
                    <a:pt x="332" y="28"/>
                    <a:pt x="329" y="27"/>
                  </a:cubicBezTo>
                  <a:cubicBezTo>
                    <a:pt x="325" y="30"/>
                    <a:pt x="321" y="39"/>
                    <a:pt x="320" y="44"/>
                  </a:cubicBezTo>
                  <a:cubicBezTo>
                    <a:pt x="325" y="46"/>
                    <a:pt x="329" y="49"/>
                    <a:pt x="334" y="51"/>
                  </a:cubicBezTo>
                  <a:cubicBezTo>
                    <a:pt x="336" y="47"/>
                    <a:pt x="339" y="43"/>
                    <a:pt x="341" y="39"/>
                  </a:cubicBezTo>
                  <a:cubicBezTo>
                    <a:pt x="345" y="39"/>
                    <a:pt x="349" y="43"/>
                    <a:pt x="353" y="45"/>
                  </a:cubicBezTo>
                  <a:cubicBezTo>
                    <a:pt x="356" y="40"/>
                    <a:pt x="359" y="34"/>
                    <a:pt x="363" y="29"/>
                  </a:cubicBezTo>
                  <a:cubicBezTo>
                    <a:pt x="357" y="26"/>
                    <a:pt x="352" y="23"/>
                    <a:pt x="347" y="20"/>
                  </a:cubicBezTo>
                  <a:close/>
                  <a:moveTo>
                    <a:pt x="107" y="107"/>
                  </a:moveTo>
                  <a:cubicBezTo>
                    <a:pt x="107" y="91"/>
                    <a:pt x="109" y="72"/>
                    <a:pt x="104" y="60"/>
                  </a:cubicBezTo>
                  <a:cubicBezTo>
                    <a:pt x="102" y="57"/>
                    <a:pt x="100" y="53"/>
                    <a:pt x="97" y="50"/>
                  </a:cubicBezTo>
                  <a:cubicBezTo>
                    <a:pt x="97" y="49"/>
                    <a:pt x="97" y="49"/>
                    <a:pt x="96" y="49"/>
                  </a:cubicBezTo>
                  <a:cubicBezTo>
                    <a:pt x="94" y="55"/>
                    <a:pt x="92" y="62"/>
                    <a:pt x="90" y="68"/>
                  </a:cubicBezTo>
                  <a:cubicBezTo>
                    <a:pt x="93" y="73"/>
                    <a:pt x="98" y="77"/>
                    <a:pt x="99" y="85"/>
                  </a:cubicBezTo>
                  <a:cubicBezTo>
                    <a:pt x="85" y="85"/>
                    <a:pt x="70" y="85"/>
                    <a:pt x="56" y="85"/>
                  </a:cubicBezTo>
                  <a:cubicBezTo>
                    <a:pt x="47" y="82"/>
                    <a:pt x="43" y="72"/>
                    <a:pt x="35" y="68"/>
                  </a:cubicBezTo>
                  <a:cubicBezTo>
                    <a:pt x="20" y="68"/>
                    <a:pt x="2" y="104"/>
                    <a:pt x="0" y="118"/>
                  </a:cubicBezTo>
                  <a:cubicBezTo>
                    <a:pt x="1" y="119"/>
                    <a:pt x="3" y="119"/>
                    <a:pt x="4" y="120"/>
                  </a:cubicBezTo>
                  <a:cubicBezTo>
                    <a:pt x="10" y="112"/>
                    <a:pt x="17" y="87"/>
                    <a:pt x="31" y="90"/>
                  </a:cubicBezTo>
                  <a:cubicBezTo>
                    <a:pt x="39" y="94"/>
                    <a:pt x="42" y="104"/>
                    <a:pt x="51" y="107"/>
                  </a:cubicBezTo>
                  <a:cubicBezTo>
                    <a:pt x="70" y="107"/>
                    <a:pt x="89" y="107"/>
                    <a:pt x="107" y="107"/>
                  </a:cubicBezTo>
                  <a:close/>
                  <a:moveTo>
                    <a:pt x="90" y="114"/>
                  </a:moveTo>
                  <a:cubicBezTo>
                    <a:pt x="88" y="119"/>
                    <a:pt x="86" y="123"/>
                    <a:pt x="84" y="127"/>
                  </a:cubicBezTo>
                  <a:cubicBezTo>
                    <a:pt x="80" y="125"/>
                    <a:pt x="76" y="123"/>
                    <a:pt x="72" y="122"/>
                  </a:cubicBezTo>
                  <a:cubicBezTo>
                    <a:pt x="69" y="127"/>
                    <a:pt x="66" y="132"/>
                    <a:pt x="63" y="137"/>
                  </a:cubicBezTo>
                  <a:cubicBezTo>
                    <a:pt x="68" y="140"/>
                    <a:pt x="73" y="143"/>
                    <a:pt x="78" y="146"/>
                  </a:cubicBezTo>
                  <a:cubicBezTo>
                    <a:pt x="80" y="141"/>
                    <a:pt x="82" y="137"/>
                    <a:pt x="84" y="132"/>
                  </a:cubicBezTo>
                  <a:cubicBezTo>
                    <a:pt x="89" y="134"/>
                    <a:pt x="92" y="137"/>
                    <a:pt x="96" y="139"/>
                  </a:cubicBezTo>
                  <a:cubicBezTo>
                    <a:pt x="100" y="133"/>
                    <a:pt x="103" y="128"/>
                    <a:pt x="106" y="123"/>
                  </a:cubicBezTo>
                  <a:cubicBezTo>
                    <a:pt x="101" y="120"/>
                    <a:pt x="95" y="117"/>
                    <a:pt x="90" y="114"/>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8" name="Freeform 238">
              <a:extLst>
                <a:ext uri="{FF2B5EF4-FFF2-40B4-BE49-F238E27FC236}">
                  <a16:creationId xmlns:a16="http://schemas.microsoft.com/office/drawing/2014/main" id="{FDC41237-CE9B-AAD8-844D-BA771345FE23}"/>
                </a:ext>
              </a:extLst>
            </p:cNvPr>
            <p:cNvSpPr>
              <a:spLocks noChangeAspect="1" noEditPoints="1"/>
            </p:cNvSpPr>
            <p:nvPr/>
          </p:nvSpPr>
          <p:spPr bwMode="auto">
            <a:xfrm>
              <a:off x="1703467" y="455995"/>
              <a:ext cx="943480" cy="302783"/>
            </a:xfrm>
            <a:custGeom>
              <a:avLst/>
              <a:gdLst>
                <a:gd name="T0" fmla="*/ 0 w 477"/>
                <a:gd name="T1" fmla="*/ 37 h 153"/>
                <a:gd name="T2" fmla="*/ 30 w 477"/>
                <a:gd name="T3" fmla="*/ 151 h 153"/>
                <a:gd name="T4" fmla="*/ 92 w 477"/>
                <a:gd name="T5" fmla="*/ 93 h 153"/>
                <a:gd name="T6" fmla="*/ 65 w 477"/>
                <a:gd name="T7" fmla="*/ 127 h 153"/>
                <a:gd name="T8" fmla="*/ 13 w 477"/>
                <a:gd name="T9" fmla="*/ 139 h 153"/>
                <a:gd name="T10" fmla="*/ 31 w 477"/>
                <a:gd name="T11" fmla="*/ 49 h 153"/>
                <a:gd name="T12" fmla="*/ 65 w 477"/>
                <a:gd name="T13" fmla="*/ 127 h 153"/>
                <a:gd name="T14" fmla="*/ 115 w 477"/>
                <a:gd name="T15" fmla="*/ 151 h 153"/>
                <a:gd name="T16" fmla="*/ 173 w 477"/>
                <a:gd name="T17" fmla="*/ 37 h 153"/>
                <a:gd name="T18" fmla="*/ 128 w 477"/>
                <a:gd name="T19" fmla="*/ 49 h 153"/>
                <a:gd name="T20" fmla="*/ 169 w 477"/>
                <a:gd name="T21" fmla="*/ 87 h 153"/>
                <a:gd name="T22" fmla="*/ 128 w 477"/>
                <a:gd name="T23" fmla="*/ 99 h 153"/>
                <a:gd name="T24" fmla="*/ 175 w 477"/>
                <a:gd name="T25" fmla="*/ 139 h 153"/>
                <a:gd name="T26" fmla="*/ 167 w 477"/>
                <a:gd name="T27" fmla="*/ 0 h 153"/>
                <a:gd name="T28" fmla="*/ 139 w 477"/>
                <a:gd name="T29" fmla="*/ 26 h 153"/>
                <a:gd name="T30" fmla="*/ 131 w 477"/>
                <a:gd name="T31" fmla="*/ 0 h 153"/>
                <a:gd name="T32" fmla="*/ 157 w 477"/>
                <a:gd name="T33" fmla="*/ 0 h 153"/>
                <a:gd name="T34" fmla="*/ 277 w 477"/>
                <a:gd name="T35" fmla="*/ 151 h 153"/>
                <a:gd name="T36" fmla="*/ 214 w 477"/>
                <a:gd name="T37" fmla="*/ 99 h 153"/>
                <a:gd name="T38" fmla="*/ 211 w 477"/>
                <a:gd name="T39" fmla="*/ 95 h 153"/>
                <a:gd name="T40" fmla="*/ 198 w 477"/>
                <a:gd name="T41" fmla="*/ 151 h 153"/>
                <a:gd name="T42" fmla="*/ 211 w 477"/>
                <a:gd name="T43" fmla="*/ 37 h 153"/>
                <a:gd name="T44" fmla="*/ 211 w 477"/>
                <a:gd name="T45" fmla="*/ 91 h 153"/>
                <a:gd name="T46" fmla="*/ 257 w 477"/>
                <a:gd name="T47" fmla="*/ 37 h 153"/>
                <a:gd name="T48" fmla="*/ 225 w 477"/>
                <a:gd name="T49" fmla="*/ 92 h 153"/>
                <a:gd name="T50" fmla="*/ 377 w 477"/>
                <a:gd name="T51" fmla="*/ 105 h 153"/>
                <a:gd name="T52" fmla="*/ 291 w 477"/>
                <a:gd name="T53" fmla="*/ 107 h 153"/>
                <a:gd name="T54" fmla="*/ 305 w 477"/>
                <a:gd name="T55" fmla="*/ 37 h 153"/>
                <a:gd name="T56" fmla="*/ 334 w 477"/>
                <a:gd name="T57" fmla="*/ 141 h 153"/>
                <a:gd name="T58" fmla="*/ 363 w 477"/>
                <a:gd name="T59" fmla="*/ 37 h 153"/>
                <a:gd name="T60" fmla="*/ 377 w 477"/>
                <a:gd name="T61" fmla="*/ 105 h 153"/>
                <a:gd name="T62" fmla="*/ 426 w 477"/>
                <a:gd name="T63" fmla="*/ 142 h 153"/>
                <a:gd name="T64" fmla="*/ 392 w 477"/>
                <a:gd name="T65" fmla="*/ 151 h 153"/>
                <a:gd name="T66" fmla="*/ 403 w 477"/>
                <a:gd name="T67" fmla="*/ 141 h 153"/>
                <a:gd name="T68" fmla="*/ 421 w 477"/>
                <a:gd name="T69" fmla="*/ 37 h 153"/>
                <a:gd name="T70" fmla="*/ 435 w 477"/>
                <a:gd name="T71" fmla="*/ 110 h 153"/>
                <a:gd name="T72" fmla="*/ 464 w 477"/>
                <a:gd name="T73" fmla="*/ 151 h 153"/>
                <a:gd name="T74" fmla="*/ 477 w 477"/>
                <a:gd name="T75" fmla="*/ 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7" h="153">
                  <a:moveTo>
                    <a:pt x="31" y="37"/>
                  </a:moveTo>
                  <a:cubicBezTo>
                    <a:pt x="0" y="37"/>
                    <a:pt x="0" y="37"/>
                    <a:pt x="0" y="37"/>
                  </a:cubicBezTo>
                  <a:cubicBezTo>
                    <a:pt x="0" y="151"/>
                    <a:pt x="0" y="151"/>
                    <a:pt x="0" y="151"/>
                  </a:cubicBezTo>
                  <a:cubicBezTo>
                    <a:pt x="30" y="151"/>
                    <a:pt x="30" y="151"/>
                    <a:pt x="30" y="151"/>
                  </a:cubicBezTo>
                  <a:cubicBezTo>
                    <a:pt x="49" y="151"/>
                    <a:pt x="64" y="146"/>
                    <a:pt x="75" y="135"/>
                  </a:cubicBezTo>
                  <a:cubicBezTo>
                    <a:pt x="86" y="124"/>
                    <a:pt x="92" y="110"/>
                    <a:pt x="92" y="93"/>
                  </a:cubicBezTo>
                  <a:cubicBezTo>
                    <a:pt x="92" y="55"/>
                    <a:pt x="72" y="37"/>
                    <a:pt x="31" y="37"/>
                  </a:cubicBezTo>
                  <a:close/>
                  <a:moveTo>
                    <a:pt x="65" y="127"/>
                  </a:moveTo>
                  <a:cubicBezTo>
                    <a:pt x="57" y="135"/>
                    <a:pt x="45" y="139"/>
                    <a:pt x="30" y="139"/>
                  </a:cubicBezTo>
                  <a:cubicBezTo>
                    <a:pt x="13" y="139"/>
                    <a:pt x="13" y="139"/>
                    <a:pt x="13" y="139"/>
                  </a:cubicBezTo>
                  <a:cubicBezTo>
                    <a:pt x="13" y="49"/>
                    <a:pt x="13" y="49"/>
                    <a:pt x="13" y="49"/>
                  </a:cubicBezTo>
                  <a:cubicBezTo>
                    <a:pt x="31" y="49"/>
                    <a:pt x="31" y="49"/>
                    <a:pt x="31" y="49"/>
                  </a:cubicBezTo>
                  <a:cubicBezTo>
                    <a:pt x="62" y="49"/>
                    <a:pt x="78" y="63"/>
                    <a:pt x="78" y="93"/>
                  </a:cubicBezTo>
                  <a:cubicBezTo>
                    <a:pt x="78" y="108"/>
                    <a:pt x="74" y="119"/>
                    <a:pt x="65" y="127"/>
                  </a:cubicBezTo>
                  <a:close/>
                  <a:moveTo>
                    <a:pt x="175" y="151"/>
                  </a:moveTo>
                  <a:cubicBezTo>
                    <a:pt x="115" y="151"/>
                    <a:pt x="115" y="151"/>
                    <a:pt x="115" y="151"/>
                  </a:cubicBezTo>
                  <a:cubicBezTo>
                    <a:pt x="115" y="37"/>
                    <a:pt x="115" y="37"/>
                    <a:pt x="115" y="37"/>
                  </a:cubicBezTo>
                  <a:cubicBezTo>
                    <a:pt x="173" y="37"/>
                    <a:pt x="173" y="37"/>
                    <a:pt x="173" y="37"/>
                  </a:cubicBezTo>
                  <a:cubicBezTo>
                    <a:pt x="173" y="49"/>
                    <a:pt x="173" y="49"/>
                    <a:pt x="173" y="49"/>
                  </a:cubicBezTo>
                  <a:cubicBezTo>
                    <a:pt x="128" y="49"/>
                    <a:pt x="128" y="49"/>
                    <a:pt x="128" y="49"/>
                  </a:cubicBezTo>
                  <a:cubicBezTo>
                    <a:pt x="128" y="87"/>
                    <a:pt x="128" y="87"/>
                    <a:pt x="128" y="87"/>
                  </a:cubicBezTo>
                  <a:cubicBezTo>
                    <a:pt x="169" y="87"/>
                    <a:pt x="169" y="87"/>
                    <a:pt x="169" y="87"/>
                  </a:cubicBezTo>
                  <a:cubicBezTo>
                    <a:pt x="169" y="99"/>
                    <a:pt x="169" y="99"/>
                    <a:pt x="169" y="99"/>
                  </a:cubicBezTo>
                  <a:cubicBezTo>
                    <a:pt x="128" y="99"/>
                    <a:pt x="128" y="99"/>
                    <a:pt x="128" y="99"/>
                  </a:cubicBezTo>
                  <a:cubicBezTo>
                    <a:pt x="128" y="139"/>
                    <a:pt x="128" y="139"/>
                    <a:pt x="128" y="139"/>
                  </a:cubicBezTo>
                  <a:cubicBezTo>
                    <a:pt x="175" y="139"/>
                    <a:pt x="175" y="139"/>
                    <a:pt x="175" y="139"/>
                  </a:cubicBezTo>
                  <a:lnTo>
                    <a:pt x="175" y="151"/>
                  </a:lnTo>
                  <a:close/>
                  <a:moveTo>
                    <a:pt x="167" y="0"/>
                  </a:moveTo>
                  <a:cubicBezTo>
                    <a:pt x="150" y="26"/>
                    <a:pt x="150" y="26"/>
                    <a:pt x="150" y="26"/>
                  </a:cubicBezTo>
                  <a:cubicBezTo>
                    <a:pt x="139" y="26"/>
                    <a:pt x="139" y="26"/>
                    <a:pt x="139" y="26"/>
                  </a:cubicBezTo>
                  <a:cubicBezTo>
                    <a:pt x="122" y="0"/>
                    <a:pt x="122" y="0"/>
                    <a:pt x="122" y="0"/>
                  </a:cubicBezTo>
                  <a:cubicBezTo>
                    <a:pt x="131" y="0"/>
                    <a:pt x="131" y="0"/>
                    <a:pt x="131" y="0"/>
                  </a:cubicBezTo>
                  <a:cubicBezTo>
                    <a:pt x="144" y="18"/>
                    <a:pt x="144" y="18"/>
                    <a:pt x="144" y="18"/>
                  </a:cubicBezTo>
                  <a:cubicBezTo>
                    <a:pt x="157" y="0"/>
                    <a:pt x="157" y="0"/>
                    <a:pt x="157" y="0"/>
                  </a:cubicBezTo>
                  <a:lnTo>
                    <a:pt x="167" y="0"/>
                  </a:lnTo>
                  <a:close/>
                  <a:moveTo>
                    <a:pt x="277" y="151"/>
                  </a:moveTo>
                  <a:cubicBezTo>
                    <a:pt x="259" y="151"/>
                    <a:pt x="259" y="151"/>
                    <a:pt x="259" y="151"/>
                  </a:cubicBezTo>
                  <a:cubicBezTo>
                    <a:pt x="214" y="99"/>
                    <a:pt x="214" y="99"/>
                    <a:pt x="214" y="99"/>
                  </a:cubicBezTo>
                  <a:cubicBezTo>
                    <a:pt x="213" y="97"/>
                    <a:pt x="212" y="96"/>
                    <a:pt x="211" y="95"/>
                  </a:cubicBezTo>
                  <a:cubicBezTo>
                    <a:pt x="211" y="95"/>
                    <a:pt x="211" y="95"/>
                    <a:pt x="211" y="95"/>
                  </a:cubicBezTo>
                  <a:cubicBezTo>
                    <a:pt x="211" y="151"/>
                    <a:pt x="211" y="151"/>
                    <a:pt x="211" y="151"/>
                  </a:cubicBezTo>
                  <a:cubicBezTo>
                    <a:pt x="198" y="151"/>
                    <a:pt x="198" y="151"/>
                    <a:pt x="198" y="151"/>
                  </a:cubicBezTo>
                  <a:cubicBezTo>
                    <a:pt x="198" y="37"/>
                    <a:pt x="198" y="37"/>
                    <a:pt x="198" y="37"/>
                  </a:cubicBezTo>
                  <a:cubicBezTo>
                    <a:pt x="211" y="37"/>
                    <a:pt x="211" y="37"/>
                    <a:pt x="211" y="37"/>
                  </a:cubicBezTo>
                  <a:cubicBezTo>
                    <a:pt x="211" y="91"/>
                    <a:pt x="211" y="91"/>
                    <a:pt x="211" y="91"/>
                  </a:cubicBezTo>
                  <a:cubicBezTo>
                    <a:pt x="211" y="91"/>
                    <a:pt x="211" y="91"/>
                    <a:pt x="211" y="91"/>
                  </a:cubicBezTo>
                  <a:cubicBezTo>
                    <a:pt x="212" y="89"/>
                    <a:pt x="213" y="88"/>
                    <a:pt x="214" y="87"/>
                  </a:cubicBezTo>
                  <a:cubicBezTo>
                    <a:pt x="257" y="37"/>
                    <a:pt x="257" y="37"/>
                    <a:pt x="257" y="37"/>
                  </a:cubicBezTo>
                  <a:cubicBezTo>
                    <a:pt x="274" y="37"/>
                    <a:pt x="274" y="37"/>
                    <a:pt x="274" y="37"/>
                  </a:cubicBezTo>
                  <a:cubicBezTo>
                    <a:pt x="225" y="92"/>
                    <a:pt x="225" y="92"/>
                    <a:pt x="225" y="92"/>
                  </a:cubicBezTo>
                  <a:lnTo>
                    <a:pt x="277" y="151"/>
                  </a:lnTo>
                  <a:close/>
                  <a:moveTo>
                    <a:pt x="377" y="105"/>
                  </a:moveTo>
                  <a:cubicBezTo>
                    <a:pt x="377" y="137"/>
                    <a:pt x="362" y="153"/>
                    <a:pt x="333" y="153"/>
                  </a:cubicBezTo>
                  <a:cubicBezTo>
                    <a:pt x="305" y="153"/>
                    <a:pt x="291" y="138"/>
                    <a:pt x="291" y="107"/>
                  </a:cubicBezTo>
                  <a:cubicBezTo>
                    <a:pt x="291" y="37"/>
                    <a:pt x="291" y="37"/>
                    <a:pt x="291" y="37"/>
                  </a:cubicBezTo>
                  <a:cubicBezTo>
                    <a:pt x="305" y="37"/>
                    <a:pt x="305" y="37"/>
                    <a:pt x="305" y="37"/>
                  </a:cubicBezTo>
                  <a:cubicBezTo>
                    <a:pt x="305" y="106"/>
                    <a:pt x="305" y="106"/>
                    <a:pt x="305" y="106"/>
                  </a:cubicBezTo>
                  <a:cubicBezTo>
                    <a:pt x="305" y="129"/>
                    <a:pt x="315" y="141"/>
                    <a:pt x="334" y="141"/>
                  </a:cubicBezTo>
                  <a:cubicBezTo>
                    <a:pt x="354" y="141"/>
                    <a:pt x="363" y="130"/>
                    <a:pt x="363" y="107"/>
                  </a:cubicBezTo>
                  <a:cubicBezTo>
                    <a:pt x="363" y="37"/>
                    <a:pt x="363" y="37"/>
                    <a:pt x="363" y="37"/>
                  </a:cubicBezTo>
                  <a:cubicBezTo>
                    <a:pt x="377" y="37"/>
                    <a:pt x="377" y="37"/>
                    <a:pt x="377" y="37"/>
                  </a:cubicBezTo>
                  <a:lnTo>
                    <a:pt x="377" y="105"/>
                  </a:lnTo>
                  <a:close/>
                  <a:moveTo>
                    <a:pt x="435" y="110"/>
                  </a:moveTo>
                  <a:cubicBezTo>
                    <a:pt x="435" y="124"/>
                    <a:pt x="432" y="134"/>
                    <a:pt x="426" y="142"/>
                  </a:cubicBezTo>
                  <a:cubicBezTo>
                    <a:pt x="420" y="150"/>
                    <a:pt x="413" y="153"/>
                    <a:pt x="403" y="153"/>
                  </a:cubicBezTo>
                  <a:cubicBezTo>
                    <a:pt x="398" y="153"/>
                    <a:pt x="395" y="153"/>
                    <a:pt x="392" y="151"/>
                  </a:cubicBezTo>
                  <a:cubicBezTo>
                    <a:pt x="392" y="138"/>
                    <a:pt x="392" y="138"/>
                    <a:pt x="392" y="138"/>
                  </a:cubicBezTo>
                  <a:cubicBezTo>
                    <a:pt x="395" y="140"/>
                    <a:pt x="398" y="141"/>
                    <a:pt x="403" y="141"/>
                  </a:cubicBezTo>
                  <a:cubicBezTo>
                    <a:pt x="415" y="141"/>
                    <a:pt x="421" y="131"/>
                    <a:pt x="421" y="110"/>
                  </a:cubicBezTo>
                  <a:cubicBezTo>
                    <a:pt x="421" y="37"/>
                    <a:pt x="421" y="37"/>
                    <a:pt x="421" y="37"/>
                  </a:cubicBezTo>
                  <a:cubicBezTo>
                    <a:pt x="435" y="37"/>
                    <a:pt x="435" y="37"/>
                    <a:pt x="435" y="37"/>
                  </a:cubicBezTo>
                  <a:lnTo>
                    <a:pt x="435" y="110"/>
                  </a:lnTo>
                  <a:close/>
                  <a:moveTo>
                    <a:pt x="477" y="151"/>
                  </a:moveTo>
                  <a:cubicBezTo>
                    <a:pt x="464" y="151"/>
                    <a:pt x="464" y="151"/>
                    <a:pt x="464" y="151"/>
                  </a:cubicBezTo>
                  <a:cubicBezTo>
                    <a:pt x="464" y="37"/>
                    <a:pt x="464" y="37"/>
                    <a:pt x="464" y="37"/>
                  </a:cubicBezTo>
                  <a:cubicBezTo>
                    <a:pt x="477" y="37"/>
                    <a:pt x="477" y="37"/>
                    <a:pt x="477" y="37"/>
                  </a:cubicBezTo>
                  <a:lnTo>
                    <a:pt x="477" y="151"/>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9" name="Freeform 242">
              <a:extLst>
                <a:ext uri="{FF2B5EF4-FFF2-40B4-BE49-F238E27FC236}">
                  <a16:creationId xmlns:a16="http://schemas.microsoft.com/office/drawing/2014/main" id="{972F3D1A-1890-9B4C-7429-D09023536B75}"/>
                </a:ext>
              </a:extLst>
            </p:cNvPr>
            <p:cNvSpPr>
              <a:spLocks noChangeAspect="1" noEditPoints="1"/>
            </p:cNvSpPr>
            <p:nvPr/>
          </p:nvSpPr>
          <p:spPr bwMode="auto">
            <a:xfrm rot="16200000">
              <a:off x="3257040" y="111292"/>
              <a:ext cx="263525" cy="992188"/>
            </a:xfrm>
            <a:custGeom>
              <a:avLst/>
              <a:gdLst>
                <a:gd name="T0" fmla="*/ 21 w 70"/>
                <a:gd name="T1" fmla="*/ 4 h 264"/>
                <a:gd name="T2" fmla="*/ 0 w 70"/>
                <a:gd name="T3" fmla="*/ 0 h 264"/>
                <a:gd name="T4" fmla="*/ 15 w 70"/>
                <a:gd name="T5" fmla="*/ 6 h 264"/>
                <a:gd name="T6" fmla="*/ 0 w 70"/>
                <a:gd name="T7" fmla="*/ 45 h 264"/>
                <a:gd name="T8" fmla="*/ 21 w 70"/>
                <a:gd name="T9" fmla="*/ 51 h 264"/>
                <a:gd name="T10" fmla="*/ 70 w 70"/>
                <a:gd name="T11" fmla="*/ 43 h 264"/>
                <a:gd name="T12" fmla="*/ 44 w 70"/>
                <a:gd name="T13" fmla="*/ 13 h 264"/>
                <a:gd name="T14" fmla="*/ 21 w 70"/>
                <a:gd name="T15" fmla="*/ 37 h 264"/>
                <a:gd name="T16" fmla="*/ 42 w 70"/>
                <a:gd name="T17" fmla="*/ 19 h 264"/>
                <a:gd name="T18" fmla="*/ 64 w 70"/>
                <a:gd name="T19" fmla="*/ 37 h 264"/>
                <a:gd name="T20" fmla="*/ 54 w 70"/>
                <a:gd name="T21" fmla="*/ 59 h 264"/>
                <a:gd name="T22" fmla="*/ 40 w 70"/>
                <a:gd name="T23" fmla="*/ 70 h 264"/>
                <a:gd name="T24" fmla="*/ 37 w 70"/>
                <a:gd name="T25" fmla="*/ 66 h 264"/>
                <a:gd name="T26" fmla="*/ 15 w 70"/>
                <a:gd name="T27" fmla="*/ 55 h 264"/>
                <a:gd name="T28" fmla="*/ 31 w 70"/>
                <a:gd name="T29" fmla="*/ 70 h 264"/>
                <a:gd name="T30" fmla="*/ 38 w 70"/>
                <a:gd name="T31" fmla="*/ 78 h 264"/>
                <a:gd name="T32" fmla="*/ 15 w 70"/>
                <a:gd name="T33" fmla="*/ 86 h 264"/>
                <a:gd name="T34" fmla="*/ 70 w 70"/>
                <a:gd name="T35" fmla="*/ 92 h 264"/>
                <a:gd name="T36" fmla="*/ 65 w 70"/>
                <a:gd name="T37" fmla="*/ 63 h 264"/>
                <a:gd name="T38" fmla="*/ 44 w 70"/>
                <a:gd name="T39" fmla="*/ 86 h 264"/>
                <a:gd name="T40" fmla="*/ 47 w 70"/>
                <a:gd name="T41" fmla="*/ 68 h 264"/>
                <a:gd name="T42" fmla="*/ 61 w 70"/>
                <a:gd name="T43" fmla="*/ 68 h 264"/>
                <a:gd name="T44" fmla="*/ 64 w 70"/>
                <a:gd name="T45" fmla="*/ 86 h 264"/>
                <a:gd name="T46" fmla="*/ 15 w 70"/>
                <a:gd name="T47" fmla="*/ 135 h 264"/>
                <a:gd name="T48" fmla="*/ 42 w 70"/>
                <a:gd name="T49" fmla="*/ 113 h 264"/>
                <a:gd name="T50" fmla="*/ 15 w 70"/>
                <a:gd name="T51" fmla="*/ 113 h 264"/>
                <a:gd name="T52" fmla="*/ 70 w 70"/>
                <a:gd name="T53" fmla="*/ 106 h 264"/>
                <a:gd name="T54" fmla="*/ 44 w 70"/>
                <a:gd name="T55" fmla="*/ 113 h 264"/>
                <a:gd name="T56" fmla="*/ 46 w 70"/>
                <a:gd name="T57" fmla="*/ 114 h 264"/>
                <a:gd name="T58" fmla="*/ 70 w 70"/>
                <a:gd name="T59" fmla="*/ 143 h 264"/>
                <a:gd name="T60" fmla="*/ 15 w 70"/>
                <a:gd name="T61" fmla="*/ 144 h 264"/>
                <a:gd name="T62" fmla="*/ 31 w 70"/>
                <a:gd name="T63" fmla="*/ 172 h 264"/>
                <a:gd name="T64" fmla="*/ 14 w 70"/>
                <a:gd name="T65" fmla="*/ 154 h 264"/>
                <a:gd name="T66" fmla="*/ 22 w 70"/>
                <a:gd name="T67" fmla="*/ 147 h 264"/>
                <a:gd name="T68" fmla="*/ 22 w 70"/>
                <a:gd name="T69" fmla="*/ 159 h 264"/>
                <a:gd name="T70" fmla="*/ 70 w 70"/>
                <a:gd name="T71" fmla="*/ 147 h 264"/>
                <a:gd name="T72" fmla="*/ 40 w 70"/>
                <a:gd name="T73" fmla="*/ 167 h 264"/>
                <a:gd name="T74" fmla="*/ 37 w 70"/>
                <a:gd name="T75" fmla="*/ 168 h 264"/>
                <a:gd name="T76" fmla="*/ 70 w 70"/>
                <a:gd name="T77" fmla="*/ 182 h 264"/>
                <a:gd name="T78" fmla="*/ 64 w 70"/>
                <a:gd name="T79" fmla="*/ 223 h 264"/>
                <a:gd name="T80" fmla="*/ 46 w 70"/>
                <a:gd name="T81" fmla="*/ 202 h 264"/>
                <a:gd name="T82" fmla="*/ 70 w 70"/>
                <a:gd name="T83" fmla="*/ 196 h 264"/>
                <a:gd name="T84" fmla="*/ 15 w 70"/>
                <a:gd name="T85" fmla="*/ 202 h 264"/>
                <a:gd name="T86" fmla="*/ 40 w 70"/>
                <a:gd name="T87" fmla="*/ 215 h 264"/>
                <a:gd name="T88" fmla="*/ 14 w 70"/>
                <a:gd name="T89" fmla="*/ 239 h 264"/>
                <a:gd name="T90" fmla="*/ 43 w 70"/>
                <a:gd name="T91" fmla="*/ 264 h 264"/>
                <a:gd name="T92" fmla="*/ 70 w 70"/>
                <a:gd name="T93" fmla="*/ 240 h 264"/>
                <a:gd name="T94" fmla="*/ 59 w 70"/>
                <a:gd name="T95" fmla="*/ 253 h 264"/>
                <a:gd name="T96" fmla="*/ 26 w 70"/>
                <a:gd name="T97" fmla="*/ 253 h 264"/>
                <a:gd name="T98" fmla="*/ 26 w 70"/>
                <a:gd name="T99" fmla="*/ 226 h 264"/>
                <a:gd name="T100" fmla="*/ 59 w 70"/>
                <a:gd name="T101" fmla="*/ 226 h 264"/>
                <a:gd name="T102" fmla="*/ 59 w 70"/>
                <a:gd name="T103"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264">
                  <a:moveTo>
                    <a:pt x="44" y="13"/>
                  </a:moveTo>
                  <a:cubicBezTo>
                    <a:pt x="35" y="11"/>
                    <a:pt x="27" y="8"/>
                    <a:pt x="21" y="4"/>
                  </a:cubicBezTo>
                  <a:cubicBezTo>
                    <a:pt x="21" y="0"/>
                    <a:pt x="21" y="0"/>
                    <a:pt x="21" y="0"/>
                  </a:cubicBezTo>
                  <a:cubicBezTo>
                    <a:pt x="0" y="0"/>
                    <a:pt x="0" y="0"/>
                    <a:pt x="0" y="0"/>
                  </a:cubicBezTo>
                  <a:cubicBezTo>
                    <a:pt x="0" y="6"/>
                    <a:pt x="0" y="6"/>
                    <a:pt x="0" y="6"/>
                  </a:cubicBezTo>
                  <a:cubicBezTo>
                    <a:pt x="15" y="6"/>
                    <a:pt x="15" y="6"/>
                    <a:pt x="15" y="6"/>
                  </a:cubicBezTo>
                  <a:cubicBezTo>
                    <a:pt x="15" y="45"/>
                    <a:pt x="15" y="45"/>
                    <a:pt x="15" y="45"/>
                  </a:cubicBezTo>
                  <a:cubicBezTo>
                    <a:pt x="0" y="45"/>
                    <a:pt x="0" y="45"/>
                    <a:pt x="0" y="45"/>
                  </a:cubicBezTo>
                  <a:cubicBezTo>
                    <a:pt x="0" y="51"/>
                    <a:pt x="0" y="51"/>
                    <a:pt x="0" y="51"/>
                  </a:cubicBezTo>
                  <a:cubicBezTo>
                    <a:pt x="21" y="51"/>
                    <a:pt x="21" y="51"/>
                    <a:pt x="21" y="51"/>
                  </a:cubicBezTo>
                  <a:cubicBezTo>
                    <a:pt x="21" y="43"/>
                    <a:pt x="21" y="43"/>
                    <a:pt x="21" y="43"/>
                  </a:cubicBezTo>
                  <a:cubicBezTo>
                    <a:pt x="70" y="43"/>
                    <a:pt x="70" y="43"/>
                    <a:pt x="70" y="43"/>
                  </a:cubicBezTo>
                  <a:cubicBezTo>
                    <a:pt x="70" y="18"/>
                    <a:pt x="70" y="18"/>
                    <a:pt x="70" y="18"/>
                  </a:cubicBezTo>
                  <a:cubicBezTo>
                    <a:pt x="62" y="17"/>
                    <a:pt x="53" y="16"/>
                    <a:pt x="44" y="13"/>
                  </a:cubicBezTo>
                  <a:close/>
                  <a:moveTo>
                    <a:pt x="64" y="37"/>
                  </a:moveTo>
                  <a:cubicBezTo>
                    <a:pt x="21" y="37"/>
                    <a:pt x="21" y="37"/>
                    <a:pt x="21" y="37"/>
                  </a:cubicBezTo>
                  <a:cubicBezTo>
                    <a:pt x="21" y="11"/>
                    <a:pt x="21" y="11"/>
                    <a:pt x="21" y="11"/>
                  </a:cubicBezTo>
                  <a:cubicBezTo>
                    <a:pt x="26" y="14"/>
                    <a:pt x="33" y="16"/>
                    <a:pt x="42" y="19"/>
                  </a:cubicBezTo>
                  <a:cubicBezTo>
                    <a:pt x="50" y="21"/>
                    <a:pt x="57" y="23"/>
                    <a:pt x="64" y="23"/>
                  </a:cubicBezTo>
                  <a:lnTo>
                    <a:pt x="64" y="37"/>
                  </a:lnTo>
                  <a:close/>
                  <a:moveTo>
                    <a:pt x="65" y="63"/>
                  </a:moveTo>
                  <a:cubicBezTo>
                    <a:pt x="63" y="60"/>
                    <a:pt x="59" y="59"/>
                    <a:pt x="54" y="59"/>
                  </a:cubicBezTo>
                  <a:cubicBezTo>
                    <a:pt x="51" y="59"/>
                    <a:pt x="47" y="60"/>
                    <a:pt x="45" y="62"/>
                  </a:cubicBezTo>
                  <a:cubicBezTo>
                    <a:pt x="42" y="64"/>
                    <a:pt x="41" y="66"/>
                    <a:pt x="40" y="70"/>
                  </a:cubicBezTo>
                  <a:cubicBezTo>
                    <a:pt x="40" y="70"/>
                    <a:pt x="40" y="70"/>
                    <a:pt x="40" y="70"/>
                  </a:cubicBezTo>
                  <a:cubicBezTo>
                    <a:pt x="39" y="69"/>
                    <a:pt x="38" y="67"/>
                    <a:pt x="37" y="66"/>
                  </a:cubicBezTo>
                  <a:cubicBezTo>
                    <a:pt x="36" y="65"/>
                    <a:pt x="34" y="64"/>
                    <a:pt x="33" y="64"/>
                  </a:cubicBezTo>
                  <a:cubicBezTo>
                    <a:pt x="15" y="55"/>
                    <a:pt x="15" y="55"/>
                    <a:pt x="15" y="55"/>
                  </a:cubicBezTo>
                  <a:cubicBezTo>
                    <a:pt x="15" y="63"/>
                    <a:pt x="15" y="63"/>
                    <a:pt x="15" y="63"/>
                  </a:cubicBezTo>
                  <a:cubicBezTo>
                    <a:pt x="31" y="70"/>
                    <a:pt x="31" y="70"/>
                    <a:pt x="31" y="70"/>
                  </a:cubicBezTo>
                  <a:cubicBezTo>
                    <a:pt x="34" y="71"/>
                    <a:pt x="36" y="72"/>
                    <a:pt x="37" y="74"/>
                  </a:cubicBezTo>
                  <a:cubicBezTo>
                    <a:pt x="38" y="75"/>
                    <a:pt x="38" y="76"/>
                    <a:pt x="38" y="78"/>
                  </a:cubicBezTo>
                  <a:cubicBezTo>
                    <a:pt x="38" y="86"/>
                    <a:pt x="38" y="86"/>
                    <a:pt x="38" y="86"/>
                  </a:cubicBezTo>
                  <a:cubicBezTo>
                    <a:pt x="15" y="86"/>
                    <a:pt x="15" y="86"/>
                    <a:pt x="15" y="86"/>
                  </a:cubicBezTo>
                  <a:cubicBezTo>
                    <a:pt x="15" y="92"/>
                    <a:pt x="15" y="92"/>
                    <a:pt x="15" y="92"/>
                  </a:cubicBezTo>
                  <a:cubicBezTo>
                    <a:pt x="70" y="92"/>
                    <a:pt x="70" y="92"/>
                    <a:pt x="70" y="92"/>
                  </a:cubicBezTo>
                  <a:cubicBezTo>
                    <a:pt x="70" y="76"/>
                    <a:pt x="70" y="76"/>
                    <a:pt x="70" y="76"/>
                  </a:cubicBezTo>
                  <a:cubicBezTo>
                    <a:pt x="70" y="71"/>
                    <a:pt x="68" y="67"/>
                    <a:pt x="65" y="63"/>
                  </a:cubicBezTo>
                  <a:close/>
                  <a:moveTo>
                    <a:pt x="64" y="86"/>
                  </a:moveTo>
                  <a:cubicBezTo>
                    <a:pt x="44" y="86"/>
                    <a:pt x="44" y="86"/>
                    <a:pt x="44" y="86"/>
                  </a:cubicBezTo>
                  <a:cubicBezTo>
                    <a:pt x="44" y="77"/>
                    <a:pt x="44" y="77"/>
                    <a:pt x="44" y="77"/>
                  </a:cubicBezTo>
                  <a:cubicBezTo>
                    <a:pt x="44" y="73"/>
                    <a:pt x="45" y="70"/>
                    <a:pt x="47" y="68"/>
                  </a:cubicBezTo>
                  <a:cubicBezTo>
                    <a:pt x="48" y="66"/>
                    <a:pt x="51" y="65"/>
                    <a:pt x="54" y="65"/>
                  </a:cubicBezTo>
                  <a:cubicBezTo>
                    <a:pt x="57" y="65"/>
                    <a:pt x="59" y="66"/>
                    <a:pt x="61" y="68"/>
                  </a:cubicBezTo>
                  <a:cubicBezTo>
                    <a:pt x="63" y="70"/>
                    <a:pt x="64" y="73"/>
                    <a:pt x="64" y="77"/>
                  </a:cubicBezTo>
                  <a:lnTo>
                    <a:pt x="64" y="86"/>
                  </a:lnTo>
                  <a:close/>
                  <a:moveTo>
                    <a:pt x="15" y="144"/>
                  </a:moveTo>
                  <a:cubicBezTo>
                    <a:pt x="15" y="135"/>
                    <a:pt x="15" y="135"/>
                    <a:pt x="15" y="135"/>
                  </a:cubicBezTo>
                  <a:cubicBezTo>
                    <a:pt x="40" y="114"/>
                    <a:pt x="40" y="114"/>
                    <a:pt x="40" y="114"/>
                  </a:cubicBezTo>
                  <a:cubicBezTo>
                    <a:pt x="41" y="114"/>
                    <a:pt x="42" y="113"/>
                    <a:pt x="42" y="113"/>
                  </a:cubicBezTo>
                  <a:cubicBezTo>
                    <a:pt x="42" y="113"/>
                    <a:pt x="42" y="113"/>
                    <a:pt x="42" y="113"/>
                  </a:cubicBezTo>
                  <a:cubicBezTo>
                    <a:pt x="15" y="113"/>
                    <a:pt x="15" y="113"/>
                    <a:pt x="15" y="113"/>
                  </a:cubicBezTo>
                  <a:cubicBezTo>
                    <a:pt x="15" y="106"/>
                    <a:pt x="15" y="106"/>
                    <a:pt x="15" y="106"/>
                  </a:cubicBezTo>
                  <a:cubicBezTo>
                    <a:pt x="70" y="106"/>
                    <a:pt x="70" y="106"/>
                    <a:pt x="70" y="106"/>
                  </a:cubicBezTo>
                  <a:cubicBezTo>
                    <a:pt x="70" y="113"/>
                    <a:pt x="70" y="113"/>
                    <a:pt x="70" y="113"/>
                  </a:cubicBezTo>
                  <a:cubicBezTo>
                    <a:pt x="44" y="113"/>
                    <a:pt x="44" y="113"/>
                    <a:pt x="44" y="113"/>
                  </a:cubicBezTo>
                  <a:cubicBezTo>
                    <a:pt x="44" y="113"/>
                    <a:pt x="44" y="113"/>
                    <a:pt x="44" y="113"/>
                  </a:cubicBezTo>
                  <a:cubicBezTo>
                    <a:pt x="44" y="113"/>
                    <a:pt x="45" y="114"/>
                    <a:pt x="46" y="114"/>
                  </a:cubicBezTo>
                  <a:cubicBezTo>
                    <a:pt x="70" y="135"/>
                    <a:pt x="70" y="135"/>
                    <a:pt x="70" y="135"/>
                  </a:cubicBezTo>
                  <a:cubicBezTo>
                    <a:pt x="70" y="143"/>
                    <a:pt x="70" y="143"/>
                    <a:pt x="70" y="143"/>
                  </a:cubicBezTo>
                  <a:cubicBezTo>
                    <a:pt x="43" y="119"/>
                    <a:pt x="43" y="119"/>
                    <a:pt x="43" y="119"/>
                  </a:cubicBezTo>
                  <a:lnTo>
                    <a:pt x="15" y="144"/>
                  </a:lnTo>
                  <a:close/>
                  <a:moveTo>
                    <a:pt x="70" y="189"/>
                  </a:moveTo>
                  <a:cubicBezTo>
                    <a:pt x="31" y="172"/>
                    <a:pt x="31" y="172"/>
                    <a:pt x="31" y="172"/>
                  </a:cubicBezTo>
                  <a:cubicBezTo>
                    <a:pt x="25" y="169"/>
                    <a:pt x="20" y="166"/>
                    <a:pt x="18" y="163"/>
                  </a:cubicBezTo>
                  <a:cubicBezTo>
                    <a:pt x="15" y="161"/>
                    <a:pt x="14" y="158"/>
                    <a:pt x="14" y="154"/>
                  </a:cubicBezTo>
                  <a:cubicBezTo>
                    <a:pt x="14" y="152"/>
                    <a:pt x="14" y="149"/>
                    <a:pt x="15" y="147"/>
                  </a:cubicBezTo>
                  <a:cubicBezTo>
                    <a:pt x="22" y="147"/>
                    <a:pt x="22" y="147"/>
                    <a:pt x="22" y="147"/>
                  </a:cubicBezTo>
                  <a:cubicBezTo>
                    <a:pt x="20" y="150"/>
                    <a:pt x="20" y="152"/>
                    <a:pt x="20" y="154"/>
                  </a:cubicBezTo>
                  <a:cubicBezTo>
                    <a:pt x="20" y="156"/>
                    <a:pt x="21" y="158"/>
                    <a:pt x="22" y="159"/>
                  </a:cubicBezTo>
                  <a:cubicBezTo>
                    <a:pt x="24" y="161"/>
                    <a:pt x="27" y="163"/>
                    <a:pt x="31" y="165"/>
                  </a:cubicBezTo>
                  <a:cubicBezTo>
                    <a:pt x="70" y="147"/>
                    <a:pt x="70" y="147"/>
                    <a:pt x="70" y="147"/>
                  </a:cubicBezTo>
                  <a:cubicBezTo>
                    <a:pt x="70" y="154"/>
                    <a:pt x="70" y="154"/>
                    <a:pt x="70" y="154"/>
                  </a:cubicBezTo>
                  <a:cubicBezTo>
                    <a:pt x="40" y="167"/>
                    <a:pt x="40" y="167"/>
                    <a:pt x="40" y="167"/>
                  </a:cubicBezTo>
                  <a:cubicBezTo>
                    <a:pt x="40" y="167"/>
                    <a:pt x="39" y="168"/>
                    <a:pt x="37" y="168"/>
                  </a:cubicBezTo>
                  <a:cubicBezTo>
                    <a:pt x="37" y="168"/>
                    <a:pt x="37" y="168"/>
                    <a:pt x="37" y="168"/>
                  </a:cubicBezTo>
                  <a:cubicBezTo>
                    <a:pt x="37" y="168"/>
                    <a:pt x="38" y="169"/>
                    <a:pt x="41" y="170"/>
                  </a:cubicBezTo>
                  <a:cubicBezTo>
                    <a:pt x="70" y="182"/>
                    <a:pt x="70" y="182"/>
                    <a:pt x="70" y="182"/>
                  </a:cubicBezTo>
                  <a:lnTo>
                    <a:pt x="70" y="189"/>
                  </a:lnTo>
                  <a:close/>
                  <a:moveTo>
                    <a:pt x="64" y="223"/>
                  </a:moveTo>
                  <a:cubicBezTo>
                    <a:pt x="60" y="218"/>
                    <a:pt x="54" y="216"/>
                    <a:pt x="46" y="215"/>
                  </a:cubicBezTo>
                  <a:cubicBezTo>
                    <a:pt x="46" y="202"/>
                    <a:pt x="46" y="202"/>
                    <a:pt x="46" y="202"/>
                  </a:cubicBezTo>
                  <a:cubicBezTo>
                    <a:pt x="70" y="202"/>
                    <a:pt x="70" y="202"/>
                    <a:pt x="70" y="202"/>
                  </a:cubicBezTo>
                  <a:cubicBezTo>
                    <a:pt x="70" y="196"/>
                    <a:pt x="70" y="196"/>
                    <a:pt x="70" y="196"/>
                  </a:cubicBezTo>
                  <a:cubicBezTo>
                    <a:pt x="15" y="196"/>
                    <a:pt x="15" y="196"/>
                    <a:pt x="15" y="196"/>
                  </a:cubicBezTo>
                  <a:cubicBezTo>
                    <a:pt x="15" y="202"/>
                    <a:pt x="15" y="202"/>
                    <a:pt x="15" y="202"/>
                  </a:cubicBezTo>
                  <a:cubicBezTo>
                    <a:pt x="40" y="202"/>
                    <a:pt x="40" y="202"/>
                    <a:pt x="40" y="202"/>
                  </a:cubicBezTo>
                  <a:cubicBezTo>
                    <a:pt x="40" y="215"/>
                    <a:pt x="40" y="215"/>
                    <a:pt x="40" y="215"/>
                  </a:cubicBezTo>
                  <a:cubicBezTo>
                    <a:pt x="33" y="215"/>
                    <a:pt x="26" y="217"/>
                    <a:pt x="21" y="222"/>
                  </a:cubicBezTo>
                  <a:cubicBezTo>
                    <a:pt x="17" y="226"/>
                    <a:pt x="14" y="232"/>
                    <a:pt x="14" y="239"/>
                  </a:cubicBezTo>
                  <a:cubicBezTo>
                    <a:pt x="14" y="247"/>
                    <a:pt x="17" y="253"/>
                    <a:pt x="22" y="257"/>
                  </a:cubicBezTo>
                  <a:cubicBezTo>
                    <a:pt x="27" y="262"/>
                    <a:pt x="34" y="264"/>
                    <a:pt x="43" y="264"/>
                  </a:cubicBezTo>
                  <a:cubicBezTo>
                    <a:pt x="51" y="264"/>
                    <a:pt x="58" y="262"/>
                    <a:pt x="63" y="258"/>
                  </a:cubicBezTo>
                  <a:cubicBezTo>
                    <a:pt x="68" y="253"/>
                    <a:pt x="70" y="247"/>
                    <a:pt x="70" y="240"/>
                  </a:cubicBezTo>
                  <a:cubicBezTo>
                    <a:pt x="70" y="233"/>
                    <a:pt x="68" y="227"/>
                    <a:pt x="64" y="223"/>
                  </a:cubicBezTo>
                  <a:close/>
                  <a:moveTo>
                    <a:pt x="59" y="253"/>
                  </a:moveTo>
                  <a:cubicBezTo>
                    <a:pt x="55" y="256"/>
                    <a:pt x="49" y="257"/>
                    <a:pt x="42" y="257"/>
                  </a:cubicBezTo>
                  <a:cubicBezTo>
                    <a:pt x="35" y="257"/>
                    <a:pt x="30" y="256"/>
                    <a:pt x="26" y="253"/>
                  </a:cubicBezTo>
                  <a:cubicBezTo>
                    <a:pt x="22" y="249"/>
                    <a:pt x="20" y="245"/>
                    <a:pt x="20" y="239"/>
                  </a:cubicBezTo>
                  <a:cubicBezTo>
                    <a:pt x="20" y="233"/>
                    <a:pt x="22" y="229"/>
                    <a:pt x="26" y="226"/>
                  </a:cubicBezTo>
                  <a:cubicBezTo>
                    <a:pt x="30" y="223"/>
                    <a:pt x="35" y="221"/>
                    <a:pt x="42" y="221"/>
                  </a:cubicBezTo>
                  <a:cubicBezTo>
                    <a:pt x="49" y="221"/>
                    <a:pt x="55" y="223"/>
                    <a:pt x="59" y="226"/>
                  </a:cubicBezTo>
                  <a:cubicBezTo>
                    <a:pt x="63" y="229"/>
                    <a:pt x="65" y="234"/>
                    <a:pt x="65" y="240"/>
                  </a:cubicBezTo>
                  <a:cubicBezTo>
                    <a:pt x="65" y="245"/>
                    <a:pt x="63" y="250"/>
                    <a:pt x="59" y="253"/>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10" name="Group 9">
            <a:extLst>
              <a:ext uri="{FF2B5EF4-FFF2-40B4-BE49-F238E27FC236}">
                <a16:creationId xmlns:a16="http://schemas.microsoft.com/office/drawing/2014/main" id="{F188BF55-F37D-3FE5-B30D-0301CBD67246}"/>
              </a:ext>
            </a:extLst>
          </p:cNvPr>
          <p:cNvGrpSpPr/>
          <p:nvPr userDrawn="1"/>
        </p:nvGrpSpPr>
        <p:grpSpPr>
          <a:xfrm>
            <a:off x="420977" y="5163130"/>
            <a:ext cx="3430990" cy="291032"/>
            <a:chOff x="429418" y="5304076"/>
            <a:chExt cx="3499788" cy="296868"/>
          </a:xfrm>
        </p:grpSpPr>
        <p:sp>
          <p:nvSpPr>
            <p:cNvPr id="11" name="Freeform 232">
              <a:extLst>
                <a:ext uri="{FF2B5EF4-FFF2-40B4-BE49-F238E27FC236}">
                  <a16:creationId xmlns:a16="http://schemas.microsoft.com/office/drawing/2014/main" id="{9EB487A8-D0F4-5275-4EB2-762BF1EDB637}"/>
                </a:ext>
              </a:extLst>
            </p:cNvPr>
            <p:cNvSpPr>
              <a:spLocks noEditPoints="1"/>
            </p:cNvSpPr>
            <p:nvPr/>
          </p:nvSpPr>
          <p:spPr bwMode="auto">
            <a:xfrm>
              <a:off x="429418" y="5304076"/>
              <a:ext cx="1821657" cy="218263"/>
            </a:xfrm>
            <a:custGeom>
              <a:avLst/>
              <a:gdLst>
                <a:gd name="T0" fmla="*/ 21 w 642"/>
                <a:gd name="T1" fmla="*/ 76 h 77"/>
                <a:gd name="T2" fmla="*/ 0 w 642"/>
                <a:gd name="T3" fmla="*/ 1 h 77"/>
                <a:gd name="T4" fmla="*/ 27 w 642"/>
                <a:gd name="T5" fmla="*/ 6 h 77"/>
                <a:gd name="T6" fmla="*/ 96 w 642"/>
                <a:gd name="T7" fmla="*/ 1 h 77"/>
                <a:gd name="T8" fmla="*/ 66 w 642"/>
                <a:gd name="T9" fmla="*/ 36 h 77"/>
                <a:gd name="T10" fmla="*/ 66 w 642"/>
                <a:gd name="T11" fmla="*/ 40 h 77"/>
                <a:gd name="T12" fmla="*/ 98 w 642"/>
                <a:gd name="T13" fmla="*/ 76 h 77"/>
                <a:gd name="T14" fmla="*/ 139 w 642"/>
                <a:gd name="T15" fmla="*/ 41 h 77"/>
                <a:gd name="T16" fmla="*/ 157 w 642"/>
                <a:gd name="T17" fmla="*/ 20 h 77"/>
                <a:gd name="T18" fmla="*/ 115 w 642"/>
                <a:gd name="T19" fmla="*/ 1 h 77"/>
                <a:gd name="T20" fmla="*/ 120 w 642"/>
                <a:gd name="T21" fmla="*/ 43 h 77"/>
                <a:gd name="T22" fmla="*/ 143 w 642"/>
                <a:gd name="T23" fmla="*/ 54 h 77"/>
                <a:gd name="T24" fmla="*/ 148 w 642"/>
                <a:gd name="T25" fmla="*/ 52 h 77"/>
                <a:gd name="T26" fmla="*/ 120 w 642"/>
                <a:gd name="T27" fmla="*/ 6 h 77"/>
                <a:gd name="T28" fmla="*/ 152 w 642"/>
                <a:gd name="T29" fmla="*/ 21 h 77"/>
                <a:gd name="T30" fmla="*/ 175 w 642"/>
                <a:gd name="T31" fmla="*/ 76 h 77"/>
                <a:gd name="T32" fmla="*/ 180 w 642"/>
                <a:gd name="T33" fmla="*/ 76 h 77"/>
                <a:gd name="T34" fmla="*/ 264 w 642"/>
                <a:gd name="T35" fmla="*/ 23 h 77"/>
                <a:gd name="T36" fmla="*/ 262 w 642"/>
                <a:gd name="T37" fmla="*/ 18 h 77"/>
                <a:gd name="T38" fmla="*/ 207 w 642"/>
                <a:gd name="T39" fmla="*/ 18 h 77"/>
                <a:gd name="T40" fmla="*/ 204 w 642"/>
                <a:gd name="T41" fmla="*/ 21 h 77"/>
                <a:gd name="T42" fmla="*/ 199 w 642"/>
                <a:gd name="T43" fmla="*/ 1 h 77"/>
                <a:gd name="T44" fmla="*/ 233 w 642"/>
                <a:gd name="T45" fmla="*/ 63 h 77"/>
                <a:gd name="T46" fmla="*/ 235 w 642"/>
                <a:gd name="T47" fmla="*/ 68 h 77"/>
                <a:gd name="T48" fmla="*/ 265 w 642"/>
                <a:gd name="T49" fmla="*/ 1 h 77"/>
                <a:gd name="T50" fmla="*/ 264 w 642"/>
                <a:gd name="T51" fmla="*/ 76 h 77"/>
                <a:gd name="T52" fmla="*/ 282 w 642"/>
                <a:gd name="T53" fmla="*/ 76 h 77"/>
                <a:gd name="T54" fmla="*/ 329 w 642"/>
                <a:gd name="T55" fmla="*/ 53 h 77"/>
                <a:gd name="T56" fmla="*/ 316 w 642"/>
                <a:gd name="T57" fmla="*/ 1 h 77"/>
                <a:gd name="T58" fmla="*/ 313 w 642"/>
                <a:gd name="T59" fmla="*/ 7 h 77"/>
                <a:gd name="T60" fmla="*/ 315 w 642"/>
                <a:gd name="T61" fmla="*/ 13 h 77"/>
                <a:gd name="T62" fmla="*/ 425 w 642"/>
                <a:gd name="T63" fmla="*/ 76 h 77"/>
                <a:gd name="T64" fmla="*/ 391 w 642"/>
                <a:gd name="T65" fmla="*/ 38 h 77"/>
                <a:gd name="T66" fmla="*/ 386 w 642"/>
                <a:gd name="T67" fmla="*/ 1 h 77"/>
                <a:gd name="T68" fmla="*/ 391 w 642"/>
                <a:gd name="T69" fmla="*/ 36 h 77"/>
                <a:gd name="T70" fmla="*/ 430 w 642"/>
                <a:gd name="T71" fmla="*/ 1 h 77"/>
                <a:gd name="T72" fmla="*/ 425 w 642"/>
                <a:gd name="T73" fmla="*/ 76 h 77"/>
                <a:gd name="T74" fmla="*/ 436 w 642"/>
                <a:gd name="T75" fmla="*/ 76 h 77"/>
                <a:gd name="T76" fmla="*/ 483 w 642"/>
                <a:gd name="T77" fmla="*/ 53 h 77"/>
                <a:gd name="T78" fmla="*/ 469 w 642"/>
                <a:gd name="T79" fmla="*/ 1 h 77"/>
                <a:gd name="T80" fmla="*/ 467 w 642"/>
                <a:gd name="T81" fmla="*/ 7 h 77"/>
                <a:gd name="T82" fmla="*/ 468 w 642"/>
                <a:gd name="T83" fmla="*/ 13 h 77"/>
                <a:gd name="T84" fmla="*/ 508 w 642"/>
                <a:gd name="T85" fmla="*/ 73 h 77"/>
                <a:gd name="T86" fmla="*/ 538 w 642"/>
                <a:gd name="T87" fmla="*/ 69 h 77"/>
                <a:gd name="T88" fmla="*/ 526 w 642"/>
                <a:gd name="T89" fmla="*/ 40 h 77"/>
                <a:gd name="T90" fmla="*/ 514 w 642"/>
                <a:gd name="T91" fmla="*/ 5 h 77"/>
                <a:gd name="T92" fmla="*/ 544 w 642"/>
                <a:gd name="T93" fmla="*/ 7 h 77"/>
                <a:gd name="T94" fmla="*/ 514 w 642"/>
                <a:gd name="T95" fmla="*/ 18 h 77"/>
                <a:gd name="T96" fmla="*/ 544 w 642"/>
                <a:gd name="T97" fmla="*/ 47 h 77"/>
                <a:gd name="T98" fmla="*/ 524 w 642"/>
                <a:gd name="T99" fmla="*/ 77 h 77"/>
                <a:gd name="T100" fmla="*/ 564 w 642"/>
                <a:gd name="T101" fmla="*/ 76 h 77"/>
                <a:gd name="T102" fmla="*/ 569 w 642"/>
                <a:gd name="T103" fmla="*/ 76 h 77"/>
                <a:gd name="T104" fmla="*/ 636 w 642"/>
                <a:gd name="T105" fmla="*/ 40 h 77"/>
                <a:gd name="T106" fmla="*/ 588 w 642"/>
                <a:gd name="T107" fmla="*/ 76 h 77"/>
                <a:gd name="T108" fmla="*/ 593 w 642"/>
                <a:gd name="T109" fmla="*/ 35 h 77"/>
                <a:gd name="T110" fmla="*/ 642 w 642"/>
                <a:gd name="T11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2" h="77">
                  <a:moveTo>
                    <a:pt x="27" y="6"/>
                  </a:moveTo>
                  <a:cubicBezTo>
                    <a:pt x="27" y="76"/>
                    <a:pt x="27" y="76"/>
                    <a:pt x="27" y="76"/>
                  </a:cubicBezTo>
                  <a:cubicBezTo>
                    <a:pt x="21" y="76"/>
                    <a:pt x="21" y="76"/>
                    <a:pt x="21" y="76"/>
                  </a:cubicBezTo>
                  <a:cubicBezTo>
                    <a:pt x="21" y="6"/>
                    <a:pt x="21" y="6"/>
                    <a:pt x="21" y="6"/>
                  </a:cubicBezTo>
                  <a:cubicBezTo>
                    <a:pt x="0" y="6"/>
                    <a:pt x="0" y="6"/>
                    <a:pt x="0" y="6"/>
                  </a:cubicBezTo>
                  <a:cubicBezTo>
                    <a:pt x="0" y="1"/>
                    <a:pt x="0" y="1"/>
                    <a:pt x="0" y="1"/>
                  </a:cubicBezTo>
                  <a:cubicBezTo>
                    <a:pt x="48" y="1"/>
                    <a:pt x="48" y="1"/>
                    <a:pt x="48" y="1"/>
                  </a:cubicBezTo>
                  <a:cubicBezTo>
                    <a:pt x="48" y="6"/>
                    <a:pt x="48" y="6"/>
                    <a:pt x="48" y="6"/>
                  </a:cubicBezTo>
                  <a:lnTo>
                    <a:pt x="27" y="6"/>
                  </a:lnTo>
                  <a:close/>
                  <a:moveTo>
                    <a:pt x="61" y="76"/>
                  </a:moveTo>
                  <a:cubicBezTo>
                    <a:pt x="61" y="1"/>
                    <a:pt x="61" y="1"/>
                    <a:pt x="61" y="1"/>
                  </a:cubicBezTo>
                  <a:cubicBezTo>
                    <a:pt x="96" y="1"/>
                    <a:pt x="96" y="1"/>
                    <a:pt x="96" y="1"/>
                  </a:cubicBezTo>
                  <a:cubicBezTo>
                    <a:pt x="96" y="6"/>
                    <a:pt x="96" y="6"/>
                    <a:pt x="96" y="6"/>
                  </a:cubicBezTo>
                  <a:cubicBezTo>
                    <a:pt x="66" y="6"/>
                    <a:pt x="66" y="6"/>
                    <a:pt x="66" y="6"/>
                  </a:cubicBezTo>
                  <a:cubicBezTo>
                    <a:pt x="66" y="36"/>
                    <a:pt x="66" y="36"/>
                    <a:pt x="66" y="36"/>
                  </a:cubicBezTo>
                  <a:cubicBezTo>
                    <a:pt x="94" y="36"/>
                    <a:pt x="94" y="36"/>
                    <a:pt x="94" y="36"/>
                  </a:cubicBezTo>
                  <a:cubicBezTo>
                    <a:pt x="94" y="40"/>
                    <a:pt x="94" y="40"/>
                    <a:pt x="94" y="40"/>
                  </a:cubicBezTo>
                  <a:cubicBezTo>
                    <a:pt x="66" y="40"/>
                    <a:pt x="66" y="40"/>
                    <a:pt x="66" y="40"/>
                  </a:cubicBezTo>
                  <a:cubicBezTo>
                    <a:pt x="66" y="71"/>
                    <a:pt x="66" y="71"/>
                    <a:pt x="66" y="71"/>
                  </a:cubicBezTo>
                  <a:cubicBezTo>
                    <a:pt x="98" y="71"/>
                    <a:pt x="98" y="71"/>
                    <a:pt x="98" y="71"/>
                  </a:cubicBezTo>
                  <a:cubicBezTo>
                    <a:pt x="98" y="76"/>
                    <a:pt x="98" y="76"/>
                    <a:pt x="98" y="76"/>
                  </a:cubicBezTo>
                  <a:lnTo>
                    <a:pt x="61" y="76"/>
                  </a:lnTo>
                  <a:close/>
                  <a:moveTo>
                    <a:pt x="148" y="52"/>
                  </a:moveTo>
                  <a:cubicBezTo>
                    <a:pt x="145" y="46"/>
                    <a:pt x="142" y="42"/>
                    <a:pt x="139" y="41"/>
                  </a:cubicBezTo>
                  <a:cubicBezTo>
                    <a:pt x="139" y="41"/>
                    <a:pt x="139" y="41"/>
                    <a:pt x="139" y="41"/>
                  </a:cubicBezTo>
                  <a:cubicBezTo>
                    <a:pt x="145" y="40"/>
                    <a:pt x="149" y="38"/>
                    <a:pt x="152" y="34"/>
                  </a:cubicBezTo>
                  <a:cubicBezTo>
                    <a:pt x="156" y="30"/>
                    <a:pt x="157" y="26"/>
                    <a:pt x="157" y="20"/>
                  </a:cubicBezTo>
                  <a:cubicBezTo>
                    <a:pt x="157" y="14"/>
                    <a:pt x="155" y="10"/>
                    <a:pt x="151" y="6"/>
                  </a:cubicBezTo>
                  <a:cubicBezTo>
                    <a:pt x="148" y="3"/>
                    <a:pt x="142" y="1"/>
                    <a:pt x="136" y="1"/>
                  </a:cubicBezTo>
                  <a:cubicBezTo>
                    <a:pt x="115" y="1"/>
                    <a:pt x="115" y="1"/>
                    <a:pt x="115" y="1"/>
                  </a:cubicBezTo>
                  <a:cubicBezTo>
                    <a:pt x="115" y="76"/>
                    <a:pt x="115" y="76"/>
                    <a:pt x="115" y="76"/>
                  </a:cubicBezTo>
                  <a:cubicBezTo>
                    <a:pt x="120" y="76"/>
                    <a:pt x="120" y="76"/>
                    <a:pt x="120" y="76"/>
                  </a:cubicBezTo>
                  <a:cubicBezTo>
                    <a:pt x="120" y="43"/>
                    <a:pt x="120" y="43"/>
                    <a:pt x="120" y="43"/>
                  </a:cubicBezTo>
                  <a:cubicBezTo>
                    <a:pt x="129" y="43"/>
                    <a:pt x="129" y="43"/>
                    <a:pt x="129" y="43"/>
                  </a:cubicBezTo>
                  <a:cubicBezTo>
                    <a:pt x="133" y="43"/>
                    <a:pt x="135" y="43"/>
                    <a:pt x="137" y="45"/>
                  </a:cubicBezTo>
                  <a:cubicBezTo>
                    <a:pt x="139" y="46"/>
                    <a:pt x="141" y="49"/>
                    <a:pt x="143" y="54"/>
                  </a:cubicBezTo>
                  <a:cubicBezTo>
                    <a:pt x="153" y="76"/>
                    <a:pt x="153" y="76"/>
                    <a:pt x="153" y="76"/>
                  </a:cubicBezTo>
                  <a:cubicBezTo>
                    <a:pt x="159" y="76"/>
                    <a:pt x="159" y="76"/>
                    <a:pt x="159" y="76"/>
                  </a:cubicBezTo>
                  <a:lnTo>
                    <a:pt x="148" y="52"/>
                  </a:lnTo>
                  <a:close/>
                  <a:moveTo>
                    <a:pt x="133" y="38"/>
                  </a:moveTo>
                  <a:cubicBezTo>
                    <a:pt x="120" y="38"/>
                    <a:pt x="120" y="38"/>
                    <a:pt x="120" y="38"/>
                  </a:cubicBezTo>
                  <a:cubicBezTo>
                    <a:pt x="120" y="6"/>
                    <a:pt x="120" y="6"/>
                    <a:pt x="120" y="6"/>
                  </a:cubicBezTo>
                  <a:cubicBezTo>
                    <a:pt x="134" y="6"/>
                    <a:pt x="134" y="6"/>
                    <a:pt x="134" y="6"/>
                  </a:cubicBezTo>
                  <a:cubicBezTo>
                    <a:pt x="140" y="6"/>
                    <a:pt x="144" y="7"/>
                    <a:pt x="147" y="10"/>
                  </a:cubicBezTo>
                  <a:cubicBezTo>
                    <a:pt x="150" y="12"/>
                    <a:pt x="152" y="16"/>
                    <a:pt x="152" y="21"/>
                  </a:cubicBezTo>
                  <a:cubicBezTo>
                    <a:pt x="152" y="26"/>
                    <a:pt x="150" y="30"/>
                    <a:pt x="147" y="33"/>
                  </a:cubicBezTo>
                  <a:cubicBezTo>
                    <a:pt x="143" y="36"/>
                    <a:pt x="139" y="38"/>
                    <a:pt x="133" y="38"/>
                  </a:cubicBezTo>
                  <a:close/>
                  <a:moveTo>
                    <a:pt x="175" y="76"/>
                  </a:moveTo>
                  <a:cubicBezTo>
                    <a:pt x="175" y="1"/>
                    <a:pt x="175" y="1"/>
                    <a:pt x="175" y="1"/>
                  </a:cubicBezTo>
                  <a:cubicBezTo>
                    <a:pt x="180" y="1"/>
                    <a:pt x="180" y="1"/>
                    <a:pt x="180" y="1"/>
                  </a:cubicBezTo>
                  <a:cubicBezTo>
                    <a:pt x="180" y="76"/>
                    <a:pt x="180" y="76"/>
                    <a:pt x="180" y="76"/>
                  </a:cubicBezTo>
                  <a:lnTo>
                    <a:pt x="175" y="76"/>
                  </a:lnTo>
                  <a:close/>
                  <a:moveTo>
                    <a:pt x="264" y="76"/>
                  </a:moveTo>
                  <a:cubicBezTo>
                    <a:pt x="264" y="23"/>
                    <a:pt x="264" y="23"/>
                    <a:pt x="264" y="23"/>
                  </a:cubicBezTo>
                  <a:cubicBezTo>
                    <a:pt x="264" y="21"/>
                    <a:pt x="265" y="18"/>
                    <a:pt x="265" y="12"/>
                  </a:cubicBezTo>
                  <a:cubicBezTo>
                    <a:pt x="265" y="12"/>
                    <a:pt x="265" y="12"/>
                    <a:pt x="265" y="12"/>
                  </a:cubicBezTo>
                  <a:cubicBezTo>
                    <a:pt x="264" y="14"/>
                    <a:pt x="263" y="17"/>
                    <a:pt x="262" y="18"/>
                  </a:cubicBezTo>
                  <a:cubicBezTo>
                    <a:pt x="235" y="76"/>
                    <a:pt x="235" y="76"/>
                    <a:pt x="235" y="76"/>
                  </a:cubicBezTo>
                  <a:cubicBezTo>
                    <a:pt x="234" y="76"/>
                    <a:pt x="234" y="76"/>
                    <a:pt x="234" y="76"/>
                  </a:cubicBezTo>
                  <a:cubicBezTo>
                    <a:pt x="207" y="18"/>
                    <a:pt x="207" y="18"/>
                    <a:pt x="207" y="18"/>
                  </a:cubicBezTo>
                  <a:cubicBezTo>
                    <a:pt x="206" y="17"/>
                    <a:pt x="205" y="14"/>
                    <a:pt x="204" y="11"/>
                  </a:cubicBezTo>
                  <a:cubicBezTo>
                    <a:pt x="204" y="11"/>
                    <a:pt x="204" y="11"/>
                    <a:pt x="204" y="11"/>
                  </a:cubicBezTo>
                  <a:cubicBezTo>
                    <a:pt x="204" y="15"/>
                    <a:pt x="204" y="18"/>
                    <a:pt x="204" y="21"/>
                  </a:cubicBezTo>
                  <a:cubicBezTo>
                    <a:pt x="204" y="76"/>
                    <a:pt x="204" y="76"/>
                    <a:pt x="204" y="76"/>
                  </a:cubicBezTo>
                  <a:cubicBezTo>
                    <a:pt x="199" y="76"/>
                    <a:pt x="199" y="76"/>
                    <a:pt x="199" y="76"/>
                  </a:cubicBezTo>
                  <a:cubicBezTo>
                    <a:pt x="199" y="1"/>
                    <a:pt x="199" y="1"/>
                    <a:pt x="199" y="1"/>
                  </a:cubicBezTo>
                  <a:cubicBezTo>
                    <a:pt x="204" y="1"/>
                    <a:pt x="204" y="1"/>
                    <a:pt x="204" y="1"/>
                  </a:cubicBezTo>
                  <a:cubicBezTo>
                    <a:pt x="232" y="61"/>
                    <a:pt x="232" y="61"/>
                    <a:pt x="232" y="61"/>
                  </a:cubicBezTo>
                  <a:cubicBezTo>
                    <a:pt x="232" y="62"/>
                    <a:pt x="232" y="62"/>
                    <a:pt x="233" y="63"/>
                  </a:cubicBezTo>
                  <a:cubicBezTo>
                    <a:pt x="233" y="63"/>
                    <a:pt x="233" y="64"/>
                    <a:pt x="233" y="65"/>
                  </a:cubicBezTo>
                  <a:cubicBezTo>
                    <a:pt x="234" y="66"/>
                    <a:pt x="234" y="67"/>
                    <a:pt x="234" y="68"/>
                  </a:cubicBezTo>
                  <a:cubicBezTo>
                    <a:pt x="235" y="68"/>
                    <a:pt x="235" y="68"/>
                    <a:pt x="235" y="68"/>
                  </a:cubicBezTo>
                  <a:cubicBezTo>
                    <a:pt x="235" y="66"/>
                    <a:pt x="235" y="66"/>
                    <a:pt x="235" y="66"/>
                  </a:cubicBezTo>
                  <a:cubicBezTo>
                    <a:pt x="235" y="66"/>
                    <a:pt x="236" y="64"/>
                    <a:pt x="237" y="61"/>
                  </a:cubicBezTo>
                  <a:cubicBezTo>
                    <a:pt x="265" y="1"/>
                    <a:pt x="265" y="1"/>
                    <a:pt x="265" y="1"/>
                  </a:cubicBezTo>
                  <a:cubicBezTo>
                    <a:pt x="269" y="1"/>
                    <a:pt x="269" y="1"/>
                    <a:pt x="269" y="1"/>
                  </a:cubicBezTo>
                  <a:cubicBezTo>
                    <a:pt x="269" y="76"/>
                    <a:pt x="269" y="76"/>
                    <a:pt x="269" y="76"/>
                  </a:cubicBezTo>
                  <a:lnTo>
                    <a:pt x="264" y="76"/>
                  </a:lnTo>
                  <a:close/>
                  <a:moveTo>
                    <a:pt x="316" y="1"/>
                  </a:moveTo>
                  <a:cubicBezTo>
                    <a:pt x="311" y="1"/>
                    <a:pt x="311" y="1"/>
                    <a:pt x="311" y="1"/>
                  </a:cubicBezTo>
                  <a:cubicBezTo>
                    <a:pt x="282" y="76"/>
                    <a:pt x="282" y="76"/>
                    <a:pt x="282" y="76"/>
                  </a:cubicBezTo>
                  <a:cubicBezTo>
                    <a:pt x="288" y="76"/>
                    <a:pt x="288" y="76"/>
                    <a:pt x="288" y="76"/>
                  </a:cubicBezTo>
                  <a:cubicBezTo>
                    <a:pt x="297" y="53"/>
                    <a:pt x="297" y="53"/>
                    <a:pt x="297" y="53"/>
                  </a:cubicBezTo>
                  <a:cubicBezTo>
                    <a:pt x="329" y="53"/>
                    <a:pt x="329" y="53"/>
                    <a:pt x="329" y="53"/>
                  </a:cubicBezTo>
                  <a:cubicBezTo>
                    <a:pt x="338" y="76"/>
                    <a:pt x="338" y="76"/>
                    <a:pt x="338" y="76"/>
                  </a:cubicBezTo>
                  <a:cubicBezTo>
                    <a:pt x="344" y="76"/>
                    <a:pt x="344" y="76"/>
                    <a:pt x="344" y="76"/>
                  </a:cubicBezTo>
                  <a:lnTo>
                    <a:pt x="316" y="1"/>
                  </a:lnTo>
                  <a:close/>
                  <a:moveTo>
                    <a:pt x="298" y="48"/>
                  </a:moveTo>
                  <a:cubicBezTo>
                    <a:pt x="311" y="13"/>
                    <a:pt x="311" y="13"/>
                    <a:pt x="311" y="13"/>
                  </a:cubicBezTo>
                  <a:cubicBezTo>
                    <a:pt x="312" y="12"/>
                    <a:pt x="312" y="10"/>
                    <a:pt x="313" y="7"/>
                  </a:cubicBezTo>
                  <a:cubicBezTo>
                    <a:pt x="313" y="7"/>
                    <a:pt x="313" y="7"/>
                    <a:pt x="313" y="7"/>
                  </a:cubicBezTo>
                  <a:cubicBezTo>
                    <a:pt x="313" y="8"/>
                    <a:pt x="313" y="9"/>
                    <a:pt x="314" y="10"/>
                  </a:cubicBezTo>
                  <a:cubicBezTo>
                    <a:pt x="314" y="11"/>
                    <a:pt x="314" y="12"/>
                    <a:pt x="315" y="13"/>
                  </a:cubicBezTo>
                  <a:cubicBezTo>
                    <a:pt x="327" y="48"/>
                    <a:pt x="327" y="48"/>
                    <a:pt x="327" y="48"/>
                  </a:cubicBezTo>
                  <a:lnTo>
                    <a:pt x="298" y="48"/>
                  </a:lnTo>
                  <a:close/>
                  <a:moveTo>
                    <a:pt x="425" y="76"/>
                  </a:moveTo>
                  <a:cubicBezTo>
                    <a:pt x="393" y="40"/>
                    <a:pt x="393" y="40"/>
                    <a:pt x="393" y="40"/>
                  </a:cubicBezTo>
                  <a:cubicBezTo>
                    <a:pt x="392" y="39"/>
                    <a:pt x="391" y="39"/>
                    <a:pt x="391" y="38"/>
                  </a:cubicBezTo>
                  <a:cubicBezTo>
                    <a:pt x="391" y="38"/>
                    <a:pt x="391" y="38"/>
                    <a:pt x="391" y="38"/>
                  </a:cubicBezTo>
                  <a:cubicBezTo>
                    <a:pt x="391" y="76"/>
                    <a:pt x="391" y="76"/>
                    <a:pt x="391" y="76"/>
                  </a:cubicBezTo>
                  <a:cubicBezTo>
                    <a:pt x="386" y="76"/>
                    <a:pt x="386" y="76"/>
                    <a:pt x="386" y="76"/>
                  </a:cubicBezTo>
                  <a:cubicBezTo>
                    <a:pt x="386" y="1"/>
                    <a:pt x="386" y="1"/>
                    <a:pt x="386" y="1"/>
                  </a:cubicBezTo>
                  <a:cubicBezTo>
                    <a:pt x="391" y="1"/>
                    <a:pt x="391" y="1"/>
                    <a:pt x="391" y="1"/>
                  </a:cubicBezTo>
                  <a:cubicBezTo>
                    <a:pt x="391" y="36"/>
                    <a:pt x="391" y="36"/>
                    <a:pt x="391" y="36"/>
                  </a:cubicBezTo>
                  <a:cubicBezTo>
                    <a:pt x="391" y="36"/>
                    <a:pt x="391" y="36"/>
                    <a:pt x="391" y="36"/>
                  </a:cubicBezTo>
                  <a:cubicBezTo>
                    <a:pt x="392" y="36"/>
                    <a:pt x="392" y="35"/>
                    <a:pt x="393" y="34"/>
                  </a:cubicBezTo>
                  <a:cubicBezTo>
                    <a:pt x="423" y="1"/>
                    <a:pt x="423" y="1"/>
                    <a:pt x="423" y="1"/>
                  </a:cubicBezTo>
                  <a:cubicBezTo>
                    <a:pt x="430" y="1"/>
                    <a:pt x="430" y="1"/>
                    <a:pt x="430" y="1"/>
                  </a:cubicBezTo>
                  <a:cubicBezTo>
                    <a:pt x="397" y="37"/>
                    <a:pt x="397" y="37"/>
                    <a:pt x="397" y="37"/>
                  </a:cubicBezTo>
                  <a:cubicBezTo>
                    <a:pt x="432" y="76"/>
                    <a:pt x="432" y="76"/>
                    <a:pt x="432" y="76"/>
                  </a:cubicBezTo>
                  <a:lnTo>
                    <a:pt x="425" y="76"/>
                  </a:lnTo>
                  <a:close/>
                  <a:moveTo>
                    <a:pt x="469" y="1"/>
                  </a:moveTo>
                  <a:cubicBezTo>
                    <a:pt x="464" y="1"/>
                    <a:pt x="464" y="1"/>
                    <a:pt x="464" y="1"/>
                  </a:cubicBezTo>
                  <a:cubicBezTo>
                    <a:pt x="436" y="76"/>
                    <a:pt x="436" y="76"/>
                    <a:pt x="436" y="76"/>
                  </a:cubicBezTo>
                  <a:cubicBezTo>
                    <a:pt x="442" y="76"/>
                    <a:pt x="442" y="76"/>
                    <a:pt x="442" y="76"/>
                  </a:cubicBezTo>
                  <a:cubicBezTo>
                    <a:pt x="450" y="53"/>
                    <a:pt x="450" y="53"/>
                    <a:pt x="450" y="53"/>
                  </a:cubicBezTo>
                  <a:cubicBezTo>
                    <a:pt x="483" y="53"/>
                    <a:pt x="483" y="53"/>
                    <a:pt x="483" y="53"/>
                  </a:cubicBezTo>
                  <a:cubicBezTo>
                    <a:pt x="492" y="76"/>
                    <a:pt x="492" y="76"/>
                    <a:pt x="492" y="76"/>
                  </a:cubicBezTo>
                  <a:cubicBezTo>
                    <a:pt x="497" y="76"/>
                    <a:pt x="497" y="76"/>
                    <a:pt x="497" y="76"/>
                  </a:cubicBezTo>
                  <a:lnTo>
                    <a:pt x="469" y="1"/>
                  </a:lnTo>
                  <a:close/>
                  <a:moveTo>
                    <a:pt x="452" y="48"/>
                  </a:moveTo>
                  <a:cubicBezTo>
                    <a:pt x="465" y="13"/>
                    <a:pt x="465" y="13"/>
                    <a:pt x="465" y="13"/>
                  </a:cubicBezTo>
                  <a:cubicBezTo>
                    <a:pt x="465" y="12"/>
                    <a:pt x="466" y="10"/>
                    <a:pt x="467" y="7"/>
                  </a:cubicBezTo>
                  <a:cubicBezTo>
                    <a:pt x="467" y="7"/>
                    <a:pt x="467" y="7"/>
                    <a:pt x="467" y="7"/>
                  </a:cubicBezTo>
                  <a:cubicBezTo>
                    <a:pt x="467" y="8"/>
                    <a:pt x="467" y="9"/>
                    <a:pt x="468" y="10"/>
                  </a:cubicBezTo>
                  <a:cubicBezTo>
                    <a:pt x="468" y="11"/>
                    <a:pt x="468" y="12"/>
                    <a:pt x="468" y="13"/>
                  </a:cubicBezTo>
                  <a:cubicBezTo>
                    <a:pt x="481" y="48"/>
                    <a:pt x="481" y="48"/>
                    <a:pt x="481" y="48"/>
                  </a:cubicBezTo>
                  <a:lnTo>
                    <a:pt x="452" y="48"/>
                  </a:lnTo>
                  <a:close/>
                  <a:moveTo>
                    <a:pt x="508" y="73"/>
                  </a:moveTo>
                  <a:cubicBezTo>
                    <a:pt x="508" y="67"/>
                    <a:pt x="508" y="67"/>
                    <a:pt x="508" y="67"/>
                  </a:cubicBezTo>
                  <a:cubicBezTo>
                    <a:pt x="513" y="71"/>
                    <a:pt x="519" y="73"/>
                    <a:pt x="524" y="73"/>
                  </a:cubicBezTo>
                  <a:cubicBezTo>
                    <a:pt x="530" y="73"/>
                    <a:pt x="535" y="71"/>
                    <a:pt x="538" y="69"/>
                  </a:cubicBezTo>
                  <a:cubicBezTo>
                    <a:pt x="541" y="67"/>
                    <a:pt x="542" y="63"/>
                    <a:pt x="542" y="59"/>
                  </a:cubicBezTo>
                  <a:cubicBezTo>
                    <a:pt x="542" y="55"/>
                    <a:pt x="541" y="52"/>
                    <a:pt x="539" y="50"/>
                  </a:cubicBezTo>
                  <a:cubicBezTo>
                    <a:pt x="537" y="47"/>
                    <a:pt x="533" y="44"/>
                    <a:pt x="526" y="40"/>
                  </a:cubicBezTo>
                  <a:cubicBezTo>
                    <a:pt x="518" y="36"/>
                    <a:pt x="513" y="32"/>
                    <a:pt x="511" y="29"/>
                  </a:cubicBezTo>
                  <a:cubicBezTo>
                    <a:pt x="509" y="26"/>
                    <a:pt x="508" y="23"/>
                    <a:pt x="508" y="19"/>
                  </a:cubicBezTo>
                  <a:cubicBezTo>
                    <a:pt x="508" y="13"/>
                    <a:pt x="510" y="9"/>
                    <a:pt x="514" y="5"/>
                  </a:cubicBezTo>
                  <a:cubicBezTo>
                    <a:pt x="519" y="1"/>
                    <a:pt x="524" y="0"/>
                    <a:pt x="531" y="0"/>
                  </a:cubicBezTo>
                  <a:cubicBezTo>
                    <a:pt x="535" y="0"/>
                    <a:pt x="540" y="0"/>
                    <a:pt x="544" y="2"/>
                  </a:cubicBezTo>
                  <a:cubicBezTo>
                    <a:pt x="544" y="7"/>
                    <a:pt x="544" y="7"/>
                    <a:pt x="544" y="7"/>
                  </a:cubicBezTo>
                  <a:cubicBezTo>
                    <a:pt x="540" y="5"/>
                    <a:pt x="535" y="4"/>
                    <a:pt x="530" y="4"/>
                  </a:cubicBezTo>
                  <a:cubicBezTo>
                    <a:pt x="525" y="4"/>
                    <a:pt x="521" y="6"/>
                    <a:pt x="518" y="8"/>
                  </a:cubicBezTo>
                  <a:cubicBezTo>
                    <a:pt x="515" y="11"/>
                    <a:pt x="514" y="14"/>
                    <a:pt x="514" y="18"/>
                  </a:cubicBezTo>
                  <a:cubicBezTo>
                    <a:pt x="514" y="22"/>
                    <a:pt x="515" y="25"/>
                    <a:pt x="517" y="27"/>
                  </a:cubicBezTo>
                  <a:cubicBezTo>
                    <a:pt x="519" y="29"/>
                    <a:pt x="523" y="33"/>
                    <a:pt x="530" y="36"/>
                  </a:cubicBezTo>
                  <a:cubicBezTo>
                    <a:pt x="537" y="40"/>
                    <a:pt x="542" y="44"/>
                    <a:pt x="544" y="47"/>
                  </a:cubicBezTo>
                  <a:cubicBezTo>
                    <a:pt x="546" y="50"/>
                    <a:pt x="547" y="54"/>
                    <a:pt x="547" y="58"/>
                  </a:cubicBezTo>
                  <a:cubicBezTo>
                    <a:pt x="547" y="64"/>
                    <a:pt x="545" y="68"/>
                    <a:pt x="541" y="72"/>
                  </a:cubicBezTo>
                  <a:cubicBezTo>
                    <a:pt x="537" y="76"/>
                    <a:pt x="532" y="77"/>
                    <a:pt x="524" y="77"/>
                  </a:cubicBezTo>
                  <a:cubicBezTo>
                    <a:pt x="522" y="77"/>
                    <a:pt x="519" y="77"/>
                    <a:pt x="516" y="76"/>
                  </a:cubicBezTo>
                  <a:cubicBezTo>
                    <a:pt x="512" y="75"/>
                    <a:pt x="510" y="74"/>
                    <a:pt x="508" y="73"/>
                  </a:cubicBezTo>
                  <a:close/>
                  <a:moveTo>
                    <a:pt x="564" y="76"/>
                  </a:moveTo>
                  <a:cubicBezTo>
                    <a:pt x="564" y="1"/>
                    <a:pt x="564" y="1"/>
                    <a:pt x="564" y="1"/>
                  </a:cubicBezTo>
                  <a:cubicBezTo>
                    <a:pt x="569" y="1"/>
                    <a:pt x="569" y="1"/>
                    <a:pt x="569" y="1"/>
                  </a:cubicBezTo>
                  <a:cubicBezTo>
                    <a:pt x="569" y="76"/>
                    <a:pt x="569" y="76"/>
                    <a:pt x="569" y="76"/>
                  </a:cubicBezTo>
                  <a:lnTo>
                    <a:pt x="564" y="76"/>
                  </a:lnTo>
                  <a:close/>
                  <a:moveTo>
                    <a:pt x="636" y="76"/>
                  </a:moveTo>
                  <a:cubicBezTo>
                    <a:pt x="636" y="40"/>
                    <a:pt x="636" y="40"/>
                    <a:pt x="636" y="40"/>
                  </a:cubicBezTo>
                  <a:cubicBezTo>
                    <a:pt x="593" y="40"/>
                    <a:pt x="593" y="40"/>
                    <a:pt x="593" y="40"/>
                  </a:cubicBezTo>
                  <a:cubicBezTo>
                    <a:pt x="593" y="76"/>
                    <a:pt x="593" y="76"/>
                    <a:pt x="593" y="76"/>
                  </a:cubicBezTo>
                  <a:cubicBezTo>
                    <a:pt x="588" y="76"/>
                    <a:pt x="588" y="76"/>
                    <a:pt x="588" y="76"/>
                  </a:cubicBezTo>
                  <a:cubicBezTo>
                    <a:pt x="588" y="1"/>
                    <a:pt x="588" y="1"/>
                    <a:pt x="588" y="1"/>
                  </a:cubicBezTo>
                  <a:cubicBezTo>
                    <a:pt x="593" y="1"/>
                    <a:pt x="593" y="1"/>
                    <a:pt x="593" y="1"/>
                  </a:cubicBezTo>
                  <a:cubicBezTo>
                    <a:pt x="593" y="35"/>
                    <a:pt x="593" y="35"/>
                    <a:pt x="593" y="35"/>
                  </a:cubicBezTo>
                  <a:cubicBezTo>
                    <a:pt x="636" y="35"/>
                    <a:pt x="636" y="35"/>
                    <a:pt x="636" y="35"/>
                  </a:cubicBezTo>
                  <a:cubicBezTo>
                    <a:pt x="636" y="1"/>
                    <a:pt x="636" y="1"/>
                    <a:pt x="636" y="1"/>
                  </a:cubicBezTo>
                  <a:cubicBezTo>
                    <a:pt x="642" y="1"/>
                    <a:pt x="642" y="1"/>
                    <a:pt x="642" y="1"/>
                  </a:cubicBezTo>
                  <a:cubicBezTo>
                    <a:pt x="642" y="76"/>
                    <a:pt x="642" y="76"/>
                    <a:pt x="642" y="76"/>
                  </a:cubicBezTo>
                  <a:lnTo>
                    <a:pt x="636" y="76"/>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12" name="Freeform 243">
              <a:extLst>
                <a:ext uri="{FF2B5EF4-FFF2-40B4-BE49-F238E27FC236}">
                  <a16:creationId xmlns:a16="http://schemas.microsoft.com/office/drawing/2014/main" id="{FA1B4186-9829-98DF-55BA-09BF5497CA62}"/>
                </a:ext>
              </a:extLst>
            </p:cNvPr>
            <p:cNvSpPr>
              <a:spLocks noChangeAspect="1" noEditPoints="1"/>
            </p:cNvSpPr>
            <p:nvPr/>
          </p:nvSpPr>
          <p:spPr bwMode="auto">
            <a:xfrm>
              <a:off x="2597293" y="5326306"/>
              <a:ext cx="1331913" cy="274638"/>
            </a:xfrm>
            <a:custGeom>
              <a:avLst/>
              <a:gdLst>
                <a:gd name="T0" fmla="*/ 0 w 355"/>
                <a:gd name="T1" fmla="*/ 56 h 73"/>
                <a:gd name="T2" fmla="*/ 50 w 355"/>
                <a:gd name="T3" fmla="*/ 27 h 73"/>
                <a:gd name="T4" fmla="*/ 19 w 355"/>
                <a:gd name="T5" fmla="*/ 46 h 73"/>
                <a:gd name="T6" fmla="*/ 19 w 355"/>
                <a:gd name="T7" fmla="*/ 10 h 73"/>
                <a:gd name="T8" fmla="*/ 32 w 355"/>
                <a:gd name="T9" fmla="*/ 41 h 73"/>
                <a:gd name="T10" fmla="*/ 53 w 355"/>
                <a:gd name="T11" fmla="*/ 49 h 73"/>
                <a:gd name="T12" fmla="*/ 55 w 355"/>
                <a:gd name="T13" fmla="*/ 0 h 73"/>
                <a:gd name="T14" fmla="*/ 70 w 355"/>
                <a:gd name="T15" fmla="*/ 46 h 73"/>
                <a:gd name="T16" fmla="*/ 120 w 355"/>
                <a:gd name="T17" fmla="*/ 56 h 73"/>
                <a:gd name="T18" fmla="*/ 120 w 355"/>
                <a:gd name="T19" fmla="*/ 0 h 73"/>
                <a:gd name="T20" fmla="*/ 133 w 355"/>
                <a:gd name="T21" fmla="*/ 56 h 73"/>
                <a:gd name="T22" fmla="*/ 165 w 355"/>
                <a:gd name="T23" fmla="*/ 10 h 73"/>
                <a:gd name="T24" fmla="*/ 164 w 355"/>
                <a:gd name="T25" fmla="*/ 23 h 73"/>
                <a:gd name="T26" fmla="*/ 145 w 355"/>
                <a:gd name="T27" fmla="*/ 46 h 73"/>
                <a:gd name="T28" fmla="*/ 162 w 355"/>
                <a:gd name="T29" fmla="*/ 72 h 73"/>
                <a:gd name="T30" fmla="*/ 152 w 355"/>
                <a:gd name="T31" fmla="*/ 71 h 73"/>
                <a:gd name="T32" fmla="*/ 152 w 355"/>
                <a:gd name="T33" fmla="*/ 61 h 73"/>
                <a:gd name="T34" fmla="*/ 163 w 355"/>
                <a:gd name="T35" fmla="*/ 56 h 73"/>
                <a:gd name="T36" fmla="*/ 157 w 355"/>
                <a:gd name="T37" fmla="*/ 67 h 73"/>
                <a:gd name="T38" fmla="*/ 162 w 355"/>
                <a:gd name="T39" fmla="*/ 67 h 73"/>
                <a:gd name="T40" fmla="*/ 206 w 355"/>
                <a:gd name="T41" fmla="*/ 56 h 73"/>
                <a:gd name="T42" fmla="*/ 188 w 355"/>
                <a:gd name="T43" fmla="*/ 29 h 73"/>
                <a:gd name="T44" fmla="*/ 176 w 355"/>
                <a:gd name="T45" fmla="*/ 0 h 73"/>
                <a:gd name="T46" fmla="*/ 189 w 355"/>
                <a:gd name="T47" fmla="*/ 27 h 73"/>
                <a:gd name="T48" fmla="*/ 221 w 355"/>
                <a:gd name="T49" fmla="*/ 0 h 73"/>
                <a:gd name="T50" fmla="*/ 274 w 355"/>
                <a:gd name="T51" fmla="*/ 32 h 73"/>
                <a:gd name="T52" fmla="*/ 227 w 355"/>
                <a:gd name="T53" fmla="*/ 0 h 73"/>
                <a:gd name="T54" fmla="*/ 251 w 355"/>
                <a:gd name="T55" fmla="*/ 46 h 73"/>
                <a:gd name="T56" fmla="*/ 274 w 355"/>
                <a:gd name="T57" fmla="*/ 0 h 73"/>
                <a:gd name="T58" fmla="*/ 303 w 355"/>
                <a:gd name="T59" fmla="*/ 51 h 73"/>
                <a:gd name="T60" fmla="*/ 280 w 355"/>
                <a:gd name="T61" fmla="*/ 44 h 73"/>
                <a:gd name="T62" fmla="*/ 296 w 355"/>
                <a:gd name="T63" fmla="*/ 0 h 73"/>
                <a:gd name="T64" fmla="*/ 355 w 355"/>
                <a:gd name="T65" fmla="*/ 56 h 73"/>
                <a:gd name="T66" fmla="*/ 354 w 355"/>
                <a:gd name="T67" fmla="*/ 0 h 73"/>
                <a:gd name="T68" fmla="*/ 334 w 355"/>
                <a:gd name="T69" fmla="*/ 23 h 73"/>
                <a:gd name="T70" fmla="*/ 334 w 355"/>
                <a:gd name="T71" fmla="*/ 33 h 73"/>
                <a:gd name="T72" fmla="*/ 355 w 355"/>
                <a:gd name="T73" fmla="*/ 56 h 73"/>
                <a:gd name="T74" fmla="*/ 346 w 355"/>
                <a:gd name="T75" fmla="*/ 73 h 73"/>
                <a:gd name="T76" fmla="*/ 339 w 355"/>
                <a:gd name="T77" fmla="*/ 64 h 73"/>
                <a:gd name="T78" fmla="*/ 345 w 355"/>
                <a:gd name="T79" fmla="*/ 56 h 73"/>
                <a:gd name="T80" fmla="*/ 345 w 355"/>
                <a:gd name="T81" fmla="*/ 65 h 73"/>
                <a:gd name="T82" fmla="*/ 349 w 355"/>
                <a:gd name="T83" fmla="*/ 6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5" h="73">
                  <a:moveTo>
                    <a:pt x="20" y="0"/>
                  </a:moveTo>
                  <a:cubicBezTo>
                    <a:pt x="0" y="0"/>
                    <a:pt x="0" y="0"/>
                    <a:pt x="0" y="0"/>
                  </a:cubicBezTo>
                  <a:cubicBezTo>
                    <a:pt x="0" y="56"/>
                    <a:pt x="0" y="56"/>
                    <a:pt x="0" y="56"/>
                  </a:cubicBezTo>
                  <a:cubicBezTo>
                    <a:pt x="20" y="56"/>
                    <a:pt x="20" y="56"/>
                    <a:pt x="20" y="56"/>
                  </a:cubicBezTo>
                  <a:cubicBezTo>
                    <a:pt x="29" y="56"/>
                    <a:pt x="36" y="54"/>
                    <a:pt x="42" y="48"/>
                  </a:cubicBezTo>
                  <a:cubicBezTo>
                    <a:pt x="47" y="43"/>
                    <a:pt x="50" y="36"/>
                    <a:pt x="50" y="27"/>
                  </a:cubicBezTo>
                  <a:cubicBezTo>
                    <a:pt x="50" y="9"/>
                    <a:pt x="40" y="0"/>
                    <a:pt x="20" y="0"/>
                  </a:cubicBezTo>
                  <a:close/>
                  <a:moveTo>
                    <a:pt x="32" y="41"/>
                  </a:moveTo>
                  <a:cubicBezTo>
                    <a:pt x="29" y="44"/>
                    <a:pt x="25" y="46"/>
                    <a:pt x="19" y="46"/>
                  </a:cubicBezTo>
                  <a:cubicBezTo>
                    <a:pt x="13" y="46"/>
                    <a:pt x="13" y="46"/>
                    <a:pt x="13" y="46"/>
                  </a:cubicBezTo>
                  <a:cubicBezTo>
                    <a:pt x="13" y="10"/>
                    <a:pt x="13" y="10"/>
                    <a:pt x="13" y="10"/>
                  </a:cubicBezTo>
                  <a:cubicBezTo>
                    <a:pt x="19" y="10"/>
                    <a:pt x="19" y="10"/>
                    <a:pt x="19" y="10"/>
                  </a:cubicBezTo>
                  <a:cubicBezTo>
                    <a:pt x="25" y="10"/>
                    <a:pt x="29" y="12"/>
                    <a:pt x="32" y="15"/>
                  </a:cubicBezTo>
                  <a:cubicBezTo>
                    <a:pt x="35" y="18"/>
                    <a:pt x="37" y="22"/>
                    <a:pt x="37" y="28"/>
                  </a:cubicBezTo>
                  <a:cubicBezTo>
                    <a:pt x="37" y="33"/>
                    <a:pt x="35" y="38"/>
                    <a:pt x="32" y="41"/>
                  </a:cubicBezTo>
                  <a:close/>
                  <a:moveTo>
                    <a:pt x="99" y="56"/>
                  </a:moveTo>
                  <a:cubicBezTo>
                    <a:pt x="53" y="56"/>
                    <a:pt x="53" y="56"/>
                    <a:pt x="53" y="56"/>
                  </a:cubicBezTo>
                  <a:cubicBezTo>
                    <a:pt x="53" y="49"/>
                    <a:pt x="53" y="49"/>
                    <a:pt x="53" y="49"/>
                  </a:cubicBezTo>
                  <a:cubicBezTo>
                    <a:pt x="82" y="10"/>
                    <a:pt x="82" y="10"/>
                    <a:pt x="82" y="10"/>
                  </a:cubicBezTo>
                  <a:cubicBezTo>
                    <a:pt x="55" y="10"/>
                    <a:pt x="55" y="10"/>
                    <a:pt x="55" y="10"/>
                  </a:cubicBezTo>
                  <a:cubicBezTo>
                    <a:pt x="55" y="0"/>
                    <a:pt x="55" y="0"/>
                    <a:pt x="55" y="0"/>
                  </a:cubicBezTo>
                  <a:cubicBezTo>
                    <a:pt x="99" y="0"/>
                    <a:pt x="99" y="0"/>
                    <a:pt x="99" y="0"/>
                  </a:cubicBezTo>
                  <a:cubicBezTo>
                    <a:pt x="99" y="7"/>
                    <a:pt x="99" y="7"/>
                    <a:pt x="99" y="7"/>
                  </a:cubicBezTo>
                  <a:cubicBezTo>
                    <a:pt x="70" y="46"/>
                    <a:pt x="70" y="46"/>
                    <a:pt x="70" y="46"/>
                  </a:cubicBezTo>
                  <a:cubicBezTo>
                    <a:pt x="99" y="46"/>
                    <a:pt x="99" y="46"/>
                    <a:pt x="99" y="46"/>
                  </a:cubicBezTo>
                  <a:lnTo>
                    <a:pt x="99" y="56"/>
                  </a:lnTo>
                  <a:close/>
                  <a:moveTo>
                    <a:pt x="120" y="56"/>
                  </a:moveTo>
                  <a:cubicBezTo>
                    <a:pt x="107" y="56"/>
                    <a:pt x="107" y="56"/>
                    <a:pt x="107" y="56"/>
                  </a:cubicBezTo>
                  <a:cubicBezTo>
                    <a:pt x="107" y="0"/>
                    <a:pt x="107" y="0"/>
                    <a:pt x="107" y="0"/>
                  </a:cubicBezTo>
                  <a:cubicBezTo>
                    <a:pt x="120" y="0"/>
                    <a:pt x="120" y="0"/>
                    <a:pt x="120" y="0"/>
                  </a:cubicBezTo>
                  <a:lnTo>
                    <a:pt x="120" y="56"/>
                  </a:lnTo>
                  <a:close/>
                  <a:moveTo>
                    <a:pt x="166" y="56"/>
                  </a:moveTo>
                  <a:cubicBezTo>
                    <a:pt x="133" y="56"/>
                    <a:pt x="133" y="56"/>
                    <a:pt x="133" y="56"/>
                  </a:cubicBezTo>
                  <a:cubicBezTo>
                    <a:pt x="133" y="0"/>
                    <a:pt x="133" y="0"/>
                    <a:pt x="133" y="0"/>
                  </a:cubicBezTo>
                  <a:cubicBezTo>
                    <a:pt x="165" y="0"/>
                    <a:pt x="165" y="0"/>
                    <a:pt x="165" y="0"/>
                  </a:cubicBezTo>
                  <a:cubicBezTo>
                    <a:pt x="165" y="10"/>
                    <a:pt x="165" y="10"/>
                    <a:pt x="165" y="10"/>
                  </a:cubicBezTo>
                  <a:cubicBezTo>
                    <a:pt x="145" y="10"/>
                    <a:pt x="145" y="10"/>
                    <a:pt x="145" y="10"/>
                  </a:cubicBezTo>
                  <a:cubicBezTo>
                    <a:pt x="145" y="23"/>
                    <a:pt x="145" y="23"/>
                    <a:pt x="145" y="23"/>
                  </a:cubicBezTo>
                  <a:cubicBezTo>
                    <a:pt x="164" y="23"/>
                    <a:pt x="164" y="23"/>
                    <a:pt x="164" y="23"/>
                  </a:cubicBezTo>
                  <a:cubicBezTo>
                    <a:pt x="164" y="33"/>
                    <a:pt x="164" y="33"/>
                    <a:pt x="164" y="33"/>
                  </a:cubicBezTo>
                  <a:cubicBezTo>
                    <a:pt x="145" y="33"/>
                    <a:pt x="145" y="33"/>
                    <a:pt x="145" y="33"/>
                  </a:cubicBezTo>
                  <a:cubicBezTo>
                    <a:pt x="145" y="46"/>
                    <a:pt x="145" y="46"/>
                    <a:pt x="145" y="46"/>
                  </a:cubicBezTo>
                  <a:cubicBezTo>
                    <a:pt x="166" y="46"/>
                    <a:pt x="166" y="46"/>
                    <a:pt x="166" y="46"/>
                  </a:cubicBezTo>
                  <a:lnTo>
                    <a:pt x="166" y="56"/>
                  </a:lnTo>
                  <a:close/>
                  <a:moveTo>
                    <a:pt x="162" y="72"/>
                  </a:moveTo>
                  <a:cubicBezTo>
                    <a:pt x="162" y="72"/>
                    <a:pt x="161" y="73"/>
                    <a:pt x="160" y="73"/>
                  </a:cubicBezTo>
                  <a:cubicBezTo>
                    <a:pt x="159" y="73"/>
                    <a:pt x="158" y="73"/>
                    <a:pt x="157" y="73"/>
                  </a:cubicBezTo>
                  <a:cubicBezTo>
                    <a:pt x="155" y="73"/>
                    <a:pt x="153" y="72"/>
                    <a:pt x="152" y="71"/>
                  </a:cubicBezTo>
                  <a:cubicBezTo>
                    <a:pt x="151" y="70"/>
                    <a:pt x="150" y="68"/>
                    <a:pt x="150" y="66"/>
                  </a:cubicBezTo>
                  <a:cubicBezTo>
                    <a:pt x="150" y="65"/>
                    <a:pt x="150" y="64"/>
                    <a:pt x="150" y="64"/>
                  </a:cubicBezTo>
                  <a:cubicBezTo>
                    <a:pt x="151" y="63"/>
                    <a:pt x="151" y="62"/>
                    <a:pt x="152" y="61"/>
                  </a:cubicBezTo>
                  <a:cubicBezTo>
                    <a:pt x="152" y="60"/>
                    <a:pt x="153" y="59"/>
                    <a:pt x="154" y="58"/>
                  </a:cubicBezTo>
                  <a:cubicBezTo>
                    <a:pt x="155" y="58"/>
                    <a:pt x="156" y="57"/>
                    <a:pt x="157" y="56"/>
                  </a:cubicBezTo>
                  <a:cubicBezTo>
                    <a:pt x="163" y="56"/>
                    <a:pt x="163" y="56"/>
                    <a:pt x="163" y="56"/>
                  </a:cubicBezTo>
                  <a:cubicBezTo>
                    <a:pt x="161" y="58"/>
                    <a:pt x="159" y="59"/>
                    <a:pt x="158" y="61"/>
                  </a:cubicBezTo>
                  <a:cubicBezTo>
                    <a:pt x="157" y="62"/>
                    <a:pt x="157" y="63"/>
                    <a:pt x="157" y="65"/>
                  </a:cubicBezTo>
                  <a:cubicBezTo>
                    <a:pt x="157" y="65"/>
                    <a:pt x="157" y="66"/>
                    <a:pt x="157" y="67"/>
                  </a:cubicBezTo>
                  <a:cubicBezTo>
                    <a:pt x="158" y="67"/>
                    <a:pt x="158" y="67"/>
                    <a:pt x="159" y="67"/>
                  </a:cubicBezTo>
                  <a:cubicBezTo>
                    <a:pt x="160" y="67"/>
                    <a:pt x="160" y="67"/>
                    <a:pt x="161" y="67"/>
                  </a:cubicBezTo>
                  <a:cubicBezTo>
                    <a:pt x="161" y="67"/>
                    <a:pt x="162" y="67"/>
                    <a:pt x="162" y="67"/>
                  </a:cubicBezTo>
                  <a:lnTo>
                    <a:pt x="162" y="72"/>
                  </a:lnTo>
                  <a:close/>
                  <a:moveTo>
                    <a:pt x="223" y="56"/>
                  </a:moveTo>
                  <a:cubicBezTo>
                    <a:pt x="206" y="56"/>
                    <a:pt x="206" y="56"/>
                    <a:pt x="206" y="56"/>
                  </a:cubicBezTo>
                  <a:cubicBezTo>
                    <a:pt x="190" y="32"/>
                    <a:pt x="190" y="32"/>
                    <a:pt x="190" y="32"/>
                  </a:cubicBezTo>
                  <a:cubicBezTo>
                    <a:pt x="190" y="31"/>
                    <a:pt x="189" y="30"/>
                    <a:pt x="189" y="29"/>
                  </a:cubicBezTo>
                  <a:cubicBezTo>
                    <a:pt x="188" y="29"/>
                    <a:pt x="188" y="29"/>
                    <a:pt x="188" y="29"/>
                  </a:cubicBezTo>
                  <a:cubicBezTo>
                    <a:pt x="188" y="56"/>
                    <a:pt x="188" y="56"/>
                    <a:pt x="188" y="56"/>
                  </a:cubicBezTo>
                  <a:cubicBezTo>
                    <a:pt x="176" y="56"/>
                    <a:pt x="176" y="56"/>
                    <a:pt x="176" y="56"/>
                  </a:cubicBezTo>
                  <a:cubicBezTo>
                    <a:pt x="176" y="0"/>
                    <a:pt x="176" y="0"/>
                    <a:pt x="176" y="0"/>
                  </a:cubicBezTo>
                  <a:cubicBezTo>
                    <a:pt x="188" y="0"/>
                    <a:pt x="188" y="0"/>
                    <a:pt x="188" y="0"/>
                  </a:cubicBezTo>
                  <a:cubicBezTo>
                    <a:pt x="188" y="27"/>
                    <a:pt x="188" y="27"/>
                    <a:pt x="188" y="27"/>
                  </a:cubicBezTo>
                  <a:cubicBezTo>
                    <a:pt x="189" y="27"/>
                    <a:pt x="189" y="27"/>
                    <a:pt x="189" y="27"/>
                  </a:cubicBezTo>
                  <a:cubicBezTo>
                    <a:pt x="189" y="26"/>
                    <a:pt x="189" y="25"/>
                    <a:pt x="190" y="23"/>
                  </a:cubicBezTo>
                  <a:cubicBezTo>
                    <a:pt x="206" y="0"/>
                    <a:pt x="206" y="0"/>
                    <a:pt x="206" y="0"/>
                  </a:cubicBezTo>
                  <a:cubicBezTo>
                    <a:pt x="221" y="0"/>
                    <a:pt x="221" y="0"/>
                    <a:pt x="221" y="0"/>
                  </a:cubicBezTo>
                  <a:cubicBezTo>
                    <a:pt x="201" y="27"/>
                    <a:pt x="201" y="27"/>
                    <a:pt x="201" y="27"/>
                  </a:cubicBezTo>
                  <a:lnTo>
                    <a:pt x="223" y="56"/>
                  </a:lnTo>
                  <a:close/>
                  <a:moveTo>
                    <a:pt x="274" y="32"/>
                  </a:moveTo>
                  <a:cubicBezTo>
                    <a:pt x="274" y="49"/>
                    <a:pt x="266" y="57"/>
                    <a:pt x="250" y="57"/>
                  </a:cubicBezTo>
                  <a:cubicBezTo>
                    <a:pt x="235" y="57"/>
                    <a:pt x="227" y="49"/>
                    <a:pt x="227" y="32"/>
                  </a:cubicBezTo>
                  <a:cubicBezTo>
                    <a:pt x="227" y="0"/>
                    <a:pt x="227" y="0"/>
                    <a:pt x="227" y="0"/>
                  </a:cubicBezTo>
                  <a:cubicBezTo>
                    <a:pt x="240" y="0"/>
                    <a:pt x="240" y="0"/>
                    <a:pt x="240" y="0"/>
                  </a:cubicBezTo>
                  <a:cubicBezTo>
                    <a:pt x="240" y="33"/>
                    <a:pt x="240" y="33"/>
                    <a:pt x="240" y="33"/>
                  </a:cubicBezTo>
                  <a:cubicBezTo>
                    <a:pt x="240" y="42"/>
                    <a:pt x="244" y="46"/>
                    <a:pt x="251" y="46"/>
                  </a:cubicBezTo>
                  <a:cubicBezTo>
                    <a:pt x="258" y="46"/>
                    <a:pt x="261" y="42"/>
                    <a:pt x="261" y="33"/>
                  </a:cubicBezTo>
                  <a:cubicBezTo>
                    <a:pt x="261" y="0"/>
                    <a:pt x="261" y="0"/>
                    <a:pt x="261" y="0"/>
                  </a:cubicBezTo>
                  <a:cubicBezTo>
                    <a:pt x="274" y="0"/>
                    <a:pt x="274" y="0"/>
                    <a:pt x="274" y="0"/>
                  </a:cubicBezTo>
                  <a:lnTo>
                    <a:pt x="274" y="32"/>
                  </a:lnTo>
                  <a:close/>
                  <a:moveTo>
                    <a:pt x="309" y="34"/>
                  </a:moveTo>
                  <a:cubicBezTo>
                    <a:pt x="309" y="42"/>
                    <a:pt x="307" y="47"/>
                    <a:pt x="303" y="51"/>
                  </a:cubicBezTo>
                  <a:cubicBezTo>
                    <a:pt x="300" y="55"/>
                    <a:pt x="295" y="57"/>
                    <a:pt x="288" y="57"/>
                  </a:cubicBezTo>
                  <a:cubicBezTo>
                    <a:pt x="285" y="57"/>
                    <a:pt x="282" y="57"/>
                    <a:pt x="280" y="56"/>
                  </a:cubicBezTo>
                  <a:cubicBezTo>
                    <a:pt x="280" y="44"/>
                    <a:pt x="280" y="44"/>
                    <a:pt x="280" y="44"/>
                  </a:cubicBezTo>
                  <a:cubicBezTo>
                    <a:pt x="282" y="46"/>
                    <a:pt x="284" y="46"/>
                    <a:pt x="287" y="46"/>
                  </a:cubicBezTo>
                  <a:cubicBezTo>
                    <a:pt x="293" y="46"/>
                    <a:pt x="296" y="42"/>
                    <a:pt x="296" y="33"/>
                  </a:cubicBezTo>
                  <a:cubicBezTo>
                    <a:pt x="296" y="0"/>
                    <a:pt x="296" y="0"/>
                    <a:pt x="296" y="0"/>
                  </a:cubicBezTo>
                  <a:cubicBezTo>
                    <a:pt x="309" y="0"/>
                    <a:pt x="309" y="0"/>
                    <a:pt x="309" y="0"/>
                  </a:cubicBezTo>
                  <a:lnTo>
                    <a:pt x="309" y="34"/>
                  </a:lnTo>
                  <a:close/>
                  <a:moveTo>
                    <a:pt x="355" y="56"/>
                  </a:moveTo>
                  <a:cubicBezTo>
                    <a:pt x="321" y="56"/>
                    <a:pt x="321" y="56"/>
                    <a:pt x="321" y="56"/>
                  </a:cubicBezTo>
                  <a:cubicBezTo>
                    <a:pt x="321" y="0"/>
                    <a:pt x="321" y="0"/>
                    <a:pt x="321" y="0"/>
                  </a:cubicBezTo>
                  <a:cubicBezTo>
                    <a:pt x="354" y="0"/>
                    <a:pt x="354" y="0"/>
                    <a:pt x="354" y="0"/>
                  </a:cubicBezTo>
                  <a:cubicBezTo>
                    <a:pt x="354" y="10"/>
                    <a:pt x="354" y="10"/>
                    <a:pt x="354" y="10"/>
                  </a:cubicBezTo>
                  <a:cubicBezTo>
                    <a:pt x="334" y="10"/>
                    <a:pt x="334" y="10"/>
                    <a:pt x="334" y="10"/>
                  </a:cubicBezTo>
                  <a:cubicBezTo>
                    <a:pt x="334" y="23"/>
                    <a:pt x="334" y="23"/>
                    <a:pt x="334" y="23"/>
                  </a:cubicBezTo>
                  <a:cubicBezTo>
                    <a:pt x="352" y="23"/>
                    <a:pt x="352" y="23"/>
                    <a:pt x="352" y="23"/>
                  </a:cubicBezTo>
                  <a:cubicBezTo>
                    <a:pt x="352" y="33"/>
                    <a:pt x="352" y="33"/>
                    <a:pt x="352" y="33"/>
                  </a:cubicBezTo>
                  <a:cubicBezTo>
                    <a:pt x="334" y="33"/>
                    <a:pt x="334" y="33"/>
                    <a:pt x="334" y="33"/>
                  </a:cubicBezTo>
                  <a:cubicBezTo>
                    <a:pt x="334" y="46"/>
                    <a:pt x="334" y="46"/>
                    <a:pt x="334" y="46"/>
                  </a:cubicBezTo>
                  <a:cubicBezTo>
                    <a:pt x="355" y="46"/>
                    <a:pt x="355" y="46"/>
                    <a:pt x="355" y="46"/>
                  </a:cubicBezTo>
                  <a:lnTo>
                    <a:pt x="355" y="56"/>
                  </a:lnTo>
                  <a:close/>
                  <a:moveTo>
                    <a:pt x="351" y="72"/>
                  </a:moveTo>
                  <a:cubicBezTo>
                    <a:pt x="350" y="72"/>
                    <a:pt x="349" y="73"/>
                    <a:pt x="348" y="73"/>
                  </a:cubicBezTo>
                  <a:cubicBezTo>
                    <a:pt x="348" y="73"/>
                    <a:pt x="347" y="73"/>
                    <a:pt x="346" y="73"/>
                  </a:cubicBezTo>
                  <a:cubicBezTo>
                    <a:pt x="344" y="73"/>
                    <a:pt x="342" y="72"/>
                    <a:pt x="340" y="71"/>
                  </a:cubicBezTo>
                  <a:cubicBezTo>
                    <a:pt x="339" y="70"/>
                    <a:pt x="338" y="68"/>
                    <a:pt x="338" y="66"/>
                  </a:cubicBezTo>
                  <a:cubicBezTo>
                    <a:pt x="338" y="65"/>
                    <a:pt x="339" y="64"/>
                    <a:pt x="339" y="64"/>
                  </a:cubicBezTo>
                  <a:cubicBezTo>
                    <a:pt x="339" y="63"/>
                    <a:pt x="340" y="62"/>
                    <a:pt x="340" y="61"/>
                  </a:cubicBezTo>
                  <a:cubicBezTo>
                    <a:pt x="341" y="60"/>
                    <a:pt x="341" y="59"/>
                    <a:pt x="342" y="58"/>
                  </a:cubicBezTo>
                  <a:cubicBezTo>
                    <a:pt x="343" y="58"/>
                    <a:pt x="344" y="57"/>
                    <a:pt x="345" y="56"/>
                  </a:cubicBezTo>
                  <a:cubicBezTo>
                    <a:pt x="351" y="56"/>
                    <a:pt x="351" y="56"/>
                    <a:pt x="351" y="56"/>
                  </a:cubicBezTo>
                  <a:cubicBezTo>
                    <a:pt x="349" y="58"/>
                    <a:pt x="348" y="59"/>
                    <a:pt x="347" y="61"/>
                  </a:cubicBezTo>
                  <a:cubicBezTo>
                    <a:pt x="346" y="62"/>
                    <a:pt x="345" y="63"/>
                    <a:pt x="345" y="65"/>
                  </a:cubicBezTo>
                  <a:cubicBezTo>
                    <a:pt x="345" y="65"/>
                    <a:pt x="345" y="66"/>
                    <a:pt x="346" y="67"/>
                  </a:cubicBezTo>
                  <a:cubicBezTo>
                    <a:pt x="346" y="67"/>
                    <a:pt x="347" y="67"/>
                    <a:pt x="348" y="67"/>
                  </a:cubicBezTo>
                  <a:cubicBezTo>
                    <a:pt x="348" y="67"/>
                    <a:pt x="349" y="67"/>
                    <a:pt x="349" y="67"/>
                  </a:cubicBezTo>
                  <a:cubicBezTo>
                    <a:pt x="350" y="67"/>
                    <a:pt x="350" y="67"/>
                    <a:pt x="351" y="67"/>
                  </a:cubicBezTo>
                  <a:lnTo>
                    <a:pt x="351" y="72"/>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13" name="Group 12">
            <a:extLst>
              <a:ext uri="{FF2B5EF4-FFF2-40B4-BE49-F238E27FC236}">
                <a16:creationId xmlns:a16="http://schemas.microsoft.com/office/drawing/2014/main" id="{8DE8F47A-DEBB-8EF7-F49C-60E1D5FA8AE0}"/>
              </a:ext>
            </a:extLst>
          </p:cNvPr>
          <p:cNvGrpSpPr/>
          <p:nvPr userDrawn="1"/>
        </p:nvGrpSpPr>
        <p:grpSpPr>
          <a:xfrm>
            <a:off x="440436" y="3445638"/>
            <a:ext cx="3502299" cy="340235"/>
            <a:chOff x="466073" y="3441424"/>
            <a:chExt cx="3572527" cy="347057"/>
          </a:xfrm>
        </p:grpSpPr>
        <p:sp>
          <p:nvSpPr>
            <p:cNvPr id="14" name="Freeform 245">
              <a:extLst>
                <a:ext uri="{FF2B5EF4-FFF2-40B4-BE49-F238E27FC236}">
                  <a16:creationId xmlns:a16="http://schemas.microsoft.com/office/drawing/2014/main" id="{A0462CE4-FE7E-504E-595D-54545BDC2846}"/>
                </a:ext>
              </a:extLst>
            </p:cNvPr>
            <p:cNvSpPr>
              <a:spLocks noEditPoints="1"/>
            </p:cNvSpPr>
            <p:nvPr/>
          </p:nvSpPr>
          <p:spPr bwMode="auto">
            <a:xfrm rot="5400000">
              <a:off x="1052343" y="2890276"/>
              <a:ext cx="276813" cy="1449353"/>
            </a:xfrm>
            <a:custGeom>
              <a:avLst/>
              <a:gdLst>
                <a:gd name="T0" fmla="*/ 32 w 90"/>
                <a:gd name="T1" fmla="*/ 20 h 469"/>
                <a:gd name="T2" fmla="*/ 7 w 90"/>
                <a:gd name="T3" fmla="*/ 32 h 469"/>
                <a:gd name="T4" fmla="*/ 30 w 90"/>
                <a:gd name="T5" fmla="*/ 68 h 469"/>
                <a:gd name="T6" fmla="*/ 33 w 90"/>
                <a:gd name="T7" fmla="*/ 33 h 469"/>
                <a:gd name="T8" fmla="*/ 25 w 90"/>
                <a:gd name="T9" fmla="*/ 32 h 469"/>
                <a:gd name="T10" fmla="*/ 11 w 90"/>
                <a:gd name="T11" fmla="*/ 60 h 469"/>
                <a:gd name="T12" fmla="*/ 78 w 90"/>
                <a:gd name="T13" fmla="*/ 5 h 469"/>
                <a:gd name="T14" fmla="*/ 78 w 90"/>
                <a:gd name="T15" fmla="*/ 40 h 469"/>
                <a:gd name="T16" fmla="*/ 33 w 90"/>
                <a:gd name="T17" fmla="*/ 0 h 469"/>
                <a:gd name="T18" fmla="*/ 74 w 90"/>
                <a:gd name="T19" fmla="*/ 19 h 469"/>
                <a:gd name="T20" fmla="*/ 90 w 90"/>
                <a:gd name="T21" fmla="*/ 55 h 469"/>
                <a:gd name="T22" fmla="*/ 57 w 90"/>
                <a:gd name="T23" fmla="*/ 68 h 469"/>
                <a:gd name="T24" fmla="*/ 54 w 90"/>
                <a:gd name="T25" fmla="*/ 84 h 469"/>
                <a:gd name="T26" fmla="*/ 82 w 90"/>
                <a:gd name="T27" fmla="*/ 62 h 469"/>
                <a:gd name="T28" fmla="*/ 90 w 90"/>
                <a:gd name="T29" fmla="*/ 150 h 469"/>
                <a:gd name="T30" fmla="*/ 47 w 90"/>
                <a:gd name="T31" fmla="*/ 163 h 469"/>
                <a:gd name="T32" fmla="*/ 44 w 90"/>
                <a:gd name="T33" fmla="*/ 180 h 469"/>
                <a:gd name="T34" fmla="*/ 1 w 90"/>
                <a:gd name="T35" fmla="*/ 159 h 469"/>
                <a:gd name="T36" fmla="*/ 70 w 90"/>
                <a:gd name="T37" fmla="*/ 121 h 469"/>
                <a:gd name="T38" fmla="*/ 71 w 90"/>
                <a:gd name="T39" fmla="*/ 129 h 469"/>
                <a:gd name="T40" fmla="*/ 33 w 90"/>
                <a:gd name="T41" fmla="*/ 142 h 469"/>
                <a:gd name="T42" fmla="*/ 27 w 90"/>
                <a:gd name="T43" fmla="*/ 92 h 469"/>
                <a:gd name="T44" fmla="*/ 34 w 90"/>
                <a:gd name="T45" fmla="*/ 248 h 469"/>
                <a:gd name="T46" fmla="*/ 28 w 90"/>
                <a:gd name="T47" fmla="*/ 225 h 469"/>
                <a:gd name="T48" fmla="*/ 32 w 90"/>
                <a:gd name="T49" fmla="*/ 211 h 469"/>
                <a:gd name="T50" fmla="*/ 0 w 90"/>
                <a:gd name="T51" fmla="*/ 221 h 469"/>
                <a:gd name="T52" fmla="*/ 14 w 90"/>
                <a:gd name="T53" fmla="*/ 258 h 469"/>
                <a:gd name="T54" fmla="*/ 35 w 90"/>
                <a:gd name="T55" fmla="*/ 246 h 469"/>
                <a:gd name="T56" fmla="*/ 21 w 90"/>
                <a:gd name="T57" fmla="*/ 253 h 469"/>
                <a:gd name="T58" fmla="*/ 72 w 90"/>
                <a:gd name="T59" fmla="*/ 196 h 469"/>
                <a:gd name="T60" fmla="*/ 68 w 90"/>
                <a:gd name="T61" fmla="*/ 205 h 469"/>
                <a:gd name="T62" fmla="*/ 52 w 90"/>
                <a:gd name="T63" fmla="*/ 203 h 469"/>
                <a:gd name="T64" fmla="*/ 66 w 90"/>
                <a:gd name="T65" fmla="*/ 223 h 469"/>
                <a:gd name="T66" fmla="*/ 74 w 90"/>
                <a:gd name="T67" fmla="*/ 239 h 469"/>
                <a:gd name="T68" fmla="*/ 52 w 90"/>
                <a:gd name="T69" fmla="*/ 208 h 469"/>
                <a:gd name="T70" fmla="*/ 87 w 90"/>
                <a:gd name="T71" fmla="*/ 244 h 469"/>
                <a:gd name="T72" fmla="*/ 85 w 90"/>
                <a:gd name="T73" fmla="*/ 259 h 469"/>
                <a:gd name="T74" fmla="*/ 59 w 90"/>
                <a:gd name="T75" fmla="*/ 272 h 469"/>
                <a:gd name="T76" fmla="*/ 41 w 90"/>
                <a:gd name="T77" fmla="*/ 254 h 469"/>
                <a:gd name="T78" fmla="*/ 84 w 90"/>
                <a:gd name="T79" fmla="*/ 206 h 469"/>
                <a:gd name="T80" fmla="*/ 81 w 90"/>
                <a:gd name="T81" fmla="*/ 230 h 469"/>
                <a:gd name="T82" fmla="*/ 87 w 90"/>
                <a:gd name="T83" fmla="*/ 344 h 469"/>
                <a:gd name="T84" fmla="*/ 85 w 90"/>
                <a:gd name="T85" fmla="*/ 358 h 469"/>
                <a:gd name="T86" fmla="*/ 1 w 90"/>
                <a:gd name="T87" fmla="*/ 354 h 469"/>
                <a:gd name="T88" fmla="*/ 34 w 90"/>
                <a:gd name="T89" fmla="*/ 300 h 469"/>
                <a:gd name="T90" fmla="*/ 72 w 90"/>
                <a:gd name="T91" fmla="*/ 292 h 469"/>
                <a:gd name="T92" fmla="*/ 38 w 90"/>
                <a:gd name="T93" fmla="*/ 305 h 469"/>
                <a:gd name="T94" fmla="*/ 82 w 90"/>
                <a:gd name="T95" fmla="*/ 444 h 469"/>
                <a:gd name="T96" fmla="*/ 87 w 90"/>
                <a:gd name="T97" fmla="*/ 448 h 469"/>
                <a:gd name="T98" fmla="*/ 47 w 90"/>
                <a:gd name="T99" fmla="*/ 455 h 469"/>
                <a:gd name="T100" fmla="*/ 44 w 90"/>
                <a:gd name="T101" fmla="*/ 450 h 469"/>
                <a:gd name="T102" fmla="*/ 5 w 90"/>
                <a:gd name="T103" fmla="*/ 444 h 469"/>
                <a:gd name="T104" fmla="*/ 65 w 90"/>
                <a:gd name="T105" fmla="*/ 392 h 469"/>
                <a:gd name="T106" fmla="*/ 71 w 90"/>
                <a:gd name="T107" fmla="*/ 399 h 469"/>
                <a:gd name="T108" fmla="*/ 69 w 90"/>
                <a:gd name="T109" fmla="*/ 428 h 469"/>
                <a:gd name="T110" fmla="*/ 33 w 90"/>
                <a:gd name="T111" fmla="*/ 401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 h="469">
                  <a:moveTo>
                    <a:pt x="33" y="33"/>
                  </a:moveTo>
                  <a:cubicBezTo>
                    <a:pt x="34" y="31"/>
                    <a:pt x="35" y="25"/>
                    <a:pt x="35" y="21"/>
                  </a:cubicBezTo>
                  <a:cubicBezTo>
                    <a:pt x="34" y="19"/>
                    <a:pt x="34" y="18"/>
                    <a:pt x="33" y="18"/>
                  </a:cubicBezTo>
                  <a:cubicBezTo>
                    <a:pt x="33" y="18"/>
                    <a:pt x="32" y="19"/>
                    <a:pt x="32" y="20"/>
                  </a:cubicBezTo>
                  <a:cubicBezTo>
                    <a:pt x="31" y="24"/>
                    <a:pt x="30" y="25"/>
                    <a:pt x="28" y="26"/>
                  </a:cubicBezTo>
                  <a:cubicBezTo>
                    <a:pt x="6" y="27"/>
                    <a:pt x="6" y="27"/>
                    <a:pt x="6" y="27"/>
                  </a:cubicBezTo>
                  <a:cubicBezTo>
                    <a:pt x="2" y="27"/>
                    <a:pt x="0" y="28"/>
                    <a:pt x="0" y="29"/>
                  </a:cubicBezTo>
                  <a:cubicBezTo>
                    <a:pt x="0" y="30"/>
                    <a:pt x="3" y="32"/>
                    <a:pt x="7" y="32"/>
                  </a:cubicBezTo>
                  <a:cubicBezTo>
                    <a:pt x="7" y="65"/>
                    <a:pt x="7" y="65"/>
                    <a:pt x="7" y="65"/>
                  </a:cubicBezTo>
                  <a:cubicBezTo>
                    <a:pt x="7" y="67"/>
                    <a:pt x="7" y="68"/>
                    <a:pt x="8" y="68"/>
                  </a:cubicBezTo>
                  <a:cubicBezTo>
                    <a:pt x="9" y="68"/>
                    <a:pt x="10" y="67"/>
                    <a:pt x="11" y="63"/>
                  </a:cubicBezTo>
                  <a:cubicBezTo>
                    <a:pt x="13" y="64"/>
                    <a:pt x="23" y="66"/>
                    <a:pt x="30" y="68"/>
                  </a:cubicBezTo>
                  <a:cubicBezTo>
                    <a:pt x="31" y="68"/>
                    <a:pt x="32" y="69"/>
                    <a:pt x="33" y="69"/>
                  </a:cubicBezTo>
                  <a:cubicBezTo>
                    <a:pt x="34" y="69"/>
                    <a:pt x="35" y="65"/>
                    <a:pt x="35" y="63"/>
                  </a:cubicBezTo>
                  <a:cubicBezTo>
                    <a:pt x="35" y="61"/>
                    <a:pt x="34" y="61"/>
                    <a:pt x="34" y="59"/>
                  </a:cubicBezTo>
                  <a:lnTo>
                    <a:pt x="33" y="33"/>
                  </a:lnTo>
                  <a:close/>
                  <a:moveTo>
                    <a:pt x="11" y="60"/>
                  </a:moveTo>
                  <a:cubicBezTo>
                    <a:pt x="10" y="57"/>
                    <a:pt x="9" y="57"/>
                    <a:pt x="9" y="54"/>
                  </a:cubicBezTo>
                  <a:cubicBezTo>
                    <a:pt x="9" y="32"/>
                    <a:pt x="9" y="32"/>
                    <a:pt x="9" y="32"/>
                  </a:cubicBezTo>
                  <a:cubicBezTo>
                    <a:pt x="25" y="32"/>
                    <a:pt x="25" y="32"/>
                    <a:pt x="25" y="32"/>
                  </a:cubicBezTo>
                  <a:cubicBezTo>
                    <a:pt x="29" y="32"/>
                    <a:pt x="29" y="32"/>
                    <a:pt x="29" y="32"/>
                  </a:cubicBezTo>
                  <a:cubicBezTo>
                    <a:pt x="30" y="32"/>
                    <a:pt x="30" y="33"/>
                    <a:pt x="31" y="33"/>
                  </a:cubicBezTo>
                  <a:cubicBezTo>
                    <a:pt x="31" y="61"/>
                    <a:pt x="31" y="61"/>
                    <a:pt x="31" y="61"/>
                  </a:cubicBezTo>
                  <a:lnTo>
                    <a:pt x="11" y="60"/>
                  </a:lnTo>
                  <a:close/>
                  <a:moveTo>
                    <a:pt x="74" y="19"/>
                  </a:moveTo>
                  <a:cubicBezTo>
                    <a:pt x="73" y="16"/>
                    <a:pt x="72" y="15"/>
                    <a:pt x="72" y="14"/>
                  </a:cubicBezTo>
                  <a:cubicBezTo>
                    <a:pt x="72" y="11"/>
                    <a:pt x="76" y="4"/>
                    <a:pt x="77" y="4"/>
                  </a:cubicBezTo>
                  <a:cubicBezTo>
                    <a:pt x="77" y="4"/>
                    <a:pt x="78" y="4"/>
                    <a:pt x="78" y="5"/>
                  </a:cubicBezTo>
                  <a:cubicBezTo>
                    <a:pt x="78" y="6"/>
                    <a:pt x="77" y="6"/>
                    <a:pt x="77" y="7"/>
                  </a:cubicBezTo>
                  <a:cubicBezTo>
                    <a:pt x="77" y="11"/>
                    <a:pt x="77" y="16"/>
                    <a:pt x="77" y="21"/>
                  </a:cubicBezTo>
                  <a:cubicBezTo>
                    <a:pt x="77" y="25"/>
                    <a:pt x="77" y="30"/>
                    <a:pt x="77" y="35"/>
                  </a:cubicBezTo>
                  <a:cubicBezTo>
                    <a:pt x="77" y="38"/>
                    <a:pt x="78" y="37"/>
                    <a:pt x="78" y="40"/>
                  </a:cubicBezTo>
                  <a:cubicBezTo>
                    <a:pt x="78" y="42"/>
                    <a:pt x="78" y="46"/>
                    <a:pt x="76" y="46"/>
                  </a:cubicBezTo>
                  <a:cubicBezTo>
                    <a:pt x="76" y="46"/>
                    <a:pt x="75" y="45"/>
                    <a:pt x="74" y="44"/>
                  </a:cubicBezTo>
                  <a:cubicBezTo>
                    <a:pt x="58" y="36"/>
                    <a:pt x="44" y="22"/>
                    <a:pt x="35" y="3"/>
                  </a:cubicBezTo>
                  <a:cubicBezTo>
                    <a:pt x="34" y="2"/>
                    <a:pt x="33" y="1"/>
                    <a:pt x="33" y="0"/>
                  </a:cubicBezTo>
                  <a:cubicBezTo>
                    <a:pt x="33" y="0"/>
                    <a:pt x="33" y="0"/>
                    <a:pt x="33" y="0"/>
                  </a:cubicBezTo>
                  <a:cubicBezTo>
                    <a:pt x="34" y="0"/>
                    <a:pt x="35" y="1"/>
                    <a:pt x="36" y="3"/>
                  </a:cubicBezTo>
                  <a:cubicBezTo>
                    <a:pt x="45" y="16"/>
                    <a:pt x="63" y="32"/>
                    <a:pt x="75" y="37"/>
                  </a:cubicBezTo>
                  <a:lnTo>
                    <a:pt x="74" y="19"/>
                  </a:lnTo>
                  <a:close/>
                  <a:moveTo>
                    <a:pt x="82" y="62"/>
                  </a:moveTo>
                  <a:cubicBezTo>
                    <a:pt x="83" y="62"/>
                    <a:pt x="85" y="59"/>
                    <a:pt x="87" y="53"/>
                  </a:cubicBezTo>
                  <a:cubicBezTo>
                    <a:pt x="88" y="52"/>
                    <a:pt x="88" y="51"/>
                    <a:pt x="89" y="51"/>
                  </a:cubicBezTo>
                  <a:cubicBezTo>
                    <a:pt x="89" y="51"/>
                    <a:pt x="90" y="52"/>
                    <a:pt x="90" y="55"/>
                  </a:cubicBezTo>
                  <a:cubicBezTo>
                    <a:pt x="89" y="59"/>
                    <a:pt x="88" y="62"/>
                    <a:pt x="88" y="65"/>
                  </a:cubicBezTo>
                  <a:cubicBezTo>
                    <a:pt x="87" y="68"/>
                    <a:pt x="86" y="68"/>
                    <a:pt x="85" y="68"/>
                  </a:cubicBezTo>
                  <a:cubicBezTo>
                    <a:pt x="84" y="68"/>
                    <a:pt x="83" y="68"/>
                    <a:pt x="82" y="68"/>
                  </a:cubicBezTo>
                  <a:cubicBezTo>
                    <a:pt x="57" y="68"/>
                    <a:pt x="57" y="68"/>
                    <a:pt x="57" y="68"/>
                  </a:cubicBezTo>
                  <a:cubicBezTo>
                    <a:pt x="57" y="69"/>
                    <a:pt x="57" y="70"/>
                    <a:pt x="57" y="71"/>
                  </a:cubicBezTo>
                  <a:cubicBezTo>
                    <a:pt x="57" y="76"/>
                    <a:pt x="59" y="74"/>
                    <a:pt x="59" y="81"/>
                  </a:cubicBezTo>
                  <a:cubicBezTo>
                    <a:pt x="59" y="83"/>
                    <a:pt x="59" y="87"/>
                    <a:pt x="57" y="87"/>
                  </a:cubicBezTo>
                  <a:cubicBezTo>
                    <a:pt x="56" y="87"/>
                    <a:pt x="55" y="86"/>
                    <a:pt x="54" y="84"/>
                  </a:cubicBezTo>
                  <a:cubicBezTo>
                    <a:pt x="54" y="68"/>
                    <a:pt x="54" y="68"/>
                    <a:pt x="54" y="68"/>
                  </a:cubicBezTo>
                  <a:cubicBezTo>
                    <a:pt x="40" y="67"/>
                    <a:pt x="38" y="64"/>
                    <a:pt x="38" y="63"/>
                  </a:cubicBezTo>
                  <a:cubicBezTo>
                    <a:pt x="38" y="62"/>
                    <a:pt x="39" y="62"/>
                    <a:pt x="42" y="62"/>
                  </a:cubicBezTo>
                  <a:lnTo>
                    <a:pt x="82" y="62"/>
                  </a:lnTo>
                  <a:close/>
                  <a:moveTo>
                    <a:pt x="82" y="157"/>
                  </a:moveTo>
                  <a:cubicBezTo>
                    <a:pt x="83" y="157"/>
                    <a:pt x="86" y="152"/>
                    <a:pt x="87" y="148"/>
                  </a:cubicBezTo>
                  <a:cubicBezTo>
                    <a:pt x="88" y="147"/>
                    <a:pt x="88" y="146"/>
                    <a:pt x="89" y="146"/>
                  </a:cubicBezTo>
                  <a:cubicBezTo>
                    <a:pt x="89" y="146"/>
                    <a:pt x="90" y="147"/>
                    <a:pt x="90" y="150"/>
                  </a:cubicBezTo>
                  <a:cubicBezTo>
                    <a:pt x="89" y="154"/>
                    <a:pt x="88" y="158"/>
                    <a:pt x="87" y="161"/>
                  </a:cubicBezTo>
                  <a:cubicBezTo>
                    <a:pt x="87" y="163"/>
                    <a:pt x="86" y="164"/>
                    <a:pt x="85" y="164"/>
                  </a:cubicBezTo>
                  <a:cubicBezTo>
                    <a:pt x="84" y="164"/>
                    <a:pt x="83" y="163"/>
                    <a:pt x="82" y="163"/>
                  </a:cubicBezTo>
                  <a:cubicBezTo>
                    <a:pt x="47" y="163"/>
                    <a:pt x="47" y="163"/>
                    <a:pt x="47" y="163"/>
                  </a:cubicBezTo>
                  <a:cubicBezTo>
                    <a:pt x="47" y="168"/>
                    <a:pt x="47" y="168"/>
                    <a:pt x="47" y="168"/>
                  </a:cubicBezTo>
                  <a:cubicBezTo>
                    <a:pt x="48" y="173"/>
                    <a:pt x="50" y="171"/>
                    <a:pt x="50" y="177"/>
                  </a:cubicBezTo>
                  <a:cubicBezTo>
                    <a:pt x="50" y="179"/>
                    <a:pt x="50" y="183"/>
                    <a:pt x="47" y="183"/>
                  </a:cubicBezTo>
                  <a:cubicBezTo>
                    <a:pt x="45" y="183"/>
                    <a:pt x="44" y="182"/>
                    <a:pt x="44" y="180"/>
                  </a:cubicBezTo>
                  <a:cubicBezTo>
                    <a:pt x="44" y="163"/>
                    <a:pt x="44" y="163"/>
                    <a:pt x="44" y="163"/>
                  </a:cubicBezTo>
                  <a:cubicBezTo>
                    <a:pt x="16" y="163"/>
                    <a:pt x="16" y="163"/>
                    <a:pt x="16" y="163"/>
                  </a:cubicBezTo>
                  <a:cubicBezTo>
                    <a:pt x="10" y="163"/>
                    <a:pt x="6" y="162"/>
                    <a:pt x="2" y="161"/>
                  </a:cubicBezTo>
                  <a:cubicBezTo>
                    <a:pt x="1" y="160"/>
                    <a:pt x="1" y="159"/>
                    <a:pt x="1" y="159"/>
                  </a:cubicBezTo>
                  <a:cubicBezTo>
                    <a:pt x="1" y="158"/>
                    <a:pt x="2" y="157"/>
                    <a:pt x="5" y="157"/>
                  </a:cubicBezTo>
                  <a:lnTo>
                    <a:pt x="82" y="157"/>
                  </a:lnTo>
                  <a:close/>
                  <a:moveTo>
                    <a:pt x="30" y="94"/>
                  </a:moveTo>
                  <a:cubicBezTo>
                    <a:pt x="37" y="102"/>
                    <a:pt x="53" y="116"/>
                    <a:pt x="70" y="121"/>
                  </a:cubicBezTo>
                  <a:cubicBezTo>
                    <a:pt x="71" y="121"/>
                    <a:pt x="72" y="121"/>
                    <a:pt x="76" y="116"/>
                  </a:cubicBezTo>
                  <a:cubicBezTo>
                    <a:pt x="77" y="114"/>
                    <a:pt x="78" y="114"/>
                    <a:pt x="78" y="116"/>
                  </a:cubicBezTo>
                  <a:cubicBezTo>
                    <a:pt x="78" y="117"/>
                    <a:pt x="78" y="118"/>
                    <a:pt x="78" y="120"/>
                  </a:cubicBezTo>
                  <a:cubicBezTo>
                    <a:pt x="74" y="127"/>
                    <a:pt x="73" y="129"/>
                    <a:pt x="71" y="129"/>
                  </a:cubicBezTo>
                  <a:cubicBezTo>
                    <a:pt x="70" y="129"/>
                    <a:pt x="68" y="128"/>
                    <a:pt x="57" y="122"/>
                  </a:cubicBezTo>
                  <a:cubicBezTo>
                    <a:pt x="53" y="124"/>
                    <a:pt x="50" y="128"/>
                    <a:pt x="46" y="132"/>
                  </a:cubicBezTo>
                  <a:cubicBezTo>
                    <a:pt x="43" y="136"/>
                    <a:pt x="44" y="137"/>
                    <a:pt x="37" y="140"/>
                  </a:cubicBezTo>
                  <a:cubicBezTo>
                    <a:pt x="35" y="141"/>
                    <a:pt x="34" y="142"/>
                    <a:pt x="33" y="142"/>
                  </a:cubicBezTo>
                  <a:cubicBezTo>
                    <a:pt x="31" y="142"/>
                    <a:pt x="30" y="141"/>
                    <a:pt x="30" y="140"/>
                  </a:cubicBezTo>
                  <a:cubicBezTo>
                    <a:pt x="30" y="139"/>
                    <a:pt x="30" y="138"/>
                    <a:pt x="31" y="138"/>
                  </a:cubicBezTo>
                  <a:cubicBezTo>
                    <a:pt x="35" y="134"/>
                    <a:pt x="44" y="128"/>
                    <a:pt x="54" y="120"/>
                  </a:cubicBezTo>
                  <a:cubicBezTo>
                    <a:pt x="39" y="110"/>
                    <a:pt x="27" y="94"/>
                    <a:pt x="27" y="92"/>
                  </a:cubicBezTo>
                  <a:cubicBezTo>
                    <a:pt x="27" y="92"/>
                    <a:pt x="27" y="92"/>
                    <a:pt x="27" y="92"/>
                  </a:cubicBezTo>
                  <a:cubicBezTo>
                    <a:pt x="28" y="92"/>
                    <a:pt x="28" y="92"/>
                    <a:pt x="30" y="94"/>
                  </a:cubicBezTo>
                  <a:close/>
                  <a:moveTo>
                    <a:pt x="35" y="246"/>
                  </a:moveTo>
                  <a:cubicBezTo>
                    <a:pt x="34" y="246"/>
                    <a:pt x="34" y="247"/>
                    <a:pt x="34" y="248"/>
                  </a:cubicBezTo>
                  <a:cubicBezTo>
                    <a:pt x="33" y="251"/>
                    <a:pt x="31" y="253"/>
                    <a:pt x="30" y="253"/>
                  </a:cubicBezTo>
                  <a:cubicBezTo>
                    <a:pt x="24" y="253"/>
                    <a:pt x="24" y="253"/>
                    <a:pt x="24" y="253"/>
                  </a:cubicBezTo>
                  <a:cubicBezTo>
                    <a:pt x="23" y="225"/>
                    <a:pt x="23" y="225"/>
                    <a:pt x="23" y="225"/>
                  </a:cubicBezTo>
                  <a:cubicBezTo>
                    <a:pt x="28" y="225"/>
                    <a:pt x="28" y="225"/>
                    <a:pt x="28" y="225"/>
                  </a:cubicBezTo>
                  <a:cubicBezTo>
                    <a:pt x="29" y="225"/>
                    <a:pt x="30" y="225"/>
                    <a:pt x="30" y="225"/>
                  </a:cubicBezTo>
                  <a:cubicBezTo>
                    <a:pt x="31" y="225"/>
                    <a:pt x="32" y="224"/>
                    <a:pt x="32" y="221"/>
                  </a:cubicBezTo>
                  <a:cubicBezTo>
                    <a:pt x="32" y="220"/>
                    <a:pt x="33" y="217"/>
                    <a:pt x="33" y="215"/>
                  </a:cubicBezTo>
                  <a:cubicBezTo>
                    <a:pt x="33" y="214"/>
                    <a:pt x="32" y="211"/>
                    <a:pt x="32" y="211"/>
                  </a:cubicBezTo>
                  <a:cubicBezTo>
                    <a:pt x="31" y="211"/>
                    <a:pt x="31" y="212"/>
                    <a:pt x="31" y="213"/>
                  </a:cubicBezTo>
                  <a:cubicBezTo>
                    <a:pt x="30" y="216"/>
                    <a:pt x="28" y="219"/>
                    <a:pt x="27" y="219"/>
                  </a:cubicBezTo>
                  <a:cubicBezTo>
                    <a:pt x="4" y="219"/>
                    <a:pt x="4" y="219"/>
                    <a:pt x="4" y="219"/>
                  </a:cubicBezTo>
                  <a:cubicBezTo>
                    <a:pt x="1" y="219"/>
                    <a:pt x="0" y="220"/>
                    <a:pt x="0" y="221"/>
                  </a:cubicBezTo>
                  <a:cubicBezTo>
                    <a:pt x="0" y="222"/>
                    <a:pt x="3" y="224"/>
                    <a:pt x="6" y="224"/>
                  </a:cubicBezTo>
                  <a:cubicBezTo>
                    <a:pt x="6" y="253"/>
                    <a:pt x="6" y="253"/>
                    <a:pt x="6" y="253"/>
                  </a:cubicBezTo>
                  <a:cubicBezTo>
                    <a:pt x="3" y="253"/>
                    <a:pt x="2" y="254"/>
                    <a:pt x="2" y="255"/>
                  </a:cubicBezTo>
                  <a:cubicBezTo>
                    <a:pt x="2" y="257"/>
                    <a:pt x="7" y="258"/>
                    <a:pt x="14" y="258"/>
                  </a:cubicBezTo>
                  <a:cubicBezTo>
                    <a:pt x="31" y="258"/>
                    <a:pt x="31" y="258"/>
                    <a:pt x="31" y="258"/>
                  </a:cubicBezTo>
                  <a:cubicBezTo>
                    <a:pt x="32" y="258"/>
                    <a:pt x="32" y="259"/>
                    <a:pt x="33" y="259"/>
                  </a:cubicBezTo>
                  <a:cubicBezTo>
                    <a:pt x="35" y="259"/>
                    <a:pt x="36" y="250"/>
                    <a:pt x="36" y="249"/>
                  </a:cubicBezTo>
                  <a:cubicBezTo>
                    <a:pt x="36" y="248"/>
                    <a:pt x="36" y="246"/>
                    <a:pt x="35" y="246"/>
                  </a:cubicBezTo>
                  <a:close/>
                  <a:moveTo>
                    <a:pt x="9" y="253"/>
                  </a:moveTo>
                  <a:cubicBezTo>
                    <a:pt x="9" y="225"/>
                    <a:pt x="9" y="225"/>
                    <a:pt x="9" y="225"/>
                  </a:cubicBezTo>
                  <a:cubicBezTo>
                    <a:pt x="20" y="225"/>
                    <a:pt x="20" y="225"/>
                    <a:pt x="20" y="225"/>
                  </a:cubicBezTo>
                  <a:cubicBezTo>
                    <a:pt x="21" y="253"/>
                    <a:pt x="21" y="253"/>
                    <a:pt x="21" y="253"/>
                  </a:cubicBezTo>
                  <a:lnTo>
                    <a:pt x="9" y="253"/>
                  </a:lnTo>
                  <a:close/>
                  <a:moveTo>
                    <a:pt x="72" y="229"/>
                  </a:moveTo>
                  <a:cubicBezTo>
                    <a:pt x="71" y="220"/>
                    <a:pt x="71" y="214"/>
                    <a:pt x="71" y="210"/>
                  </a:cubicBezTo>
                  <a:cubicBezTo>
                    <a:pt x="71" y="205"/>
                    <a:pt x="71" y="201"/>
                    <a:pt x="72" y="196"/>
                  </a:cubicBezTo>
                  <a:cubicBezTo>
                    <a:pt x="72" y="196"/>
                    <a:pt x="72" y="195"/>
                    <a:pt x="72" y="194"/>
                  </a:cubicBezTo>
                  <a:cubicBezTo>
                    <a:pt x="72" y="194"/>
                    <a:pt x="72" y="193"/>
                    <a:pt x="72" y="193"/>
                  </a:cubicBezTo>
                  <a:cubicBezTo>
                    <a:pt x="71" y="193"/>
                    <a:pt x="67" y="201"/>
                    <a:pt x="67" y="202"/>
                  </a:cubicBezTo>
                  <a:cubicBezTo>
                    <a:pt x="67" y="203"/>
                    <a:pt x="68" y="203"/>
                    <a:pt x="68" y="205"/>
                  </a:cubicBezTo>
                  <a:cubicBezTo>
                    <a:pt x="68" y="210"/>
                    <a:pt x="69" y="213"/>
                    <a:pt x="69" y="217"/>
                  </a:cubicBezTo>
                  <a:cubicBezTo>
                    <a:pt x="68" y="218"/>
                    <a:pt x="67" y="218"/>
                    <a:pt x="66" y="218"/>
                  </a:cubicBezTo>
                  <a:cubicBezTo>
                    <a:pt x="66" y="218"/>
                    <a:pt x="65" y="218"/>
                    <a:pt x="64" y="217"/>
                  </a:cubicBezTo>
                  <a:cubicBezTo>
                    <a:pt x="63" y="207"/>
                    <a:pt x="58" y="203"/>
                    <a:pt x="52" y="203"/>
                  </a:cubicBezTo>
                  <a:cubicBezTo>
                    <a:pt x="45" y="203"/>
                    <a:pt x="39" y="209"/>
                    <a:pt x="39" y="220"/>
                  </a:cubicBezTo>
                  <a:cubicBezTo>
                    <a:pt x="39" y="231"/>
                    <a:pt x="46" y="237"/>
                    <a:pt x="52" y="237"/>
                  </a:cubicBezTo>
                  <a:cubicBezTo>
                    <a:pt x="57" y="237"/>
                    <a:pt x="63" y="232"/>
                    <a:pt x="64" y="222"/>
                  </a:cubicBezTo>
                  <a:cubicBezTo>
                    <a:pt x="65" y="222"/>
                    <a:pt x="66" y="223"/>
                    <a:pt x="66" y="223"/>
                  </a:cubicBezTo>
                  <a:cubicBezTo>
                    <a:pt x="67" y="223"/>
                    <a:pt x="68" y="222"/>
                    <a:pt x="69" y="221"/>
                  </a:cubicBezTo>
                  <a:cubicBezTo>
                    <a:pt x="70" y="226"/>
                    <a:pt x="70" y="233"/>
                    <a:pt x="70" y="241"/>
                  </a:cubicBezTo>
                  <a:cubicBezTo>
                    <a:pt x="70" y="243"/>
                    <a:pt x="71" y="245"/>
                    <a:pt x="72" y="245"/>
                  </a:cubicBezTo>
                  <a:cubicBezTo>
                    <a:pt x="72" y="245"/>
                    <a:pt x="74" y="244"/>
                    <a:pt x="74" y="239"/>
                  </a:cubicBezTo>
                  <a:cubicBezTo>
                    <a:pt x="74" y="232"/>
                    <a:pt x="73" y="234"/>
                    <a:pt x="72" y="229"/>
                  </a:cubicBezTo>
                  <a:close/>
                  <a:moveTo>
                    <a:pt x="52" y="231"/>
                  </a:moveTo>
                  <a:cubicBezTo>
                    <a:pt x="47" y="231"/>
                    <a:pt x="42" y="228"/>
                    <a:pt x="42" y="220"/>
                  </a:cubicBezTo>
                  <a:cubicBezTo>
                    <a:pt x="42" y="212"/>
                    <a:pt x="47" y="208"/>
                    <a:pt x="52" y="208"/>
                  </a:cubicBezTo>
                  <a:cubicBezTo>
                    <a:pt x="57" y="208"/>
                    <a:pt x="62" y="212"/>
                    <a:pt x="62" y="220"/>
                  </a:cubicBezTo>
                  <a:cubicBezTo>
                    <a:pt x="62" y="228"/>
                    <a:pt x="57" y="231"/>
                    <a:pt x="52" y="231"/>
                  </a:cubicBezTo>
                  <a:close/>
                  <a:moveTo>
                    <a:pt x="82" y="253"/>
                  </a:moveTo>
                  <a:cubicBezTo>
                    <a:pt x="83" y="253"/>
                    <a:pt x="85" y="250"/>
                    <a:pt x="87" y="244"/>
                  </a:cubicBezTo>
                  <a:cubicBezTo>
                    <a:pt x="88" y="243"/>
                    <a:pt x="88" y="242"/>
                    <a:pt x="89" y="242"/>
                  </a:cubicBezTo>
                  <a:cubicBezTo>
                    <a:pt x="89" y="242"/>
                    <a:pt x="90" y="243"/>
                    <a:pt x="90" y="246"/>
                  </a:cubicBezTo>
                  <a:cubicBezTo>
                    <a:pt x="89" y="250"/>
                    <a:pt x="88" y="253"/>
                    <a:pt x="88" y="256"/>
                  </a:cubicBezTo>
                  <a:cubicBezTo>
                    <a:pt x="87" y="258"/>
                    <a:pt x="86" y="259"/>
                    <a:pt x="85" y="259"/>
                  </a:cubicBezTo>
                  <a:cubicBezTo>
                    <a:pt x="84" y="259"/>
                    <a:pt x="83" y="259"/>
                    <a:pt x="82" y="259"/>
                  </a:cubicBezTo>
                  <a:cubicBezTo>
                    <a:pt x="57" y="259"/>
                    <a:pt x="57" y="259"/>
                    <a:pt x="57" y="259"/>
                  </a:cubicBezTo>
                  <a:cubicBezTo>
                    <a:pt x="57" y="260"/>
                    <a:pt x="57" y="261"/>
                    <a:pt x="57" y="262"/>
                  </a:cubicBezTo>
                  <a:cubicBezTo>
                    <a:pt x="58" y="267"/>
                    <a:pt x="59" y="265"/>
                    <a:pt x="59" y="272"/>
                  </a:cubicBezTo>
                  <a:cubicBezTo>
                    <a:pt x="59" y="274"/>
                    <a:pt x="59" y="278"/>
                    <a:pt x="57" y="278"/>
                  </a:cubicBezTo>
                  <a:cubicBezTo>
                    <a:pt x="56" y="278"/>
                    <a:pt x="55" y="276"/>
                    <a:pt x="54" y="275"/>
                  </a:cubicBezTo>
                  <a:cubicBezTo>
                    <a:pt x="54" y="259"/>
                    <a:pt x="54" y="259"/>
                    <a:pt x="54" y="259"/>
                  </a:cubicBezTo>
                  <a:cubicBezTo>
                    <a:pt x="44" y="258"/>
                    <a:pt x="41" y="255"/>
                    <a:pt x="41" y="254"/>
                  </a:cubicBezTo>
                  <a:cubicBezTo>
                    <a:pt x="41" y="253"/>
                    <a:pt x="42" y="253"/>
                    <a:pt x="45" y="253"/>
                  </a:cubicBezTo>
                  <a:lnTo>
                    <a:pt x="82" y="253"/>
                  </a:lnTo>
                  <a:close/>
                  <a:moveTo>
                    <a:pt x="79" y="214"/>
                  </a:moveTo>
                  <a:cubicBezTo>
                    <a:pt x="79" y="212"/>
                    <a:pt x="83" y="206"/>
                    <a:pt x="84" y="206"/>
                  </a:cubicBezTo>
                  <a:cubicBezTo>
                    <a:pt x="84" y="206"/>
                    <a:pt x="84" y="207"/>
                    <a:pt x="84" y="207"/>
                  </a:cubicBezTo>
                  <a:cubicBezTo>
                    <a:pt x="84" y="208"/>
                    <a:pt x="84" y="208"/>
                    <a:pt x="84" y="209"/>
                  </a:cubicBezTo>
                  <a:cubicBezTo>
                    <a:pt x="83" y="213"/>
                    <a:pt x="83" y="214"/>
                    <a:pt x="83" y="226"/>
                  </a:cubicBezTo>
                  <a:cubicBezTo>
                    <a:pt x="83" y="229"/>
                    <a:pt x="82" y="230"/>
                    <a:pt x="81" y="230"/>
                  </a:cubicBezTo>
                  <a:cubicBezTo>
                    <a:pt x="80" y="230"/>
                    <a:pt x="79" y="229"/>
                    <a:pt x="79" y="225"/>
                  </a:cubicBezTo>
                  <a:lnTo>
                    <a:pt x="79" y="214"/>
                  </a:lnTo>
                  <a:close/>
                  <a:moveTo>
                    <a:pt x="81" y="352"/>
                  </a:moveTo>
                  <a:cubicBezTo>
                    <a:pt x="82" y="352"/>
                    <a:pt x="85" y="349"/>
                    <a:pt x="87" y="344"/>
                  </a:cubicBezTo>
                  <a:cubicBezTo>
                    <a:pt x="88" y="343"/>
                    <a:pt x="88" y="342"/>
                    <a:pt x="89" y="342"/>
                  </a:cubicBezTo>
                  <a:cubicBezTo>
                    <a:pt x="89" y="342"/>
                    <a:pt x="90" y="343"/>
                    <a:pt x="90" y="345"/>
                  </a:cubicBezTo>
                  <a:cubicBezTo>
                    <a:pt x="89" y="351"/>
                    <a:pt x="88" y="354"/>
                    <a:pt x="87" y="357"/>
                  </a:cubicBezTo>
                  <a:cubicBezTo>
                    <a:pt x="86" y="358"/>
                    <a:pt x="86" y="358"/>
                    <a:pt x="85" y="358"/>
                  </a:cubicBezTo>
                  <a:cubicBezTo>
                    <a:pt x="84" y="358"/>
                    <a:pt x="83" y="358"/>
                    <a:pt x="82" y="358"/>
                  </a:cubicBezTo>
                  <a:cubicBezTo>
                    <a:pt x="26" y="358"/>
                    <a:pt x="26" y="358"/>
                    <a:pt x="26" y="358"/>
                  </a:cubicBezTo>
                  <a:cubicBezTo>
                    <a:pt x="8" y="358"/>
                    <a:pt x="6" y="357"/>
                    <a:pt x="2" y="356"/>
                  </a:cubicBezTo>
                  <a:cubicBezTo>
                    <a:pt x="1" y="355"/>
                    <a:pt x="1" y="354"/>
                    <a:pt x="1" y="354"/>
                  </a:cubicBezTo>
                  <a:cubicBezTo>
                    <a:pt x="1" y="353"/>
                    <a:pt x="2" y="352"/>
                    <a:pt x="5" y="352"/>
                  </a:cubicBezTo>
                  <a:cubicBezTo>
                    <a:pt x="42" y="352"/>
                    <a:pt x="42" y="352"/>
                    <a:pt x="42" y="352"/>
                  </a:cubicBezTo>
                  <a:cubicBezTo>
                    <a:pt x="35" y="339"/>
                    <a:pt x="28" y="307"/>
                    <a:pt x="28" y="304"/>
                  </a:cubicBezTo>
                  <a:cubicBezTo>
                    <a:pt x="28" y="301"/>
                    <a:pt x="32" y="300"/>
                    <a:pt x="34" y="300"/>
                  </a:cubicBezTo>
                  <a:cubicBezTo>
                    <a:pt x="65" y="299"/>
                    <a:pt x="65" y="299"/>
                    <a:pt x="65" y="299"/>
                  </a:cubicBezTo>
                  <a:cubicBezTo>
                    <a:pt x="67" y="299"/>
                    <a:pt x="68" y="295"/>
                    <a:pt x="69" y="291"/>
                  </a:cubicBezTo>
                  <a:cubicBezTo>
                    <a:pt x="70" y="289"/>
                    <a:pt x="70" y="289"/>
                    <a:pt x="71" y="289"/>
                  </a:cubicBezTo>
                  <a:cubicBezTo>
                    <a:pt x="71" y="289"/>
                    <a:pt x="72" y="289"/>
                    <a:pt x="72" y="292"/>
                  </a:cubicBezTo>
                  <a:cubicBezTo>
                    <a:pt x="72" y="297"/>
                    <a:pt x="72" y="300"/>
                    <a:pt x="71" y="303"/>
                  </a:cubicBezTo>
                  <a:cubicBezTo>
                    <a:pt x="71" y="305"/>
                    <a:pt x="71" y="306"/>
                    <a:pt x="70" y="306"/>
                  </a:cubicBezTo>
                  <a:cubicBezTo>
                    <a:pt x="69" y="306"/>
                    <a:pt x="68" y="306"/>
                    <a:pt x="66" y="306"/>
                  </a:cubicBezTo>
                  <a:cubicBezTo>
                    <a:pt x="38" y="305"/>
                    <a:pt x="38" y="305"/>
                    <a:pt x="38" y="305"/>
                  </a:cubicBezTo>
                  <a:cubicBezTo>
                    <a:pt x="35" y="305"/>
                    <a:pt x="35" y="306"/>
                    <a:pt x="35" y="308"/>
                  </a:cubicBezTo>
                  <a:cubicBezTo>
                    <a:pt x="35" y="317"/>
                    <a:pt x="39" y="342"/>
                    <a:pt x="44" y="352"/>
                  </a:cubicBezTo>
                  <a:lnTo>
                    <a:pt x="81" y="352"/>
                  </a:lnTo>
                  <a:close/>
                  <a:moveTo>
                    <a:pt x="82" y="444"/>
                  </a:moveTo>
                  <a:cubicBezTo>
                    <a:pt x="83" y="443"/>
                    <a:pt x="86" y="438"/>
                    <a:pt x="87" y="434"/>
                  </a:cubicBezTo>
                  <a:cubicBezTo>
                    <a:pt x="88" y="433"/>
                    <a:pt x="88" y="433"/>
                    <a:pt x="89" y="433"/>
                  </a:cubicBezTo>
                  <a:cubicBezTo>
                    <a:pt x="89" y="433"/>
                    <a:pt x="90" y="434"/>
                    <a:pt x="90" y="437"/>
                  </a:cubicBezTo>
                  <a:cubicBezTo>
                    <a:pt x="89" y="441"/>
                    <a:pt x="88" y="445"/>
                    <a:pt x="87" y="448"/>
                  </a:cubicBezTo>
                  <a:cubicBezTo>
                    <a:pt x="87" y="450"/>
                    <a:pt x="86" y="450"/>
                    <a:pt x="85" y="450"/>
                  </a:cubicBezTo>
                  <a:cubicBezTo>
                    <a:pt x="84" y="450"/>
                    <a:pt x="83" y="450"/>
                    <a:pt x="82" y="450"/>
                  </a:cubicBezTo>
                  <a:cubicBezTo>
                    <a:pt x="47" y="450"/>
                    <a:pt x="47" y="450"/>
                    <a:pt x="47" y="450"/>
                  </a:cubicBezTo>
                  <a:cubicBezTo>
                    <a:pt x="47" y="455"/>
                    <a:pt x="47" y="455"/>
                    <a:pt x="47" y="455"/>
                  </a:cubicBezTo>
                  <a:cubicBezTo>
                    <a:pt x="48" y="459"/>
                    <a:pt x="50" y="458"/>
                    <a:pt x="50" y="464"/>
                  </a:cubicBezTo>
                  <a:cubicBezTo>
                    <a:pt x="50" y="465"/>
                    <a:pt x="50" y="469"/>
                    <a:pt x="47" y="469"/>
                  </a:cubicBezTo>
                  <a:cubicBezTo>
                    <a:pt x="45" y="469"/>
                    <a:pt x="44" y="468"/>
                    <a:pt x="44" y="466"/>
                  </a:cubicBezTo>
                  <a:cubicBezTo>
                    <a:pt x="44" y="450"/>
                    <a:pt x="44" y="450"/>
                    <a:pt x="44" y="450"/>
                  </a:cubicBezTo>
                  <a:cubicBezTo>
                    <a:pt x="16" y="450"/>
                    <a:pt x="16" y="450"/>
                    <a:pt x="16" y="450"/>
                  </a:cubicBezTo>
                  <a:cubicBezTo>
                    <a:pt x="10" y="450"/>
                    <a:pt x="6" y="449"/>
                    <a:pt x="2" y="447"/>
                  </a:cubicBezTo>
                  <a:cubicBezTo>
                    <a:pt x="1" y="446"/>
                    <a:pt x="1" y="446"/>
                    <a:pt x="1" y="445"/>
                  </a:cubicBezTo>
                  <a:cubicBezTo>
                    <a:pt x="1" y="444"/>
                    <a:pt x="2" y="444"/>
                    <a:pt x="5" y="444"/>
                  </a:cubicBezTo>
                  <a:cubicBezTo>
                    <a:pt x="42" y="444"/>
                    <a:pt x="42" y="444"/>
                    <a:pt x="42" y="444"/>
                  </a:cubicBezTo>
                  <a:cubicBezTo>
                    <a:pt x="36" y="432"/>
                    <a:pt x="27" y="408"/>
                    <a:pt x="27" y="397"/>
                  </a:cubicBezTo>
                  <a:cubicBezTo>
                    <a:pt x="27" y="395"/>
                    <a:pt x="31" y="392"/>
                    <a:pt x="35" y="392"/>
                  </a:cubicBezTo>
                  <a:cubicBezTo>
                    <a:pt x="65" y="392"/>
                    <a:pt x="65" y="392"/>
                    <a:pt x="65" y="392"/>
                  </a:cubicBezTo>
                  <a:cubicBezTo>
                    <a:pt x="68" y="391"/>
                    <a:pt x="68" y="389"/>
                    <a:pt x="70" y="384"/>
                  </a:cubicBezTo>
                  <a:cubicBezTo>
                    <a:pt x="70" y="383"/>
                    <a:pt x="71" y="383"/>
                    <a:pt x="71" y="383"/>
                  </a:cubicBezTo>
                  <a:cubicBezTo>
                    <a:pt x="71" y="383"/>
                    <a:pt x="72" y="384"/>
                    <a:pt x="73" y="386"/>
                  </a:cubicBezTo>
                  <a:cubicBezTo>
                    <a:pt x="72" y="391"/>
                    <a:pt x="71" y="397"/>
                    <a:pt x="71" y="399"/>
                  </a:cubicBezTo>
                  <a:cubicBezTo>
                    <a:pt x="71" y="405"/>
                    <a:pt x="71" y="411"/>
                    <a:pt x="71" y="414"/>
                  </a:cubicBezTo>
                  <a:cubicBezTo>
                    <a:pt x="72" y="419"/>
                    <a:pt x="74" y="418"/>
                    <a:pt x="74" y="424"/>
                  </a:cubicBezTo>
                  <a:cubicBezTo>
                    <a:pt x="74" y="427"/>
                    <a:pt x="74" y="431"/>
                    <a:pt x="72" y="431"/>
                  </a:cubicBezTo>
                  <a:cubicBezTo>
                    <a:pt x="71" y="431"/>
                    <a:pt x="70" y="430"/>
                    <a:pt x="69" y="428"/>
                  </a:cubicBezTo>
                  <a:cubicBezTo>
                    <a:pt x="69" y="419"/>
                    <a:pt x="68" y="409"/>
                    <a:pt x="68" y="400"/>
                  </a:cubicBezTo>
                  <a:cubicBezTo>
                    <a:pt x="68" y="399"/>
                    <a:pt x="69" y="398"/>
                    <a:pt x="67" y="398"/>
                  </a:cubicBezTo>
                  <a:cubicBezTo>
                    <a:pt x="63" y="398"/>
                    <a:pt x="48" y="398"/>
                    <a:pt x="40" y="398"/>
                  </a:cubicBezTo>
                  <a:cubicBezTo>
                    <a:pt x="33" y="398"/>
                    <a:pt x="33" y="398"/>
                    <a:pt x="33" y="401"/>
                  </a:cubicBezTo>
                  <a:cubicBezTo>
                    <a:pt x="33" y="404"/>
                    <a:pt x="37" y="429"/>
                    <a:pt x="44" y="444"/>
                  </a:cubicBezTo>
                  <a:lnTo>
                    <a:pt x="82" y="444"/>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15" name="Freeform 231">
              <a:extLst>
                <a:ext uri="{FF2B5EF4-FFF2-40B4-BE49-F238E27FC236}">
                  <a16:creationId xmlns:a16="http://schemas.microsoft.com/office/drawing/2014/main" id="{56C9032D-75DA-1515-07FD-AEAF3521C856}"/>
                </a:ext>
              </a:extLst>
            </p:cNvPr>
            <p:cNvSpPr>
              <a:spLocks noEditPoints="1"/>
            </p:cNvSpPr>
            <p:nvPr/>
          </p:nvSpPr>
          <p:spPr bwMode="auto">
            <a:xfrm>
              <a:off x="2095341" y="3441424"/>
              <a:ext cx="1943259" cy="347057"/>
            </a:xfrm>
            <a:custGeom>
              <a:avLst/>
              <a:gdLst>
                <a:gd name="T0" fmla="*/ 22 w 632"/>
                <a:gd name="T1" fmla="*/ 21 h 113"/>
                <a:gd name="T2" fmla="*/ 50 w 632"/>
                <a:gd name="T3" fmla="*/ 21 h 113"/>
                <a:gd name="T4" fmla="*/ 99 w 632"/>
                <a:gd name="T5" fmla="*/ 15 h 113"/>
                <a:gd name="T6" fmla="*/ 97 w 632"/>
                <a:gd name="T7" fmla="*/ 49 h 113"/>
                <a:gd name="T8" fmla="*/ 101 w 632"/>
                <a:gd name="T9" fmla="*/ 84 h 113"/>
                <a:gd name="T10" fmla="*/ 118 w 632"/>
                <a:gd name="T11" fmla="*/ 82 h 113"/>
                <a:gd name="T12" fmla="*/ 145 w 632"/>
                <a:gd name="T13" fmla="*/ 82 h 113"/>
                <a:gd name="T14" fmla="*/ 140 w 632"/>
                <a:gd name="T15" fmla="*/ 59 h 113"/>
                <a:gd name="T16" fmla="*/ 115 w 632"/>
                <a:gd name="T17" fmla="*/ 40 h 113"/>
                <a:gd name="T18" fmla="*/ 129 w 632"/>
                <a:gd name="T19" fmla="*/ 15 h 113"/>
                <a:gd name="T20" fmla="*/ 138 w 632"/>
                <a:gd name="T21" fmla="*/ 20 h 113"/>
                <a:gd name="T22" fmla="*/ 121 w 632"/>
                <a:gd name="T23" fmla="*/ 32 h 113"/>
                <a:gd name="T24" fmla="*/ 138 w 632"/>
                <a:gd name="T25" fmla="*/ 50 h 113"/>
                <a:gd name="T26" fmla="*/ 157 w 632"/>
                <a:gd name="T27" fmla="*/ 71 h 113"/>
                <a:gd name="T28" fmla="*/ 132 w 632"/>
                <a:gd name="T29" fmla="*/ 91 h 113"/>
                <a:gd name="T30" fmla="*/ 114 w 632"/>
                <a:gd name="T31" fmla="*/ 87 h 113"/>
                <a:gd name="T32" fmla="*/ 129 w 632"/>
                <a:gd name="T33" fmla="*/ 113 h 113"/>
                <a:gd name="T34" fmla="*/ 134 w 632"/>
                <a:gd name="T35" fmla="*/ 100 h 113"/>
                <a:gd name="T36" fmla="*/ 136 w 632"/>
                <a:gd name="T37" fmla="*/ 90 h 113"/>
                <a:gd name="T38" fmla="*/ 172 w 632"/>
                <a:gd name="T39" fmla="*/ 90 h 113"/>
                <a:gd name="T40" fmla="*/ 179 w 632"/>
                <a:gd name="T41" fmla="*/ 21 h 113"/>
                <a:gd name="T42" fmla="*/ 179 w 632"/>
                <a:gd name="T43" fmla="*/ 55 h 113"/>
                <a:gd name="T44" fmla="*/ 172 w 632"/>
                <a:gd name="T45" fmla="*/ 90 h 113"/>
                <a:gd name="T46" fmla="*/ 233 w 632"/>
                <a:gd name="T47" fmla="*/ 53 h 113"/>
                <a:gd name="T48" fmla="*/ 233 w 632"/>
                <a:gd name="T49" fmla="*/ 15 h 113"/>
                <a:gd name="T50" fmla="*/ 235 w 632"/>
                <a:gd name="T51" fmla="*/ 48 h 113"/>
                <a:gd name="T52" fmla="*/ 275 w 632"/>
                <a:gd name="T53" fmla="*/ 90 h 113"/>
                <a:gd name="T54" fmla="*/ 293 w 632"/>
                <a:gd name="T55" fmla="*/ 53 h 113"/>
                <a:gd name="T56" fmla="*/ 286 w 632"/>
                <a:gd name="T57" fmla="*/ 15 h 113"/>
                <a:gd name="T58" fmla="*/ 294 w 632"/>
                <a:gd name="T59" fmla="*/ 49 h 113"/>
                <a:gd name="T60" fmla="*/ 300 w 632"/>
                <a:gd name="T61" fmla="*/ 51 h 113"/>
                <a:gd name="T62" fmla="*/ 371 w 632"/>
                <a:gd name="T63" fmla="*/ 91 h 113"/>
                <a:gd name="T64" fmla="*/ 351 w 632"/>
                <a:gd name="T65" fmla="*/ 60 h 113"/>
                <a:gd name="T66" fmla="*/ 392 w 632"/>
                <a:gd name="T67" fmla="*/ 15 h 113"/>
                <a:gd name="T68" fmla="*/ 361 w 632"/>
                <a:gd name="T69" fmla="*/ 8 h 113"/>
                <a:gd name="T70" fmla="*/ 360 w 632"/>
                <a:gd name="T71" fmla="*/ 1 h 113"/>
                <a:gd name="T72" fmla="*/ 367 w 632"/>
                <a:gd name="T73" fmla="*/ 2 h 113"/>
                <a:gd name="T74" fmla="*/ 382 w 632"/>
                <a:gd name="T75" fmla="*/ 9 h 113"/>
                <a:gd name="T76" fmla="*/ 381 w 632"/>
                <a:gd name="T77" fmla="*/ 0 h 113"/>
                <a:gd name="T78" fmla="*/ 382 w 632"/>
                <a:gd name="T79" fmla="*/ 9 h 113"/>
                <a:gd name="T80" fmla="*/ 446 w 632"/>
                <a:gd name="T81" fmla="*/ 57 h 113"/>
                <a:gd name="T82" fmla="*/ 456 w 632"/>
                <a:gd name="T83" fmla="*/ 48 h 113"/>
                <a:gd name="T84" fmla="*/ 454 w 632"/>
                <a:gd name="T85" fmla="*/ 20 h 113"/>
                <a:gd name="T86" fmla="*/ 417 w 632"/>
                <a:gd name="T87" fmla="*/ 90 h 113"/>
                <a:gd name="T88" fmla="*/ 437 w 632"/>
                <a:gd name="T89" fmla="*/ 58 h 113"/>
                <a:gd name="T90" fmla="*/ 458 w 632"/>
                <a:gd name="T91" fmla="*/ 90 h 113"/>
                <a:gd name="T92" fmla="*/ 424 w 632"/>
                <a:gd name="T93" fmla="*/ 51 h 113"/>
                <a:gd name="T94" fmla="*/ 454 w 632"/>
                <a:gd name="T95" fmla="*/ 35 h 113"/>
                <a:gd name="T96" fmla="*/ 437 w 632"/>
                <a:gd name="T97" fmla="*/ 51 h 113"/>
                <a:gd name="T98" fmla="*/ 486 w 632"/>
                <a:gd name="T99" fmla="*/ 84 h 113"/>
                <a:gd name="T100" fmla="*/ 529 w 632"/>
                <a:gd name="T101" fmla="*/ 90 h 113"/>
                <a:gd name="T102" fmla="*/ 536 w 632"/>
                <a:gd name="T103" fmla="*/ 21 h 113"/>
                <a:gd name="T104" fmla="*/ 536 w 632"/>
                <a:gd name="T105" fmla="*/ 55 h 113"/>
                <a:gd name="T106" fmla="*/ 529 w 632"/>
                <a:gd name="T107" fmla="*/ 90 h 113"/>
                <a:gd name="T108" fmla="*/ 613 w 632"/>
                <a:gd name="T109" fmla="*/ 57 h 113"/>
                <a:gd name="T110" fmla="*/ 622 w 632"/>
                <a:gd name="T111" fmla="*/ 48 h 113"/>
                <a:gd name="T112" fmla="*/ 620 w 632"/>
                <a:gd name="T113" fmla="*/ 20 h 113"/>
                <a:gd name="T114" fmla="*/ 583 w 632"/>
                <a:gd name="T115" fmla="*/ 90 h 113"/>
                <a:gd name="T116" fmla="*/ 603 w 632"/>
                <a:gd name="T117" fmla="*/ 58 h 113"/>
                <a:gd name="T118" fmla="*/ 624 w 632"/>
                <a:gd name="T119" fmla="*/ 90 h 113"/>
                <a:gd name="T120" fmla="*/ 590 w 632"/>
                <a:gd name="T121" fmla="*/ 51 h 113"/>
                <a:gd name="T122" fmla="*/ 620 w 632"/>
                <a:gd name="T123" fmla="*/ 35 h 113"/>
                <a:gd name="T124" fmla="*/ 603 w 632"/>
                <a:gd name="T125" fmla="*/ 5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2" h="113">
                  <a:moveTo>
                    <a:pt x="29" y="21"/>
                  </a:moveTo>
                  <a:cubicBezTo>
                    <a:pt x="29" y="90"/>
                    <a:pt x="29" y="90"/>
                    <a:pt x="29" y="90"/>
                  </a:cubicBezTo>
                  <a:cubicBezTo>
                    <a:pt x="22" y="90"/>
                    <a:pt x="22" y="90"/>
                    <a:pt x="22" y="90"/>
                  </a:cubicBezTo>
                  <a:cubicBezTo>
                    <a:pt x="22" y="21"/>
                    <a:pt x="22" y="21"/>
                    <a:pt x="22" y="21"/>
                  </a:cubicBezTo>
                  <a:cubicBezTo>
                    <a:pt x="0" y="21"/>
                    <a:pt x="0" y="21"/>
                    <a:pt x="0" y="21"/>
                  </a:cubicBezTo>
                  <a:cubicBezTo>
                    <a:pt x="0" y="15"/>
                    <a:pt x="0" y="15"/>
                    <a:pt x="0" y="15"/>
                  </a:cubicBezTo>
                  <a:cubicBezTo>
                    <a:pt x="50" y="15"/>
                    <a:pt x="50" y="15"/>
                    <a:pt x="50" y="15"/>
                  </a:cubicBezTo>
                  <a:cubicBezTo>
                    <a:pt x="50" y="21"/>
                    <a:pt x="50" y="21"/>
                    <a:pt x="50" y="21"/>
                  </a:cubicBezTo>
                  <a:lnTo>
                    <a:pt x="29" y="21"/>
                  </a:lnTo>
                  <a:close/>
                  <a:moveTo>
                    <a:pt x="63" y="90"/>
                  </a:moveTo>
                  <a:cubicBezTo>
                    <a:pt x="63" y="15"/>
                    <a:pt x="63" y="15"/>
                    <a:pt x="63" y="15"/>
                  </a:cubicBezTo>
                  <a:cubicBezTo>
                    <a:pt x="99" y="15"/>
                    <a:pt x="99" y="15"/>
                    <a:pt x="99" y="15"/>
                  </a:cubicBezTo>
                  <a:cubicBezTo>
                    <a:pt x="99" y="21"/>
                    <a:pt x="99" y="21"/>
                    <a:pt x="99" y="21"/>
                  </a:cubicBezTo>
                  <a:cubicBezTo>
                    <a:pt x="70" y="21"/>
                    <a:pt x="70" y="21"/>
                    <a:pt x="70" y="21"/>
                  </a:cubicBezTo>
                  <a:cubicBezTo>
                    <a:pt x="70" y="49"/>
                    <a:pt x="70" y="49"/>
                    <a:pt x="70" y="49"/>
                  </a:cubicBezTo>
                  <a:cubicBezTo>
                    <a:pt x="97" y="49"/>
                    <a:pt x="97" y="49"/>
                    <a:pt x="97" y="49"/>
                  </a:cubicBezTo>
                  <a:cubicBezTo>
                    <a:pt x="97" y="55"/>
                    <a:pt x="97" y="55"/>
                    <a:pt x="97" y="55"/>
                  </a:cubicBezTo>
                  <a:cubicBezTo>
                    <a:pt x="70" y="55"/>
                    <a:pt x="70" y="55"/>
                    <a:pt x="70" y="55"/>
                  </a:cubicBezTo>
                  <a:cubicBezTo>
                    <a:pt x="70" y="84"/>
                    <a:pt x="70" y="84"/>
                    <a:pt x="70" y="84"/>
                  </a:cubicBezTo>
                  <a:cubicBezTo>
                    <a:pt x="101" y="84"/>
                    <a:pt x="101" y="84"/>
                    <a:pt x="101" y="84"/>
                  </a:cubicBezTo>
                  <a:cubicBezTo>
                    <a:pt x="101" y="90"/>
                    <a:pt x="101" y="90"/>
                    <a:pt x="101" y="90"/>
                  </a:cubicBezTo>
                  <a:lnTo>
                    <a:pt x="63" y="90"/>
                  </a:lnTo>
                  <a:close/>
                  <a:moveTo>
                    <a:pt x="114" y="79"/>
                  </a:moveTo>
                  <a:cubicBezTo>
                    <a:pt x="115" y="80"/>
                    <a:pt x="117" y="81"/>
                    <a:pt x="118" y="82"/>
                  </a:cubicBezTo>
                  <a:cubicBezTo>
                    <a:pt x="120" y="82"/>
                    <a:pt x="121" y="83"/>
                    <a:pt x="123" y="84"/>
                  </a:cubicBezTo>
                  <a:cubicBezTo>
                    <a:pt x="124" y="84"/>
                    <a:pt x="126" y="84"/>
                    <a:pt x="128" y="85"/>
                  </a:cubicBezTo>
                  <a:cubicBezTo>
                    <a:pt x="129" y="85"/>
                    <a:pt x="131" y="85"/>
                    <a:pt x="132" y="85"/>
                  </a:cubicBezTo>
                  <a:cubicBezTo>
                    <a:pt x="138" y="85"/>
                    <a:pt x="142" y="84"/>
                    <a:pt x="145" y="82"/>
                  </a:cubicBezTo>
                  <a:cubicBezTo>
                    <a:pt x="148" y="80"/>
                    <a:pt x="149" y="76"/>
                    <a:pt x="149" y="72"/>
                  </a:cubicBezTo>
                  <a:cubicBezTo>
                    <a:pt x="149" y="70"/>
                    <a:pt x="149" y="68"/>
                    <a:pt x="148" y="67"/>
                  </a:cubicBezTo>
                  <a:cubicBezTo>
                    <a:pt x="148" y="66"/>
                    <a:pt x="147" y="64"/>
                    <a:pt x="145" y="63"/>
                  </a:cubicBezTo>
                  <a:cubicBezTo>
                    <a:pt x="144" y="62"/>
                    <a:pt x="142" y="60"/>
                    <a:pt x="140" y="59"/>
                  </a:cubicBezTo>
                  <a:cubicBezTo>
                    <a:pt x="138" y="58"/>
                    <a:pt x="135" y="56"/>
                    <a:pt x="132" y="55"/>
                  </a:cubicBezTo>
                  <a:cubicBezTo>
                    <a:pt x="129" y="53"/>
                    <a:pt x="126" y="51"/>
                    <a:pt x="124" y="50"/>
                  </a:cubicBezTo>
                  <a:cubicBezTo>
                    <a:pt x="122" y="48"/>
                    <a:pt x="120" y="47"/>
                    <a:pt x="118" y="45"/>
                  </a:cubicBezTo>
                  <a:cubicBezTo>
                    <a:pt x="117" y="43"/>
                    <a:pt x="116" y="42"/>
                    <a:pt x="115" y="40"/>
                  </a:cubicBezTo>
                  <a:cubicBezTo>
                    <a:pt x="115" y="38"/>
                    <a:pt x="114" y="36"/>
                    <a:pt x="114" y="33"/>
                  </a:cubicBezTo>
                  <a:cubicBezTo>
                    <a:pt x="114" y="30"/>
                    <a:pt x="115" y="27"/>
                    <a:pt x="116" y="25"/>
                  </a:cubicBezTo>
                  <a:cubicBezTo>
                    <a:pt x="117" y="23"/>
                    <a:pt x="119" y="20"/>
                    <a:pt x="121" y="19"/>
                  </a:cubicBezTo>
                  <a:cubicBezTo>
                    <a:pt x="124" y="17"/>
                    <a:pt x="126" y="16"/>
                    <a:pt x="129" y="15"/>
                  </a:cubicBezTo>
                  <a:cubicBezTo>
                    <a:pt x="132" y="14"/>
                    <a:pt x="135" y="14"/>
                    <a:pt x="139" y="14"/>
                  </a:cubicBezTo>
                  <a:cubicBezTo>
                    <a:pt x="145" y="14"/>
                    <a:pt x="149" y="14"/>
                    <a:pt x="153" y="16"/>
                  </a:cubicBezTo>
                  <a:cubicBezTo>
                    <a:pt x="153" y="24"/>
                    <a:pt x="153" y="24"/>
                    <a:pt x="153" y="24"/>
                  </a:cubicBezTo>
                  <a:cubicBezTo>
                    <a:pt x="149" y="21"/>
                    <a:pt x="144" y="20"/>
                    <a:pt x="138" y="20"/>
                  </a:cubicBezTo>
                  <a:cubicBezTo>
                    <a:pt x="136" y="20"/>
                    <a:pt x="133" y="20"/>
                    <a:pt x="132" y="21"/>
                  </a:cubicBezTo>
                  <a:cubicBezTo>
                    <a:pt x="130" y="21"/>
                    <a:pt x="128" y="22"/>
                    <a:pt x="126" y="23"/>
                  </a:cubicBezTo>
                  <a:cubicBezTo>
                    <a:pt x="125" y="24"/>
                    <a:pt x="124" y="25"/>
                    <a:pt x="123" y="27"/>
                  </a:cubicBezTo>
                  <a:cubicBezTo>
                    <a:pt x="122" y="29"/>
                    <a:pt x="121" y="30"/>
                    <a:pt x="121" y="32"/>
                  </a:cubicBezTo>
                  <a:cubicBezTo>
                    <a:pt x="121" y="34"/>
                    <a:pt x="122" y="36"/>
                    <a:pt x="122" y="37"/>
                  </a:cubicBezTo>
                  <a:cubicBezTo>
                    <a:pt x="123" y="39"/>
                    <a:pt x="124" y="40"/>
                    <a:pt x="125" y="42"/>
                  </a:cubicBezTo>
                  <a:cubicBezTo>
                    <a:pt x="126" y="43"/>
                    <a:pt x="128" y="44"/>
                    <a:pt x="130" y="45"/>
                  </a:cubicBezTo>
                  <a:cubicBezTo>
                    <a:pt x="132" y="47"/>
                    <a:pt x="135" y="48"/>
                    <a:pt x="138" y="50"/>
                  </a:cubicBezTo>
                  <a:cubicBezTo>
                    <a:pt x="141" y="51"/>
                    <a:pt x="144" y="53"/>
                    <a:pt x="146" y="54"/>
                  </a:cubicBezTo>
                  <a:cubicBezTo>
                    <a:pt x="148" y="56"/>
                    <a:pt x="150" y="58"/>
                    <a:pt x="152" y="59"/>
                  </a:cubicBezTo>
                  <a:cubicBezTo>
                    <a:pt x="153" y="61"/>
                    <a:pt x="155" y="63"/>
                    <a:pt x="155" y="65"/>
                  </a:cubicBezTo>
                  <a:cubicBezTo>
                    <a:pt x="156" y="67"/>
                    <a:pt x="157" y="69"/>
                    <a:pt x="157" y="71"/>
                  </a:cubicBezTo>
                  <a:cubicBezTo>
                    <a:pt x="157" y="75"/>
                    <a:pt x="156" y="78"/>
                    <a:pt x="155" y="80"/>
                  </a:cubicBezTo>
                  <a:cubicBezTo>
                    <a:pt x="154" y="83"/>
                    <a:pt x="152" y="85"/>
                    <a:pt x="150" y="86"/>
                  </a:cubicBezTo>
                  <a:cubicBezTo>
                    <a:pt x="147" y="88"/>
                    <a:pt x="145" y="89"/>
                    <a:pt x="142" y="90"/>
                  </a:cubicBezTo>
                  <a:cubicBezTo>
                    <a:pt x="139" y="91"/>
                    <a:pt x="135" y="91"/>
                    <a:pt x="132" y="91"/>
                  </a:cubicBezTo>
                  <a:cubicBezTo>
                    <a:pt x="130" y="91"/>
                    <a:pt x="129" y="91"/>
                    <a:pt x="127" y="91"/>
                  </a:cubicBezTo>
                  <a:cubicBezTo>
                    <a:pt x="126" y="91"/>
                    <a:pt x="124" y="91"/>
                    <a:pt x="122" y="90"/>
                  </a:cubicBezTo>
                  <a:cubicBezTo>
                    <a:pt x="121" y="90"/>
                    <a:pt x="119" y="89"/>
                    <a:pt x="118" y="89"/>
                  </a:cubicBezTo>
                  <a:cubicBezTo>
                    <a:pt x="116" y="88"/>
                    <a:pt x="115" y="88"/>
                    <a:pt x="114" y="87"/>
                  </a:cubicBezTo>
                  <a:lnTo>
                    <a:pt x="114" y="79"/>
                  </a:lnTo>
                  <a:close/>
                  <a:moveTo>
                    <a:pt x="147" y="104"/>
                  </a:moveTo>
                  <a:cubicBezTo>
                    <a:pt x="147" y="110"/>
                    <a:pt x="142" y="113"/>
                    <a:pt x="133" y="113"/>
                  </a:cubicBezTo>
                  <a:cubicBezTo>
                    <a:pt x="131" y="113"/>
                    <a:pt x="130" y="113"/>
                    <a:pt x="129" y="113"/>
                  </a:cubicBezTo>
                  <a:cubicBezTo>
                    <a:pt x="129" y="108"/>
                    <a:pt x="129" y="108"/>
                    <a:pt x="129" y="108"/>
                  </a:cubicBezTo>
                  <a:cubicBezTo>
                    <a:pt x="131" y="109"/>
                    <a:pt x="132" y="109"/>
                    <a:pt x="133" y="109"/>
                  </a:cubicBezTo>
                  <a:cubicBezTo>
                    <a:pt x="138" y="109"/>
                    <a:pt x="141" y="107"/>
                    <a:pt x="141" y="104"/>
                  </a:cubicBezTo>
                  <a:cubicBezTo>
                    <a:pt x="141" y="101"/>
                    <a:pt x="139" y="100"/>
                    <a:pt x="134" y="100"/>
                  </a:cubicBezTo>
                  <a:cubicBezTo>
                    <a:pt x="133" y="100"/>
                    <a:pt x="133" y="100"/>
                    <a:pt x="132" y="100"/>
                  </a:cubicBezTo>
                  <a:cubicBezTo>
                    <a:pt x="132" y="100"/>
                    <a:pt x="132" y="100"/>
                    <a:pt x="131" y="100"/>
                  </a:cubicBezTo>
                  <a:cubicBezTo>
                    <a:pt x="131" y="90"/>
                    <a:pt x="131" y="90"/>
                    <a:pt x="131" y="90"/>
                  </a:cubicBezTo>
                  <a:cubicBezTo>
                    <a:pt x="136" y="90"/>
                    <a:pt x="136" y="90"/>
                    <a:pt x="136" y="90"/>
                  </a:cubicBezTo>
                  <a:cubicBezTo>
                    <a:pt x="136" y="96"/>
                    <a:pt x="136" y="96"/>
                    <a:pt x="136" y="96"/>
                  </a:cubicBezTo>
                  <a:cubicBezTo>
                    <a:pt x="139" y="96"/>
                    <a:pt x="142" y="97"/>
                    <a:pt x="144" y="98"/>
                  </a:cubicBezTo>
                  <a:cubicBezTo>
                    <a:pt x="146" y="99"/>
                    <a:pt x="147" y="101"/>
                    <a:pt x="147" y="104"/>
                  </a:cubicBezTo>
                  <a:close/>
                  <a:moveTo>
                    <a:pt x="172" y="90"/>
                  </a:moveTo>
                  <a:cubicBezTo>
                    <a:pt x="172" y="15"/>
                    <a:pt x="172" y="15"/>
                    <a:pt x="172" y="15"/>
                  </a:cubicBezTo>
                  <a:cubicBezTo>
                    <a:pt x="209" y="15"/>
                    <a:pt x="209" y="15"/>
                    <a:pt x="209" y="15"/>
                  </a:cubicBezTo>
                  <a:cubicBezTo>
                    <a:pt x="209" y="21"/>
                    <a:pt x="209" y="21"/>
                    <a:pt x="209" y="21"/>
                  </a:cubicBezTo>
                  <a:cubicBezTo>
                    <a:pt x="179" y="21"/>
                    <a:pt x="179" y="21"/>
                    <a:pt x="179" y="21"/>
                  </a:cubicBezTo>
                  <a:cubicBezTo>
                    <a:pt x="179" y="49"/>
                    <a:pt x="179" y="49"/>
                    <a:pt x="179" y="49"/>
                  </a:cubicBezTo>
                  <a:cubicBezTo>
                    <a:pt x="207" y="49"/>
                    <a:pt x="207" y="49"/>
                    <a:pt x="207" y="49"/>
                  </a:cubicBezTo>
                  <a:cubicBezTo>
                    <a:pt x="207" y="55"/>
                    <a:pt x="207" y="55"/>
                    <a:pt x="207" y="55"/>
                  </a:cubicBezTo>
                  <a:cubicBezTo>
                    <a:pt x="179" y="55"/>
                    <a:pt x="179" y="55"/>
                    <a:pt x="179" y="55"/>
                  </a:cubicBezTo>
                  <a:cubicBezTo>
                    <a:pt x="179" y="84"/>
                    <a:pt x="179" y="84"/>
                    <a:pt x="179" y="84"/>
                  </a:cubicBezTo>
                  <a:cubicBezTo>
                    <a:pt x="211" y="84"/>
                    <a:pt x="211" y="84"/>
                    <a:pt x="211" y="84"/>
                  </a:cubicBezTo>
                  <a:cubicBezTo>
                    <a:pt x="211" y="90"/>
                    <a:pt x="211" y="90"/>
                    <a:pt x="211" y="90"/>
                  </a:cubicBezTo>
                  <a:lnTo>
                    <a:pt x="172" y="90"/>
                  </a:lnTo>
                  <a:close/>
                  <a:moveTo>
                    <a:pt x="266" y="90"/>
                  </a:moveTo>
                  <a:cubicBezTo>
                    <a:pt x="235" y="55"/>
                    <a:pt x="235" y="55"/>
                    <a:pt x="235" y="55"/>
                  </a:cubicBezTo>
                  <a:cubicBezTo>
                    <a:pt x="234" y="54"/>
                    <a:pt x="234" y="53"/>
                    <a:pt x="233" y="53"/>
                  </a:cubicBezTo>
                  <a:cubicBezTo>
                    <a:pt x="233" y="53"/>
                    <a:pt x="233" y="53"/>
                    <a:pt x="233" y="53"/>
                  </a:cubicBezTo>
                  <a:cubicBezTo>
                    <a:pt x="233" y="90"/>
                    <a:pt x="233" y="90"/>
                    <a:pt x="233" y="90"/>
                  </a:cubicBezTo>
                  <a:cubicBezTo>
                    <a:pt x="226" y="90"/>
                    <a:pt x="226" y="90"/>
                    <a:pt x="226" y="90"/>
                  </a:cubicBezTo>
                  <a:cubicBezTo>
                    <a:pt x="226" y="15"/>
                    <a:pt x="226" y="15"/>
                    <a:pt x="226" y="15"/>
                  </a:cubicBezTo>
                  <a:cubicBezTo>
                    <a:pt x="233" y="15"/>
                    <a:pt x="233" y="15"/>
                    <a:pt x="233" y="15"/>
                  </a:cubicBezTo>
                  <a:cubicBezTo>
                    <a:pt x="233" y="50"/>
                    <a:pt x="233" y="50"/>
                    <a:pt x="233" y="50"/>
                  </a:cubicBezTo>
                  <a:cubicBezTo>
                    <a:pt x="233" y="50"/>
                    <a:pt x="233" y="50"/>
                    <a:pt x="233" y="50"/>
                  </a:cubicBezTo>
                  <a:cubicBezTo>
                    <a:pt x="234" y="50"/>
                    <a:pt x="234" y="49"/>
                    <a:pt x="234" y="49"/>
                  </a:cubicBezTo>
                  <a:cubicBezTo>
                    <a:pt x="235" y="49"/>
                    <a:pt x="235" y="48"/>
                    <a:pt x="235" y="48"/>
                  </a:cubicBezTo>
                  <a:cubicBezTo>
                    <a:pt x="264" y="15"/>
                    <a:pt x="264" y="15"/>
                    <a:pt x="264" y="15"/>
                  </a:cubicBezTo>
                  <a:cubicBezTo>
                    <a:pt x="273" y="15"/>
                    <a:pt x="273" y="15"/>
                    <a:pt x="273" y="15"/>
                  </a:cubicBezTo>
                  <a:cubicBezTo>
                    <a:pt x="241" y="51"/>
                    <a:pt x="241" y="51"/>
                    <a:pt x="241" y="51"/>
                  </a:cubicBezTo>
                  <a:cubicBezTo>
                    <a:pt x="275" y="90"/>
                    <a:pt x="275" y="90"/>
                    <a:pt x="275" y="90"/>
                  </a:cubicBezTo>
                  <a:lnTo>
                    <a:pt x="266" y="90"/>
                  </a:lnTo>
                  <a:close/>
                  <a:moveTo>
                    <a:pt x="325" y="90"/>
                  </a:moveTo>
                  <a:cubicBezTo>
                    <a:pt x="295" y="55"/>
                    <a:pt x="295" y="55"/>
                    <a:pt x="295" y="55"/>
                  </a:cubicBezTo>
                  <a:cubicBezTo>
                    <a:pt x="294" y="54"/>
                    <a:pt x="293" y="53"/>
                    <a:pt x="293" y="53"/>
                  </a:cubicBezTo>
                  <a:cubicBezTo>
                    <a:pt x="293" y="53"/>
                    <a:pt x="293" y="53"/>
                    <a:pt x="293" y="53"/>
                  </a:cubicBezTo>
                  <a:cubicBezTo>
                    <a:pt x="293" y="90"/>
                    <a:pt x="293" y="90"/>
                    <a:pt x="293" y="90"/>
                  </a:cubicBezTo>
                  <a:cubicBezTo>
                    <a:pt x="286" y="90"/>
                    <a:pt x="286" y="90"/>
                    <a:pt x="286" y="90"/>
                  </a:cubicBezTo>
                  <a:cubicBezTo>
                    <a:pt x="286" y="15"/>
                    <a:pt x="286" y="15"/>
                    <a:pt x="286" y="15"/>
                  </a:cubicBezTo>
                  <a:cubicBezTo>
                    <a:pt x="293" y="15"/>
                    <a:pt x="293" y="15"/>
                    <a:pt x="293" y="15"/>
                  </a:cubicBezTo>
                  <a:cubicBezTo>
                    <a:pt x="293" y="50"/>
                    <a:pt x="293" y="50"/>
                    <a:pt x="293" y="50"/>
                  </a:cubicBezTo>
                  <a:cubicBezTo>
                    <a:pt x="293" y="50"/>
                    <a:pt x="293" y="50"/>
                    <a:pt x="293" y="50"/>
                  </a:cubicBezTo>
                  <a:cubicBezTo>
                    <a:pt x="293" y="50"/>
                    <a:pt x="293" y="49"/>
                    <a:pt x="294" y="49"/>
                  </a:cubicBezTo>
                  <a:cubicBezTo>
                    <a:pt x="294" y="49"/>
                    <a:pt x="294" y="48"/>
                    <a:pt x="295" y="48"/>
                  </a:cubicBezTo>
                  <a:cubicBezTo>
                    <a:pt x="324" y="15"/>
                    <a:pt x="324" y="15"/>
                    <a:pt x="324" y="15"/>
                  </a:cubicBezTo>
                  <a:cubicBezTo>
                    <a:pt x="333" y="15"/>
                    <a:pt x="333" y="15"/>
                    <a:pt x="333" y="15"/>
                  </a:cubicBezTo>
                  <a:cubicBezTo>
                    <a:pt x="300" y="51"/>
                    <a:pt x="300" y="51"/>
                    <a:pt x="300" y="51"/>
                  </a:cubicBezTo>
                  <a:cubicBezTo>
                    <a:pt x="335" y="90"/>
                    <a:pt x="335" y="90"/>
                    <a:pt x="335" y="90"/>
                  </a:cubicBezTo>
                  <a:lnTo>
                    <a:pt x="325" y="90"/>
                  </a:lnTo>
                  <a:close/>
                  <a:moveTo>
                    <a:pt x="398" y="60"/>
                  </a:moveTo>
                  <a:cubicBezTo>
                    <a:pt x="398" y="81"/>
                    <a:pt x="389" y="91"/>
                    <a:pt x="371" y="91"/>
                  </a:cubicBezTo>
                  <a:cubicBezTo>
                    <a:pt x="353" y="91"/>
                    <a:pt x="344" y="81"/>
                    <a:pt x="344" y="61"/>
                  </a:cubicBezTo>
                  <a:cubicBezTo>
                    <a:pt x="344" y="15"/>
                    <a:pt x="344" y="15"/>
                    <a:pt x="344" y="15"/>
                  </a:cubicBezTo>
                  <a:cubicBezTo>
                    <a:pt x="351" y="15"/>
                    <a:pt x="351" y="15"/>
                    <a:pt x="351" y="15"/>
                  </a:cubicBezTo>
                  <a:cubicBezTo>
                    <a:pt x="351" y="60"/>
                    <a:pt x="351" y="60"/>
                    <a:pt x="351" y="60"/>
                  </a:cubicBezTo>
                  <a:cubicBezTo>
                    <a:pt x="351" y="69"/>
                    <a:pt x="353" y="75"/>
                    <a:pt x="356" y="79"/>
                  </a:cubicBezTo>
                  <a:cubicBezTo>
                    <a:pt x="360" y="83"/>
                    <a:pt x="365" y="85"/>
                    <a:pt x="372" y="85"/>
                  </a:cubicBezTo>
                  <a:cubicBezTo>
                    <a:pt x="385" y="85"/>
                    <a:pt x="392" y="77"/>
                    <a:pt x="392" y="61"/>
                  </a:cubicBezTo>
                  <a:cubicBezTo>
                    <a:pt x="392" y="15"/>
                    <a:pt x="392" y="15"/>
                    <a:pt x="392" y="15"/>
                  </a:cubicBezTo>
                  <a:cubicBezTo>
                    <a:pt x="398" y="15"/>
                    <a:pt x="398" y="15"/>
                    <a:pt x="398" y="15"/>
                  </a:cubicBezTo>
                  <a:lnTo>
                    <a:pt x="398" y="60"/>
                  </a:lnTo>
                  <a:close/>
                  <a:moveTo>
                    <a:pt x="363" y="9"/>
                  </a:moveTo>
                  <a:cubicBezTo>
                    <a:pt x="362" y="9"/>
                    <a:pt x="362" y="9"/>
                    <a:pt x="361" y="8"/>
                  </a:cubicBezTo>
                  <a:cubicBezTo>
                    <a:pt x="360" y="8"/>
                    <a:pt x="360" y="8"/>
                    <a:pt x="360" y="7"/>
                  </a:cubicBezTo>
                  <a:cubicBezTo>
                    <a:pt x="359" y="7"/>
                    <a:pt x="359" y="6"/>
                    <a:pt x="359" y="6"/>
                  </a:cubicBezTo>
                  <a:cubicBezTo>
                    <a:pt x="358" y="5"/>
                    <a:pt x="358" y="5"/>
                    <a:pt x="358" y="4"/>
                  </a:cubicBezTo>
                  <a:cubicBezTo>
                    <a:pt x="358" y="3"/>
                    <a:pt x="359" y="2"/>
                    <a:pt x="360" y="1"/>
                  </a:cubicBezTo>
                  <a:cubicBezTo>
                    <a:pt x="360" y="0"/>
                    <a:pt x="361" y="0"/>
                    <a:pt x="363" y="0"/>
                  </a:cubicBezTo>
                  <a:cubicBezTo>
                    <a:pt x="363" y="0"/>
                    <a:pt x="364" y="0"/>
                    <a:pt x="364" y="0"/>
                  </a:cubicBezTo>
                  <a:cubicBezTo>
                    <a:pt x="365" y="0"/>
                    <a:pt x="365" y="1"/>
                    <a:pt x="366" y="1"/>
                  </a:cubicBezTo>
                  <a:cubicBezTo>
                    <a:pt x="366" y="1"/>
                    <a:pt x="367" y="2"/>
                    <a:pt x="367" y="2"/>
                  </a:cubicBezTo>
                  <a:cubicBezTo>
                    <a:pt x="367" y="3"/>
                    <a:pt x="367" y="4"/>
                    <a:pt x="367" y="4"/>
                  </a:cubicBezTo>
                  <a:cubicBezTo>
                    <a:pt x="367" y="5"/>
                    <a:pt x="367" y="6"/>
                    <a:pt x="366" y="7"/>
                  </a:cubicBezTo>
                  <a:cubicBezTo>
                    <a:pt x="365" y="8"/>
                    <a:pt x="364" y="9"/>
                    <a:pt x="363" y="9"/>
                  </a:cubicBezTo>
                  <a:close/>
                  <a:moveTo>
                    <a:pt x="382" y="9"/>
                  </a:moveTo>
                  <a:cubicBezTo>
                    <a:pt x="380" y="9"/>
                    <a:pt x="379" y="8"/>
                    <a:pt x="379" y="7"/>
                  </a:cubicBezTo>
                  <a:cubicBezTo>
                    <a:pt x="378" y="7"/>
                    <a:pt x="377" y="5"/>
                    <a:pt x="377" y="4"/>
                  </a:cubicBezTo>
                  <a:cubicBezTo>
                    <a:pt x="377" y="3"/>
                    <a:pt x="378" y="2"/>
                    <a:pt x="378" y="1"/>
                  </a:cubicBezTo>
                  <a:cubicBezTo>
                    <a:pt x="379" y="0"/>
                    <a:pt x="380" y="0"/>
                    <a:pt x="381" y="0"/>
                  </a:cubicBezTo>
                  <a:cubicBezTo>
                    <a:pt x="383" y="0"/>
                    <a:pt x="384" y="0"/>
                    <a:pt x="385" y="1"/>
                  </a:cubicBezTo>
                  <a:cubicBezTo>
                    <a:pt x="386" y="2"/>
                    <a:pt x="386" y="3"/>
                    <a:pt x="386" y="4"/>
                  </a:cubicBezTo>
                  <a:cubicBezTo>
                    <a:pt x="386" y="5"/>
                    <a:pt x="386" y="6"/>
                    <a:pt x="385" y="7"/>
                  </a:cubicBezTo>
                  <a:cubicBezTo>
                    <a:pt x="384" y="8"/>
                    <a:pt x="383" y="9"/>
                    <a:pt x="382" y="9"/>
                  </a:cubicBezTo>
                  <a:close/>
                  <a:moveTo>
                    <a:pt x="454" y="67"/>
                  </a:moveTo>
                  <a:cubicBezTo>
                    <a:pt x="453" y="65"/>
                    <a:pt x="452" y="64"/>
                    <a:pt x="451" y="63"/>
                  </a:cubicBezTo>
                  <a:cubicBezTo>
                    <a:pt x="450" y="61"/>
                    <a:pt x="450" y="60"/>
                    <a:pt x="449" y="59"/>
                  </a:cubicBezTo>
                  <a:cubicBezTo>
                    <a:pt x="448" y="58"/>
                    <a:pt x="447" y="58"/>
                    <a:pt x="446" y="57"/>
                  </a:cubicBezTo>
                  <a:cubicBezTo>
                    <a:pt x="446" y="56"/>
                    <a:pt x="445" y="56"/>
                    <a:pt x="444" y="55"/>
                  </a:cubicBezTo>
                  <a:cubicBezTo>
                    <a:pt x="444" y="55"/>
                    <a:pt x="444" y="55"/>
                    <a:pt x="444" y="55"/>
                  </a:cubicBezTo>
                  <a:cubicBezTo>
                    <a:pt x="446" y="54"/>
                    <a:pt x="449" y="54"/>
                    <a:pt x="451" y="52"/>
                  </a:cubicBezTo>
                  <a:cubicBezTo>
                    <a:pt x="453" y="51"/>
                    <a:pt x="455" y="50"/>
                    <a:pt x="456" y="48"/>
                  </a:cubicBezTo>
                  <a:cubicBezTo>
                    <a:pt x="458" y="46"/>
                    <a:pt x="459" y="44"/>
                    <a:pt x="460" y="42"/>
                  </a:cubicBezTo>
                  <a:cubicBezTo>
                    <a:pt x="460" y="40"/>
                    <a:pt x="461" y="37"/>
                    <a:pt x="461" y="35"/>
                  </a:cubicBezTo>
                  <a:cubicBezTo>
                    <a:pt x="461" y="31"/>
                    <a:pt x="460" y="28"/>
                    <a:pt x="459" y="26"/>
                  </a:cubicBezTo>
                  <a:cubicBezTo>
                    <a:pt x="458" y="23"/>
                    <a:pt x="456" y="21"/>
                    <a:pt x="454" y="20"/>
                  </a:cubicBezTo>
                  <a:cubicBezTo>
                    <a:pt x="452" y="18"/>
                    <a:pt x="450" y="17"/>
                    <a:pt x="447" y="16"/>
                  </a:cubicBezTo>
                  <a:cubicBezTo>
                    <a:pt x="444" y="15"/>
                    <a:pt x="442" y="15"/>
                    <a:pt x="439" y="15"/>
                  </a:cubicBezTo>
                  <a:cubicBezTo>
                    <a:pt x="417" y="15"/>
                    <a:pt x="417" y="15"/>
                    <a:pt x="417" y="15"/>
                  </a:cubicBezTo>
                  <a:cubicBezTo>
                    <a:pt x="417" y="90"/>
                    <a:pt x="417" y="90"/>
                    <a:pt x="417" y="90"/>
                  </a:cubicBezTo>
                  <a:cubicBezTo>
                    <a:pt x="424" y="90"/>
                    <a:pt x="424" y="90"/>
                    <a:pt x="424" y="90"/>
                  </a:cubicBezTo>
                  <a:cubicBezTo>
                    <a:pt x="424" y="57"/>
                    <a:pt x="424" y="57"/>
                    <a:pt x="424" y="57"/>
                  </a:cubicBezTo>
                  <a:cubicBezTo>
                    <a:pt x="432" y="57"/>
                    <a:pt x="432" y="57"/>
                    <a:pt x="432" y="57"/>
                  </a:cubicBezTo>
                  <a:cubicBezTo>
                    <a:pt x="434" y="57"/>
                    <a:pt x="435" y="57"/>
                    <a:pt x="437" y="58"/>
                  </a:cubicBezTo>
                  <a:cubicBezTo>
                    <a:pt x="438" y="58"/>
                    <a:pt x="439" y="59"/>
                    <a:pt x="440" y="60"/>
                  </a:cubicBezTo>
                  <a:cubicBezTo>
                    <a:pt x="441" y="61"/>
                    <a:pt x="442" y="62"/>
                    <a:pt x="443" y="63"/>
                  </a:cubicBezTo>
                  <a:cubicBezTo>
                    <a:pt x="445" y="65"/>
                    <a:pt x="446" y="66"/>
                    <a:pt x="447" y="69"/>
                  </a:cubicBezTo>
                  <a:cubicBezTo>
                    <a:pt x="458" y="90"/>
                    <a:pt x="458" y="90"/>
                    <a:pt x="458" y="90"/>
                  </a:cubicBezTo>
                  <a:cubicBezTo>
                    <a:pt x="466" y="90"/>
                    <a:pt x="466" y="90"/>
                    <a:pt x="466" y="90"/>
                  </a:cubicBezTo>
                  <a:lnTo>
                    <a:pt x="454" y="67"/>
                  </a:lnTo>
                  <a:close/>
                  <a:moveTo>
                    <a:pt x="437" y="51"/>
                  </a:moveTo>
                  <a:cubicBezTo>
                    <a:pt x="424" y="51"/>
                    <a:pt x="424" y="51"/>
                    <a:pt x="424" y="51"/>
                  </a:cubicBezTo>
                  <a:cubicBezTo>
                    <a:pt x="424" y="21"/>
                    <a:pt x="424" y="21"/>
                    <a:pt x="424" y="21"/>
                  </a:cubicBezTo>
                  <a:cubicBezTo>
                    <a:pt x="437" y="21"/>
                    <a:pt x="437" y="21"/>
                    <a:pt x="437" y="21"/>
                  </a:cubicBezTo>
                  <a:cubicBezTo>
                    <a:pt x="442" y="21"/>
                    <a:pt x="447" y="22"/>
                    <a:pt x="449" y="25"/>
                  </a:cubicBezTo>
                  <a:cubicBezTo>
                    <a:pt x="452" y="27"/>
                    <a:pt x="454" y="31"/>
                    <a:pt x="454" y="35"/>
                  </a:cubicBezTo>
                  <a:cubicBezTo>
                    <a:pt x="454" y="38"/>
                    <a:pt x="453" y="40"/>
                    <a:pt x="452" y="42"/>
                  </a:cubicBezTo>
                  <a:cubicBezTo>
                    <a:pt x="452" y="44"/>
                    <a:pt x="450" y="45"/>
                    <a:pt x="449" y="47"/>
                  </a:cubicBezTo>
                  <a:cubicBezTo>
                    <a:pt x="447" y="48"/>
                    <a:pt x="446" y="49"/>
                    <a:pt x="443" y="50"/>
                  </a:cubicBezTo>
                  <a:cubicBezTo>
                    <a:pt x="441" y="51"/>
                    <a:pt x="439" y="51"/>
                    <a:pt x="437" y="51"/>
                  </a:cubicBezTo>
                  <a:close/>
                  <a:moveTo>
                    <a:pt x="479" y="90"/>
                  </a:moveTo>
                  <a:cubicBezTo>
                    <a:pt x="479" y="15"/>
                    <a:pt x="479" y="15"/>
                    <a:pt x="479" y="15"/>
                  </a:cubicBezTo>
                  <a:cubicBezTo>
                    <a:pt x="486" y="15"/>
                    <a:pt x="486" y="15"/>
                    <a:pt x="486" y="15"/>
                  </a:cubicBezTo>
                  <a:cubicBezTo>
                    <a:pt x="486" y="84"/>
                    <a:pt x="486" y="84"/>
                    <a:pt x="486" y="84"/>
                  </a:cubicBezTo>
                  <a:cubicBezTo>
                    <a:pt x="516" y="84"/>
                    <a:pt x="516" y="84"/>
                    <a:pt x="516" y="84"/>
                  </a:cubicBezTo>
                  <a:cubicBezTo>
                    <a:pt x="516" y="90"/>
                    <a:pt x="516" y="90"/>
                    <a:pt x="516" y="90"/>
                  </a:cubicBezTo>
                  <a:lnTo>
                    <a:pt x="479" y="90"/>
                  </a:lnTo>
                  <a:close/>
                  <a:moveTo>
                    <a:pt x="529" y="90"/>
                  </a:moveTo>
                  <a:cubicBezTo>
                    <a:pt x="529" y="15"/>
                    <a:pt x="529" y="15"/>
                    <a:pt x="529" y="15"/>
                  </a:cubicBezTo>
                  <a:cubicBezTo>
                    <a:pt x="566" y="15"/>
                    <a:pt x="566" y="15"/>
                    <a:pt x="566" y="15"/>
                  </a:cubicBezTo>
                  <a:cubicBezTo>
                    <a:pt x="566" y="21"/>
                    <a:pt x="566" y="21"/>
                    <a:pt x="566" y="21"/>
                  </a:cubicBezTo>
                  <a:cubicBezTo>
                    <a:pt x="536" y="21"/>
                    <a:pt x="536" y="21"/>
                    <a:pt x="536" y="21"/>
                  </a:cubicBezTo>
                  <a:cubicBezTo>
                    <a:pt x="536" y="49"/>
                    <a:pt x="536" y="49"/>
                    <a:pt x="536" y="49"/>
                  </a:cubicBezTo>
                  <a:cubicBezTo>
                    <a:pt x="564" y="49"/>
                    <a:pt x="564" y="49"/>
                    <a:pt x="564" y="49"/>
                  </a:cubicBezTo>
                  <a:cubicBezTo>
                    <a:pt x="564" y="55"/>
                    <a:pt x="564" y="55"/>
                    <a:pt x="564" y="55"/>
                  </a:cubicBezTo>
                  <a:cubicBezTo>
                    <a:pt x="536" y="55"/>
                    <a:pt x="536" y="55"/>
                    <a:pt x="536" y="55"/>
                  </a:cubicBezTo>
                  <a:cubicBezTo>
                    <a:pt x="536" y="84"/>
                    <a:pt x="536" y="84"/>
                    <a:pt x="536" y="84"/>
                  </a:cubicBezTo>
                  <a:cubicBezTo>
                    <a:pt x="567" y="84"/>
                    <a:pt x="567" y="84"/>
                    <a:pt x="567" y="84"/>
                  </a:cubicBezTo>
                  <a:cubicBezTo>
                    <a:pt x="567" y="90"/>
                    <a:pt x="567" y="90"/>
                    <a:pt x="567" y="90"/>
                  </a:cubicBezTo>
                  <a:lnTo>
                    <a:pt x="529" y="90"/>
                  </a:lnTo>
                  <a:close/>
                  <a:moveTo>
                    <a:pt x="620" y="67"/>
                  </a:moveTo>
                  <a:cubicBezTo>
                    <a:pt x="619" y="65"/>
                    <a:pt x="618" y="64"/>
                    <a:pt x="617" y="63"/>
                  </a:cubicBezTo>
                  <a:cubicBezTo>
                    <a:pt x="617" y="61"/>
                    <a:pt x="616" y="60"/>
                    <a:pt x="615" y="59"/>
                  </a:cubicBezTo>
                  <a:cubicBezTo>
                    <a:pt x="614" y="58"/>
                    <a:pt x="613" y="58"/>
                    <a:pt x="613" y="57"/>
                  </a:cubicBezTo>
                  <a:cubicBezTo>
                    <a:pt x="612" y="56"/>
                    <a:pt x="611" y="56"/>
                    <a:pt x="610" y="55"/>
                  </a:cubicBezTo>
                  <a:cubicBezTo>
                    <a:pt x="610" y="55"/>
                    <a:pt x="610" y="55"/>
                    <a:pt x="610" y="55"/>
                  </a:cubicBezTo>
                  <a:cubicBezTo>
                    <a:pt x="612" y="54"/>
                    <a:pt x="615" y="54"/>
                    <a:pt x="617" y="52"/>
                  </a:cubicBezTo>
                  <a:cubicBezTo>
                    <a:pt x="619" y="51"/>
                    <a:pt x="621" y="50"/>
                    <a:pt x="622" y="48"/>
                  </a:cubicBezTo>
                  <a:cubicBezTo>
                    <a:pt x="624" y="46"/>
                    <a:pt x="625" y="44"/>
                    <a:pt x="626" y="42"/>
                  </a:cubicBezTo>
                  <a:cubicBezTo>
                    <a:pt x="627" y="40"/>
                    <a:pt x="627" y="37"/>
                    <a:pt x="627" y="35"/>
                  </a:cubicBezTo>
                  <a:cubicBezTo>
                    <a:pt x="627" y="31"/>
                    <a:pt x="626" y="28"/>
                    <a:pt x="625" y="26"/>
                  </a:cubicBezTo>
                  <a:cubicBezTo>
                    <a:pt x="624" y="23"/>
                    <a:pt x="622" y="21"/>
                    <a:pt x="620" y="20"/>
                  </a:cubicBezTo>
                  <a:cubicBezTo>
                    <a:pt x="618" y="18"/>
                    <a:pt x="616" y="17"/>
                    <a:pt x="613" y="16"/>
                  </a:cubicBezTo>
                  <a:cubicBezTo>
                    <a:pt x="610" y="15"/>
                    <a:pt x="608" y="15"/>
                    <a:pt x="605" y="15"/>
                  </a:cubicBezTo>
                  <a:cubicBezTo>
                    <a:pt x="583" y="15"/>
                    <a:pt x="583" y="15"/>
                    <a:pt x="583" y="15"/>
                  </a:cubicBezTo>
                  <a:cubicBezTo>
                    <a:pt x="583" y="90"/>
                    <a:pt x="583" y="90"/>
                    <a:pt x="583" y="90"/>
                  </a:cubicBezTo>
                  <a:cubicBezTo>
                    <a:pt x="590" y="90"/>
                    <a:pt x="590" y="90"/>
                    <a:pt x="590" y="90"/>
                  </a:cubicBezTo>
                  <a:cubicBezTo>
                    <a:pt x="590" y="57"/>
                    <a:pt x="590" y="57"/>
                    <a:pt x="590" y="57"/>
                  </a:cubicBezTo>
                  <a:cubicBezTo>
                    <a:pt x="598" y="57"/>
                    <a:pt x="598" y="57"/>
                    <a:pt x="598" y="57"/>
                  </a:cubicBezTo>
                  <a:cubicBezTo>
                    <a:pt x="600" y="57"/>
                    <a:pt x="601" y="57"/>
                    <a:pt x="603" y="58"/>
                  </a:cubicBezTo>
                  <a:cubicBezTo>
                    <a:pt x="604" y="58"/>
                    <a:pt x="605" y="59"/>
                    <a:pt x="606" y="60"/>
                  </a:cubicBezTo>
                  <a:cubicBezTo>
                    <a:pt x="607" y="61"/>
                    <a:pt x="609" y="62"/>
                    <a:pt x="610" y="63"/>
                  </a:cubicBezTo>
                  <a:cubicBezTo>
                    <a:pt x="611" y="65"/>
                    <a:pt x="612" y="66"/>
                    <a:pt x="613" y="69"/>
                  </a:cubicBezTo>
                  <a:cubicBezTo>
                    <a:pt x="624" y="90"/>
                    <a:pt x="624" y="90"/>
                    <a:pt x="624" y="90"/>
                  </a:cubicBezTo>
                  <a:cubicBezTo>
                    <a:pt x="632" y="90"/>
                    <a:pt x="632" y="90"/>
                    <a:pt x="632" y="90"/>
                  </a:cubicBezTo>
                  <a:lnTo>
                    <a:pt x="620" y="67"/>
                  </a:lnTo>
                  <a:close/>
                  <a:moveTo>
                    <a:pt x="603" y="51"/>
                  </a:moveTo>
                  <a:cubicBezTo>
                    <a:pt x="590" y="51"/>
                    <a:pt x="590" y="51"/>
                    <a:pt x="590" y="51"/>
                  </a:cubicBezTo>
                  <a:cubicBezTo>
                    <a:pt x="590" y="21"/>
                    <a:pt x="590" y="21"/>
                    <a:pt x="590" y="21"/>
                  </a:cubicBezTo>
                  <a:cubicBezTo>
                    <a:pt x="603" y="21"/>
                    <a:pt x="603" y="21"/>
                    <a:pt x="603" y="21"/>
                  </a:cubicBezTo>
                  <a:cubicBezTo>
                    <a:pt x="609" y="21"/>
                    <a:pt x="613" y="22"/>
                    <a:pt x="615" y="25"/>
                  </a:cubicBezTo>
                  <a:cubicBezTo>
                    <a:pt x="618" y="27"/>
                    <a:pt x="620" y="31"/>
                    <a:pt x="620" y="35"/>
                  </a:cubicBezTo>
                  <a:cubicBezTo>
                    <a:pt x="620" y="38"/>
                    <a:pt x="619" y="40"/>
                    <a:pt x="618" y="42"/>
                  </a:cubicBezTo>
                  <a:cubicBezTo>
                    <a:pt x="618" y="44"/>
                    <a:pt x="616" y="45"/>
                    <a:pt x="615" y="47"/>
                  </a:cubicBezTo>
                  <a:cubicBezTo>
                    <a:pt x="613" y="48"/>
                    <a:pt x="612" y="49"/>
                    <a:pt x="610" y="50"/>
                  </a:cubicBezTo>
                  <a:cubicBezTo>
                    <a:pt x="607" y="51"/>
                    <a:pt x="605" y="51"/>
                    <a:pt x="603" y="51"/>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BE70DF5-1B53-72A9-DBEB-E35FE33BD6B8}"/>
              </a:ext>
            </a:extLst>
          </p:cNvPr>
          <p:cNvGrpSpPr/>
          <p:nvPr userDrawn="1"/>
        </p:nvGrpSpPr>
        <p:grpSpPr>
          <a:xfrm>
            <a:off x="448213" y="4038289"/>
            <a:ext cx="3476751" cy="230672"/>
            <a:chOff x="457200" y="4032986"/>
            <a:chExt cx="3546467" cy="235297"/>
          </a:xfrm>
        </p:grpSpPr>
        <p:sp>
          <p:nvSpPr>
            <p:cNvPr id="17" name="Freeform 229">
              <a:extLst>
                <a:ext uri="{FF2B5EF4-FFF2-40B4-BE49-F238E27FC236}">
                  <a16:creationId xmlns:a16="http://schemas.microsoft.com/office/drawing/2014/main" id="{B09010E8-E8D6-664B-4B80-203ABCC5DC4B}"/>
                </a:ext>
              </a:extLst>
            </p:cNvPr>
            <p:cNvSpPr>
              <a:spLocks noChangeAspect="1" noEditPoints="1"/>
            </p:cNvSpPr>
            <p:nvPr/>
          </p:nvSpPr>
          <p:spPr bwMode="auto">
            <a:xfrm rot="16200000">
              <a:off x="3101457" y="3366073"/>
              <a:ext cx="235297" cy="1569123"/>
            </a:xfrm>
            <a:custGeom>
              <a:avLst/>
              <a:gdLst>
                <a:gd name="T0" fmla="*/ 0 w 69"/>
                <a:gd name="T1" fmla="*/ 33 h 459"/>
                <a:gd name="T2" fmla="*/ 33 w 69"/>
                <a:gd name="T3" fmla="*/ 0 h 459"/>
                <a:gd name="T4" fmla="*/ 69 w 69"/>
                <a:gd name="T5" fmla="*/ 35 h 459"/>
                <a:gd name="T6" fmla="*/ 52 w 69"/>
                <a:gd name="T7" fmla="*/ 52 h 459"/>
                <a:gd name="T8" fmla="*/ 50 w 69"/>
                <a:gd name="T9" fmla="*/ 21 h 459"/>
                <a:gd name="T10" fmla="*/ 19 w 69"/>
                <a:gd name="T11" fmla="*/ 21 h 459"/>
                <a:gd name="T12" fmla="*/ 17 w 69"/>
                <a:gd name="T13" fmla="*/ 52 h 459"/>
                <a:gd name="T14" fmla="*/ 1 w 69"/>
                <a:gd name="T15" fmla="*/ 121 h 459"/>
                <a:gd name="T16" fmla="*/ 55 w 69"/>
                <a:gd name="T17" fmla="*/ 106 h 459"/>
                <a:gd name="T18" fmla="*/ 1 w 69"/>
                <a:gd name="T19" fmla="*/ 78 h 459"/>
                <a:gd name="T20" fmla="*/ 68 w 69"/>
                <a:gd name="T21" fmla="*/ 63 h 459"/>
                <a:gd name="T22" fmla="*/ 1 w 69"/>
                <a:gd name="T23" fmla="*/ 121 h 459"/>
                <a:gd name="T24" fmla="*/ 1 w 69"/>
                <a:gd name="T25" fmla="*/ 146 h 459"/>
                <a:gd name="T26" fmla="*/ 16 w 69"/>
                <a:gd name="T27" fmla="*/ 174 h 459"/>
                <a:gd name="T28" fmla="*/ 1 w 69"/>
                <a:gd name="T29" fmla="*/ 195 h 459"/>
                <a:gd name="T30" fmla="*/ 68 w 69"/>
                <a:gd name="T31" fmla="*/ 154 h 459"/>
                <a:gd name="T32" fmla="*/ 56 w 69"/>
                <a:gd name="T33" fmla="*/ 162 h 459"/>
                <a:gd name="T34" fmla="*/ 27 w 69"/>
                <a:gd name="T35" fmla="*/ 171 h 459"/>
                <a:gd name="T36" fmla="*/ 50 w 69"/>
                <a:gd name="T37" fmla="*/ 161 h 459"/>
                <a:gd name="T38" fmla="*/ 3 w 69"/>
                <a:gd name="T39" fmla="*/ 250 h 459"/>
                <a:gd name="T40" fmla="*/ 9 w 69"/>
                <a:gd name="T41" fmla="*/ 207 h 459"/>
                <a:gd name="T42" fmla="*/ 59 w 69"/>
                <a:gd name="T43" fmla="*/ 208 h 459"/>
                <a:gd name="T44" fmla="*/ 67 w 69"/>
                <a:gd name="T45" fmla="*/ 250 h 459"/>
                <a:gd name="T46" fmla="*/ 56 w 69"/>
                <a:gd name="T47" fmla="*/ 235 h 459"/>
                <a:gd name="T48" fmla="*/ 34 w 69"/>
                <a:gd name="T49" fmla="*/ 214 h 459"/>
                <a:gd name="T50" fmla="*/ 13 w 69"/>
                <a:gd name="T51" fmla="*/ 234 h 459"/>
                <a:gd name="T52" fmla="*/ 3 w 69"/>
                <a:gd name="T53" fmla="*/ 250 h 459"/>
                <a:gd name="T54" fmla="*/ 1 w 69"/>
                <a:gd name="T55" fmla="*/ 308 h 459"/>
                <a:gd name="T56" fmla="*/ 49 w 69"/>
                <a:gd name="T57" fmla="*/ 308 h 459"/>
                <a:gd name="T58" fmla="*/ 43 w 69"/>
                <a:gd name="T59" fmla="*/ 305 h 459"/>
                <a:gd name="T60" fmla="*/ 1 w 69"/>
                <a:gd name="T61" fmla="*/ 262 h 459"/>
                <a:gd name="T62" fmla="*/ 68 w 69"/>
                <a:gd name="T63" fmla="*/ 276 h 459"/>
                <a:gd name="T64" fmla="*/ 22 w 69"/>
                <a:gd name="T65" fmla="*/ 276 h 459"/>
                <a:gd name="T66" fmla="*/ 27 w 69"/>
                <a:gd name="T67" fmla="*/ 280 h 459"/>
                <a:gd name="T68" fmla="*/ 68 w 69"/>
                <a:gd name="T69" fmla="*/ 322 h 459"/>
                <a:gd name="T70" fmla="*/ 1 w 69"/>
                <a:gd name="T71" fmla="*/ 337 h 459"/>
                <a:gd name="T72" fmla="*/ 7 w 69"/>
                <a:gd name="T73" fmla="*/ 382 h 459"/>
                <a:gd name="T74" fmla="*/ 36 w 69"/>
                <a:gd name="T75" fmla="*/ 382 h 459"/>
                <a:gd name="T76" fmla="*/ 41 w 69"/>
                <a:gd name="T77" fmla="*/ 352 h 459"/>
                <a:gd name="T78" fmla="*/ 56 w 69"/>
                <a:gd name="T79" fmla="*/ 380 h 459"/>
                <a:gd name="T80" fmla="*/ 68 w 69"/>
                <a:gd name="T81" fmla="*/ 337 h 459"/>
                <a:gd name="T82" fmla="*/ 30 w 69"/>
                <a:gd name="T83" fmla="*/ 362 h 459"/>
                <a:gd name="T84" fmla="*/ 12 w 69"/>
                <a:gd name="T85" fmla="*/ 361 h 459"/>
                <a:gd name="T86" fmla="*/ 30 w 69"/>
                <a:gd name="T87" fmla="*/ 352 h 459"/>
                <a:gd name="T88" fmla="*/ 59 w 69"/>
                <a:gd name="T89" fmla="*/ 403 h 459"/>
                <a:gd name="T90" fmla="*/ 9 w 69"/>
                <a:gd name="T91" fmla="*/ 403 h 459"/>
                <a:gd name="T92" fmla="*/ 10 w 69"/>
                <a:gd name="T93" fmla="*/ 450 h 459"/>
                <a:gd name="T94" fmla="*/ 60 w 69"/>
                <a:gd name="T95" fmla="*/ 450 h 459"/>
                <a:gd name="T96" fmla="*/ 59 w 69"/>
                <a:gd name="T97" fmla="*/ 403 h 459"/>
                <a:gd name="T98" fmla="*/ 34 w 69"/>
                <a:gd name="T99" fmla="*/ 443 h 459"/>
                <a:gd name="T100" fmla="*/ 13 w 69"/>
                <a:gd name="T101" fmla="*/ 426 h 459"/>
                <a:gd name="T102" fmla="*/ 34 w 69"/>
                <a:gd name="T103" fmla="*/ 409 h 459"/>
                <a:gd name="T104" fmla="*/ 56 w 69"/>
                <a:gd name="T105" fmla="*/ 42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459">
                  <a:moveTo>
                    <a:pt x="3" y="52"/>
                  </a:moveTo>
                  <a:cubicBezTo>
                    <a:pt x="1" y="47"/>
                    <a:pt x="0" y="41"/>
                    <a:pt x="0" y="33"/>
                  </a:cubicBezTo>
                  <a:cubicBezTo>
                    <a:pt x="0" y="22"/>
                    <a:pt x="3" y="14"/>
                    <a:pt x="9" y="9"/>
                  </a:cubicBezTo>
                  <a:cubicBezTo>
                    <a:pt x="15" y="3"/>
                    <a:pt x="23" y="0"/>
                    <a:pt x="33" y="0"/>
                  </a:cubicBezTo>
                  <a:cubicBezTo>
                    <a:pt x="44" y="0"/>
                    <a:pt x="52" y="3"/>
                    <a:pt x="59" y="10"/>
                  </a:cubicBezTo>
                  <a:cubicBezTo>
                    <a:pt x="66" y="16"/>
                    <a:pt x="69" y="25"/>
                    <a:pt x="69" y="35"/>
                  </a:cubicBezTo>
                  <a:cubicBezTo>
                    <a:pt x="69" y="42"/>
                    <a:pt x="68" y="47"/>
                    <a:pt x="67" y="52"/>
                  </a:cubicBezTo>
                  <a:cubicBezTo>
                    <a:pt x="52" y="52"/>
                    <a:pt x="52" y="52"/>
                    <a:pt x="52" y="52"/>
                  </a:cubicBezTo>
                  <a:cubicBezTo>
                    <a:pt x="55" y="47"/>
                    <a:pt x="56" y="42"/>
                    <a:pt x="56" y="37"/>
                  </a:cubicBezTo>
                  <a:cubicBezTo>
                    <a:pt x="56" y="30"/>
                    <a:pt x="54" y="25"/>
                    <a:pt x="50" y="21"/>
                  </a:cubicBezTo>
                  <a:cubicBezTo>
                    <a:pt x="46" y="18"/>
                    <a:pt x="41" y="16"/>
                    <a:pt x="34" y="16"/>
                  </a:cubicBezTo>
                  <a:cubicBezTo>
                    <a:pt x="28" y="16"/>
                    <a:pt x="22" y="17"/>
                    <a:pt x="19" y="21"/>
                  </a:cubicBezTo>
                  <a:cubicBezTo>
                    <a:pt x="15" y="25"/>
                    <a:pt x="13" y="30"/>
                    <a:pt x="13" y="36"/>
                  </a:cubicBezTo>
                  <a:cubicBezTo>
                    <a:pt x="13" y="42"/>
                    <a:pt x="14" y="47"/>
                    <a:pt x="17" y="52"/>
                  </a:cubicBezTo>
                  <a:lnTo>
                    <a:pt x="3" y="52"/>
                  </a:lnTo>
                  <a:close/>
                  <a:moveTo>
                    <a:pt x="1" y="121"/>
                  </a:moveTo>
                  <a:cubicBezTo>
                    <a:pt x="1" y="106"/>
                    <a:pt x="1" y="106"/>
                    <a:pt x="1" y="106"/>
                  </a:cubicBezTo>
                  <a:cubicBezTo>
                    <a:pt x="55" y="106"/>
                    <a:pt x="55" y="106"/>
                    <a:pt x="55" y="106"/>
                  </a:cubicBezTo>
                  <a:cubicBezTo>
                    <a:pt x="55" y="78"/>
                    <a:pt x="55" y="78"/>
                    <a:pt x="55" y="78"/>
                  </a:cubicBezTo>
                  <a:cubicBezTo>
                    <a:pt x="1" y="78"/>
                    <a:pt x="1" y="78"/>
                    <a:pt x="1" y="78"/>
                  </a:cubicBezTo>
                  <a:cubicBezTo>
                    <a:pt x="1" y="63"/>
                    <a:pt x="1" y="63"/>
                    <a:pt x="1" y="63"/>
                  </a:cubicBezTo>
                  <a:cubicBezTo>
                    <a:pt x="68" y="63"/>
                    <a:pt x="68" y="63"/>
                    <a:pt x="68" y="63"/>
                  </a:cubicBezTo>
                  <a:cubicBezTo>
                    <a:pt x="68" y="121"/>
                    <a:pt x="68" y="121"/>
                    <a:pt x="68" y="121"/>
                  </a:cubicBezTo>
                  <a:lnTo>
                    <a:pt x="1" y="121"/>
                  </a:lnTo>
                  <a:close/>
                  <a:moveTo>
                    <a:pt x="1" y="129"/>
                  </a:moveTo>
                  <a:cubicBezTo>
                    <a:pt x="1" y="146"/>
                    <a:pt x="1" y="146"/>
                    <a:pt x="1" y="146"/>
                  </a:cubicBezTo>
                  <a:cubicBezTo>
                    <a:pt x="16" y="150"/>
                    <a:pt x="16" y="150"/>
                    <a:pt x="16" y="150"/>
                  </a:cubicBezTo>
                  <a:cubicBezTo>
                    <a:pt x="16" y="174"/>
                    <a:pt x="16" y="174"/>
                    <a:pt x="16" y="174"/>
                  </a:cubicBezTo>
                  <a:cubicBezTo>
                    <a:pt x="1" y="179"/>
                    <a:pt x="1" y="179"/>
                    <a:pt x="1" y="179"/>
                  </a:cubicBezTo>
                  <a:cubicBezTo>
                    <a:pt x="1" y="195"/>
                    <a:pt x="1" y="195"/>
                    <a:pt x="1" y="195"/>
                  </a:cubicBezTo>
                  <a:cubicBezTo>
                    <a:pt x="68" y="171"/>
                    <a:pt x="68" y="171"/>
                    <a:pt x="68" y="171"/>
                  </a:cubicBezTo>
                  <a:cubicBezTo>
                    <a:pt x="68" y="154"/>
                    <a:pt x="68" y="154"/>
                    <a:pt x="68" y="154"/>
                  </a:cubicBezTo>
                  <a:lnTo>
                    <a:pt x="1" y="129"/>
                  </a:lnTo>
                  <a:close/>
                  <a:moveTo>
                    <a:pt x="56" y="162"/>
                  </a:moveTo>
                  <a:cubicBezTo>
                    <a:pt x="54" y="162"/>
                    <a:pt x="52" y="163"/>
                    <a:pt x="50" y="163"/>
                  </a:cubicBezTo>
                  <a:cubicBezTo>
                    <a:pt x="27" y="171"/>
                    <a:pt x="27" y="171"/>
                    <a:pt x="27" y="171"/>
                  </a:cubicBezTo>
                  <a:cubicBezTo>
                    <a:pt x="27" y="153"/>
                    <a:pt x="27" y="153"/>
                    <a:pt x="27" y="153"/>
                  </a:cubicBezTo>
                  <a:cubicBezTo>
                    <a:pt x="50" y="161"/>
                    <a:pt x="50" y="161"/>
                    <a:pt x="50" y="161"/>
                  </a:cubicBezTo>
                  <a:cubicBezTo>
                    <a:pt x="52" y="161"/>
                    <a:pt x="54" y="162"/>
                    <a:pt x="56" y="162"/>
                  </a:cubicBezTo>
                  <a:close/>
                  <a:moveTo>
                    <a:pt x="3" y="250"/>
                  </a:moveTo>
                  <a:cubicBezTo>
                    <a:pt x="1" y="246"/>
                    <a:pt x="0" y="239"/>
                    <a:pt x="0" y="231"/>
                  </a:cubicBezTo>
                  <a:cubicBezTo>
                    <a:pt x="0" y="221"/>
                    <a:pt x="3" y="213"/>
                    <a:pt x="9" y="207"/>
                  </a:cubicBezTo>
                  <a:cubicBezTo>
                    <a:pt x="15" y="201"/>
                    <a:pt x="23" y="198"/>
                    <a:pt x="33" y="198"/>
                  </a:cubicBezTo>
                  <a:cubicBezTo>
                    <a:pt x="44" y="198"/>
                    <a:pt x="52" y="202"/>
                    <a:pt x="59" y="208"/>
                  </a:cubicBezTo>
                  <a:cubicBezTo>
                    <a:pt x="66" y="215"/>
                    <a:pt x="69" y="223"/>
                    <a:pt x="69" y="234"/>
                  </a:cubicBezTo>
                  <a:cubicBezTo>
                    <a:pt x="69" y="240"/>
                    <a:pt x="68" y="246"/>
                    <a:pt x="67" y="250"/>
                  </a:cubicBezTo>
                  <a:cubicBezTo>
                    <a:pt x="52" y="250"/>
                    <a:pt x="52" y="250"/>
                    <a:pt x="52" y="250"/>
                  </a:cubicBezTo>
                  <a:cubicBezTo>
                    <a:pt x="55" y="246"/>
                    <a:pt x="56" y="241"/>
                    <a:pt x="56" y="235"/>
                  </a:cubicBezTo>
                  <a:cubicBezTo>
                    <a:pt x="56" y="229"/>
                    <a:pt x="54" y="224"/>
                    <a:pt x="50" y="220"/>
                  </a:cubicBezTo>
                  <a:cubicBezTo>
                    <a:pt x="46" y="216"/>
                    <a:pt x="41" y="214"/>
                    <a:pt x="34" y="214"/>
                  </a:cubicBezTo>
                  <a:cubicBezTo>
                    <a:pt x="28" y="214"/>
                    <a:pt x="22" y="216"/>
                    <a:pt x="19" y="220"/>
                  </a:cubicBezTo>
                  <a:cubicBezTo>
                    <a:pt x="15" y="223"/>
                    <a:pt x="13" y="228"/>
                    <a:pt x="13" y="234"/>
                  </a:cubicBezTo>
                  <a:cubicBezTo>
                    <a:pt x="13" y="240"/>
                    <a:pt x="14" y="246"/>
                    <a:pt x="17" y="250"/>
                  </a:cubicBezTo>
                  <a:lnTo>
                    <a:pt x="3" y="250"/>
                  </a:lnTo>
                  <a:close/>
                  <a:moveTo>
                    <a:pt x="1" y="322"/>
                  </a:moveTo>
                  <a:cubicBezTo>
                    <a:pt x="1" y="308"/>
                    <a:pt x="1" y="308"/>
                    <a:pt x="1" y="308"/>
                  </a:cubicBezTo>
                  <a:cubicBezTo>
                    <a:pt x="38" y="308"/>
                    <a:pt x="38" y="308"/>
                    <a:pt x="38" y="308"/>
                  </a:cubicBezTo>
                  <a:cubicBezTo>
                    <a:pt x="42" y="308"/>
                    <a:pt x="46" y="308"/>
                    <a:pt x="49" y="308"/>
                  </a:cubicBezTo>
                  <a:cubicBezTo>
                    <a:pt x="49" y="308"/>
                    <a:pt x="49" y="308"/>
                    <a:pt x="49" y="308"/>
                  </a:cubicBezTo>
                  <a:cubicBezTo>
                    <a:pt x="47" y="307"/>
                    <a:pt x="45" y="306"/>
                    <a:pt x="43" y="305"/>
                  </a:cubicBezTo>
                  <a:cubicBezTo>
                    <a:pt x="1" y="277"/>
                    <a:pt x="1" y="277"/>
                    <a:pt x="1" y="277"/>
                  </a:cubicBezTo>
                  <a:cubicBezTo>
                    <a:pt x="1" y="262"/>
                    <a:pt x="1" y="262"/>
                    <a:pt x="1" y="262"/>
                  </a:cubicBezTo>
                  <a:cubicBezTo>
                    <a:pt x="68" y="262"/>
                    <a:pt x="68" y="262"/>
                    <a:pt x="68" y="262"/>
                  </a:cubicBezTo>
                  <a:cubicBezTo>
                    <a:pt x="68" y="276"/>
                    <a:pt x="68" y="276"/>
                    <a:pt x="68" y="276"/>
                  </a:cubicBezTo>
                  <a:cubicBezTo>
                    <a:pt x="31" y="276"/>
                    <a:pt x="31" y="276"/>
                    <a:pt x="31" y="276"/>
                  </a:cubicBezTo>
                  <a:cubicBezTo>
                    <a:pt x="26" y="276"/>
                    <a:pt x="23" y="276"/>
                    <a:pt x="22" y="276"/>
                  </a:cubicBezTo>
                  <a:cubicBezTo>
                    <a:pt x="22" y="276"/>
                    <a:pt x="22" y="276"/>
                    <a:pt x="22" y="276"/>
                  </a:cubicBezTo>
                  <a:cubicBezTo>
                    <a:pt x="22" y="276"/>
                    <a:pt x="24" y="277"/>
                    <a:pt x="27" y="280"/>
                  </a:cubicBezTo>
                  <a:cubicBezTo>
                    <a:pt x="68" y="306"/>
                    <a:pt x="68" y="306"/>
                    <a:pt x="68" y="306"/>
                  </a:cubicBezTo>
                  <a:cubicBezTo>
                    <a:pt x="68" y="322"/>
                    <a:pt x="68" y="322"/>
                    <a:pt x="68" y="322"/>
                  </a:cubicBezTo>
                  <a:lnTo>
                    <a:pt x="1" y="322"/>
                  </a:lnTo>
                  <a:close/>
                  <a:moveTo>
                    <a:pt x="1" y="337"/>
                  </a:moveTo>
                  <a:cubicBezTo>
                    <a:pt x="1" y="364"/>
                    <a:pt x="1" y="364"/>
                    <a:pt x="1" y="364"/>
                  </a:cubicBezTo>
                  <a:cubicBezTo>
                    <a:pt x="1" y="372"/>
                    <a:pt x="3" y="377"/>
                    <a:pt x="7" y="382"/>
                  </a:cubicBezTo>
                  <a:cubicBezTo>
                    <a:pt x="10" y="386"/>
                    <a:pt x="16" y="388"/>
                    <a:pt x="22" y="388"/>
                  </a:cubicBezTo>
                  <a:cubicBezTo>
                    <a:pt x="28" y="388"/>
                    <a:pt x="33" y="386"/>
                    <a:pt x="36" y="382"/>
                  </a:cubicBezTo>
                  <a:cubicBezTo>
                    <a:pt x="39" y="378"/>
                    <a:pt x="41" y="373"/>
                    <a:pt x="41" y="365"/>
                  </a:cubicBezTo>
                  <a:cubicBezTo>
                    <a:pt x="41" y="352"/>
                    <a:pt x="41" y="352"/>
                    <a:pt x="41" y="352"/>
                  </a:cubicBezTo>
                  <a:cubicBezTo>
                    <a:pt x="56" y="352"/>
                    <a:pt x="56" y="352"/>
                    <a:pt x="56" y="352"/>
                  </a:cubicBezTo>
                  <a:cubicBezTo>
                    <a:pt x="56" y="380"/>
                    <a:pt x="56" y="380"/>
                    <a:pt x="56" y="380"/>
                  </a:cubicBezTo>
                  <a:cubicBezTo>
                    <a:pt x="68" y="380"/>
                    <a:pt x="68" y="380"/>
                    <a:pt x="68" y="380"/>
                  </a:cubicBezTo>
                  <a:cubicBezTo>
                    <a:pt x="68" y="337"/>
                    <a:pt x="68" y="337"/>
                    <a:pt x="68" y="337"/>
                  </a:cubicBezTo>
                  <a:lnTo>
                    <a:pt x="1" y="337"/>
                  </a:lnTo>
                  <a:close/>
                  <a:moveTo>
                    <a:pt x="30" y="362"/>
                  </a:moveTo>
                  <a:cubicBezTo>
                    <a:pt x="30" y="368"/>
                    <a:pt x="27" y="372"/>
                    <a:pt x="21" y="372"/>
                  </a:cubicBezTo>
                  <a:cubicBezTo>
                    <a:pt x="15" y="372"/>
                    <a:pt x="12" y="368"/>
                    <a:pt x="12" y="361"/>
                  </a:cubicBezTo>
                  <a:cubicBezTo>
                    <a:pt x="12" y="352"/>
                    <a:pt x="12" y="352"/>
                    <a:pt x="12" y="352"/>
                  </a:cubicBezTo>
                  <a:cubicBezTo>
                    <a:pt x="30" y="352"/>
                    <a:pt x="30" y="352"/>
                    <a:pt x="30" y="352"/>
                  </a:cubicBezTo>
                  <a:lnTo>
                    <a:pt x="30" y="362"/>
                  </a:lnTo>
                  <a:close/>
                  <a:moveTo>
                    <a:pt x="59" y="403"/>
                  </a:moveTo>
                  <a:cubicBezTo>
                    <a:pt x="53" y="397"/>
                    <a:pt x="44" y="394"/>
                    <a:pt x="34" y="394"/>
                  </a:cubicBezTo>
                  <a:cubicBezTo>
                    <a:pt x="24" y="394"/>
                    <a:pt x="15" y="397"/>
                    <a:pt x="9" y="403"/>
                  </a:cubicBezTo>
                  <a:cubicBezTo>
                    <a:pt x="3" y="409"/>
                    <a:pt x="0" y="416"/>
                    <a:pt x="0" y="426"/>
                  </a:cubicBezTo>
                  <a:cubicBezTo>
                    <a:pt x="0" y="436"/>
                    <a:pt x="3" y="444"/>
                    <a:pt x="10" y="450"/>
                  </a:cubicBezTo>
                  <a:cubicBezTo>
                    <a:pt x="16" y="456"/>
                    <a:pt x="24" y="459"/>
                    <a:pt x="35" y="459"/>
                  </a:cubicBezTo>
                  <a:cubicBezTo>
                    <a:pt x="45" y="459"/>
                    <a:pt x="53" y="456"/>
                    <a:pt x="60" y="450"/>
                  </a:cubicBezTo>
                  <a:cubicBezTo>
                    <a:pt x="66" y="444"/>
                    <a:pt x="69" y="437"/>
                    <a:pt x="69" y="427"/>
                  </a:cubicBezTo>
                  <a:cubicBezTo>
                    <a:pt x="69" y="417"/>
                    <a:pt x="66" y="409"/>
                    <a:pt x="59" y="403"/>
                  </a:cubicBezTo>
                  <a:close/>
                  <a:moveTo>
                    <a:pt x="50" y="439"/>
                  </a:moveTo>
                  <a:cubicBezTo>
                    <a:pt x="46" y="442"/>
                    <a:pt x="41" y="443"/>
                    <a:pt x="34" y="443"/>
                  </a:cubicBezTo>
                  <a:cubicBezTo>
                    <a:pt x="27" y="443"/>
                    <a:pt x="22" y="442"/>
                    <a:pt x="19" y="439"/>
                  </a:cubicBezTo>
                  <a:cubicBezTo>
                    <a:pt x="15" y="436"/>
                    <a:pt x="13" y="432"/>
                    <a:pt x="13" y="426"/>
                  </a:cubicBezTo>
                  <a:cubicBezTo>
                    <a:pt x="13" y="421"/>
                    <a:pt x="15" y="417"/>
                    <a:pt x="19" y="414"/>
                  </a:cubicBezTo>
                  <a:cubicBezTo>
                    <a:pt x="23" y="411"/>
                    <a:pt x="28" y="409"/>
                    <a:pt x="34" y="409"/>
                  </a:cubicBezTo>
                  <a:cubicBezTo>
                    <a:pt x="41" y="409"/>
                    <a:pt x="46" y="411"/>
                    <a:pt x="50" y="414"/>
                  </a:cubicBezTo>
                  <a:cubicBezTo>
                    <a:pt x="54" y="417"/>
                    <a:pt x="56" y="421"/>
                    <a:pt x="56" y="427"/>
                  </a:cubicBezTo>
                  <a:cubicBezTo>
                    <a:pt x="56" y="432"/>
                    <a:pt x="54" y="436"/>
                    <a:pt x="50" y="439"/>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18" name="Freeform 234">
              <a:extLst>
                <a:ext uri="{FF2B5EF4-FFF2-40B4-BE49-F238E27FC236}">
                  <a16:creationId xmlns:a16="http://schemas.microsoft.com/office/drawing/2014/main" id="{EB17BC60-7F02-DA98-454F-CF307D87B467}"/>
                </a:ext>
              </a:extLst>
            </p:cNvPr>
            <p:cNvSpPr>
              <a:spLocks noEditPoints="1"/>
            </p:cNvSpPr>
            <p:nvPr/>
          </p:nvSpPr>
          <p:spPr bwMode="auto">
            <a:xfrm>
              <a:off x="457200" y="4037922"/>
              <a:ext cx="1773238" cy="225425"/>
            </a:xfrm>
            <a:custGeom>
              <a:avLst/>
              <a:gdLst>
                <a:gd name="T0" fmla="*/ 0 w 472"/>
                <a:gd name="T1" fmla="*/ 0 h 60"/>
                <a:gd name="T2" fmla="*/ 28 w 472"/>
                <a:gd name="T3" fmla="*/ 57 h 60"/>
                <a:gd name="T4" fmla="*/ 46 w 472"/>
                <a:gd name="T5" fmla="*/ 29 h 60"/>
                <a:gd name="T6" fmla="*/ 34 w 472"/>
                <a:gd name="T7" fmla="*/ 48 h 60"/>
                <a:gd name="T8" fmla="*/ 6 w 472"/>
                <a:gd name="T9" fmla="*/ 54 h 60"/>
                <a:gd name="T10" fmla="*/ 41 w 472"/>
                <a:gd name="T11" fmla="*/ 29 h 60"/>
                <a:gd name="T12" fmla="*/ 73 w 472"/>
                <a:gd name="T13" fmla="*/ 0 h 60"/>
                <a:gd name="T14" fmla="*/ 63 w 472"/>
                <a:gd name="T15" fmla="*/ 42 h 60"/>
                <a:gd name="T16" fmla="*/ 101 w 472"/>
                <a:gd name="T17" fmla="*/ 59 h 60"/>
                <a:gd name="T18" fmla="*/ 75 w 472"/>
                <a:gd name="T19" fmla="*/ 10 h 60"/>
                <a:gd name="T20" fmla="*/ 76 w 472"/>
                <a:gd name="T21" fmla="*/ 6 h 60"/>
                <a:gd name="T22" fmla="*/ 87 w 472"/>
                <a:gd name="T23" fmla="*/ 37 h 60"/>
                <a:gd name="T24" fmla="*/ 119 w 472"/>
                <a:gd name="T25" fmla="*/ 11 h 60"/>
                <a:gd name="T26" fmla="*/ 116 w 472"/>
                <a:gd name="T27" fmla="*/ 8 h 60"/>
                <a:gd name="T28" fmla="*/ 116 w 472"/>
                <a:gd name="T29" fmla="*/ 59 h 60"/>
                <a:gd name="T30" fmla="*/ 117 w 472"/>
                <a:gd name="T31" fmla="*/ 0 h 60"/>
                <a:gd name="T32" fmla="*/ 152 w 472"/>
                <a:gd name="T33" fmla="*/ 51 h 60"/>
                <a:gd name="T34" fmla="*/ 152 w 472"/>
                <a:gd name="T35" fmla="*/ 44 h 60"/>
                <a:gd name="T36" fmla="*/ 157 w 472"/>
                <a:gd name="T37" fmla="*/ 59 h 60"/>
                <a:gd name="T38" fmla="*/ 179 w 472"/>
                <a:gd name="T39" fmla="*/ 31 h 60"/>
                <a:gd name="T40" fmla="*/ 178 w 472"/>
                <a:gd name="T41" fmla="*/ 59 h 60"/>
                <a:gd name="T42" fmla="*/ 178 w 472"/>
                <a:gd name="T43" fmla="*/ 0 h 60"/>
                <a:gd name="T44" fmla="*/ 179 w 472"/>
                <a:gd name="T45" fmla="*/ 27 h 60"/>
                <a:gd name="T46" fmla="*/ 210 w 472"/>
                <a:gd name="T47" fmla="*/ 0 h 60"/>
                <a:gd name="T48" fmla="*/ 204 w 472"/>
                <a:gd name="T49" fmla="*/ 59 h 60"/>
                <a:gd name="T50" fmla="*/ 242 w 472"/>
                <a:gd name="T51" fmla="*/ 36 h 60"/>
                <a:gd name="T52" fmla="*/ 247 w 472"/>
                <a:gd name="T53" fmla="*/ 36 h 60"/>
                <a:gd name="T54" fmla="*/ 279 w 472"/>
                <a:gd name="T55" fmla="*/ 36 h 60"/>
                <a:gd name="T56" fmla="*/ 284 w 472"/>
                <a:gd name="T57" fmla="*/ 35 h 60"/>
                <a:gd name="T58" fmla="*/ 355 w 472"/>
                <a:gd name="T59" fmla="*/ 15 h 60"/>
                <a:gd name="T60" fmla="*/ 354 w 472"/>
                <a:gd name="T61" fmla="*/ 9 h 60"/>
                <a:gd name="T62" fmla="*/ 334 w 472"/>
                <a:gd name="T63" fmla="*/ 59 h 60"/>
                <a:gd name="T64" fmla="*/ 335 w 472"/>
                <a:gd name="T65" fmla="*/ 46 h 60"/>
                <a:gd name="T66" fmla="*/ 337 w 472"/>
                <a:gd name="T67" fmla="*/ 52 h 60"/>
                <a:gd name="T68" fmla="*/ 356 w 472"/>
                <a:gd name="T69" fmla="*/ 0 h 60"/>
                <a:gd name="T70" fmla="*/ 370 w 472"/>
                <a:gd name="T71" fmla="*/ 52 h 60"/>
                <a:gd name="T72" fmla="*/ 372 w 472"/>
                <a:gd name="T73" fmla="*/ 48 h 60"/>
                <a:gd name="T74" fmla="*/ 373 w 472"/>
                <a:gd name="T75" fmla="*/ 59 h 60"/>
                <a:gd name="T76" fmla="*/ 429 w 472"/>
                <a:gd name="T77" fmla="*/ 0 h 60"/>
                <a:gd name="T78" fmla="*/ 405 w 472"/>
                <a:gd name="T79" fmla="*/ 27 h 60"/>
                <a:gd name="T80" fmla="*/ 405 w 472"/>
                <a:gd name="T81" fmla="*/ 32 h 60"/>
                <a:gd name="T82" fmla="*/ 430 w 472"/>
                <a:gd name="T83" fmla="*/ 59 h 60"/>
                <a:gd name="T84" fmla="*/ 442 w 472"/>
                <a:gd name="T85" fmla="*/ 0 h 60"/>
                <a:gd name="T86" fmla="*/ 472 w 472"/>
                <a:gd name="T87"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2" h="60">
                  <a:moveTo>
                    <a:pt x="39" y="7"/>
                  </a:moveTo>
                  <a:cubicBezTo>
                    <a:pt x="33" y="2"/>
                    <a:pt x="26" y="0"/>
                    <a:pt x="16" y="0"/>
                  </a:cubicBezTo>
                  <a:cubicBezTo>
                    <a:pt x="0" y="0"/>
                    <a:pt x="0" y="0"/>
                    <a:pt x="0" y="0"/>
                  </a:cubicBezTo>
                  <a:cubicBezTo>
                    <a:pt x="0" y="59"/>
                    <a:pt x="0" y="59"/>
                    <a:pt x="0" y="59"/>
                  </a:cubicBezTo>
                  <a:cubicBezTo>
                    <a:pt x="15" y="59"/>
                    <a:pt x="15" y="59"/>
                    <a:pt x="15" y="59"/>
                  </a:cubicBezTo>
                  <a:cubicBezTo>
                    <a:pt x="20" y="59"/>
                    <a:pt x="24" y="58"/>
                    <a:pt x="28" y="57"/>
                  </a:cubicBezTo>
                  <a:cubicBezTo>
                    <a:pt x="32" y="55"/>
                    <a:pt x="35" y="53"/>
                    <a:pt x="38" y="51"/>
                  </a:cubicBezTo>
                  <a:cubicBezTo>
                    <a:pt x="41" y="48"/>
                    <a:pt x="43" y="45"/>
                    <a:pt x="44" y="41"/>
                  </a:cubicBezTo>
                  <a:cubicBezTo>
                    <a:pt x="46" y="37"/>
                    <a:pt x="46" y="33"/>
                    <a:pt x="46" y="29"/>
                  </a:cubicBezTo>
                  <a:cubicBezTo>
                    <a:pt x="46" y="19"/>
                    <a:pt x="44" y="12"/>
                    <a:pt x="39" y="7"/>
                  </a:cubicBezTo>
                  <a:close/>
                  <a:moveTo>
                    <a:pt x="39" y="40"/>
                  </a:moveTo>
                  <a:cubicBezTo>
                    <a:pt x="38" y="43"/>
                    <a:pt x="36" y="45"/>
                    <a:pt x="34" y="48"/>
                  </a:cubicBezTo>
                  <a:cubicBezTo>
                    <a:pt x="32" y="50"/>
                    <a:pt x="29" y="51"/>
                    <a:pt x="26" y="52"/>
                  </a:cubicBezTo>
                  <a:cubicBezTo>
                    <a:pt x="22" y="53"/>
                    <a:pt x="19" y="54"/>
                    <a:pt x="15" y="54"/>
                  </a:cubicBezTo>
                  <a:cubicBezTo>
                    <a:pt x="6" y="54"/>
                    <a:pt x="6" y="54"/>
                    <a:pt x="6" y="54"/>
                  </a:cubicBezTo>
                  <a:cubicBezTo>
                    <a:pt x="6" y="5"/>
                    <a:pt x="6" y="5"/>
                    <a:pt x="6" y="5"/>
                  </a:cubicBezTo>
                  <a:cubicBezTo>
                    <a:pt x="15" y="5"/>
                    <a:pt x="15" y="5"/>
                    <a:pt x="15" y="5"/>
                  </a:cubicBezTo>
                  <a:cubicBezTo>
                    <a:pt x="32" y="5"/>
                    <a:pt x="41" y="13"/>
                    <a:pt x="41" y="29"/>
                  </a:cubicBezTo>
                  <a:cubicBezTo>
                    <a:pt x="41" y="33"/>
                    <a:pt x="40" y="36"/>
                    <a:pt x="39" y="40"/>
                  </a:cubicBezTo>
                  <a:close/>
                  <a:moveTo>
                    <a:pt x="79" y="0"/>
                  </a:moveTo>
                  <a:cubicBezTo>
                    <a:pt x="73" y="0"/>
                    <a:pt x="73" y="0"/>
                    <a:pt x="73" y="0"/>
                  </a:cubicBezTo>
                  <a:cubicBezTo>
                    <a:pt x="51" y="59"/>
                    <a:pt x="51" y="59"/>
                    <a:pt x="51" y="59"/>
                  </a:cubicBezTo>
                  <a:cubicBezTo>
                    <a:pt x="57" y="59"/>
                    <a:pt x="57" y="59"/>
                    <a:pt x="57" y="59"/>
                  </a:cubicBezTo>
                  <a:cubicBezTo>
                    <a:pt x="63" y="42"/>
                    <a:pt x="63" y="42"/>
                    <a:pt x="63" y="42"/>
                  </a:cubicBezTo>
                  <a:cubicBezTo>
                    <a:pt x="89" y="42"/>
                    <a:pt x="89" y="42"/>
                    <a:pt x="89" y="42"/>
                  </a:cubicBezTo>
                  <a:cubicBezTo>
                    <a:pt x="95" y="59"/>
                    <a:pt x="95" y="59"/>
                    <a:pt x="95" y="59"/>
                  </a:cubicBezTo>
                  <a:cubicBezTo>
                    <a:pt x="101" y="59"/>
                    <a:pt x="101" y="59"/>
                    <a:pt x="101" y="59"/>
                  </a:cubicBezTo>
                  <a:lnTo>
                    <a:pt x="79" y="0"/>
                  </a:lnTo>
                  <a:close/>
                  <a:moveTo>
                    <a:pt x="65" y="37"/>
                  </a:moveTo>
                  <a:cubicBezTo>
                    <a:pt x="75" y="10"/>
                    <a:pt x="75" y="10"/>
                    <a:pt x="75" y="10"/>
                  </a:cubicBezTo>
                  <a:cubicBezTo>
                    <a:pt x="75" y="10"/>
                    <a:pt x="75" y="9"/>
                    <a:pt x="75" y="8"/>
                  </a:cubicBezTo>
                  <a:cubicBezTo>
                    <a:pt x="76" y="8"/>
                    <a:pt x="76" y="7"/>
                    <a:pt x="76" y="6"/>
                  </a:cubicBezTo>
                  <a:cubicBezTo>
                    <a:pt x="76" y="6"/>
                    <a:pt x="76" y="6"/>
                    <a:pt x="76" y="6"/>
                  </a:cubicBezTo>
                  <a:cubicBezTo>
                    <a:pt x="76" y="7"/>
                    <a:pt x="76" y="8"/>
                    <a:pt x="77" y="8"/>
                  </a:cubicBezTo>
                  <a:cubicBezTo>
                    <a:pt x="77" y="9"/>
                    <a:pt x="77" y="10"/>
                    <a:pt x="77" y="10"/>
                  </a:cubicBezTo>
                  <a:cubicBezTo>
                    <a:pt x="87" y="37"/>
                    <a:pt x="87" y="37"/>
                    <a:pt x="87" y="37"/>
                  </a:cubicBezTo>
                  <a:lnTo>
                    <a:pt x="65" y="37"/>
                  </a:lnTo>
                  <a:close/>
                  <a:moveTo>
                    <a:pt x="151" y="59"/>
                  </a:moveTo>
                  <a:cubicBezTo>
                    <a:pt x="119" y="11"/>
                    <a:pt x="119" y="11"/>
                    <a:pt x="119" y="11"/>
                  </a:cubicBezTo>
                  <a:cubicBezTo>
                    <a:pt x="118" y="11"/>
                    <a:pt x="118" y="10"/>
                    <a:pt x="117" y="10"/>
                  </a:cubicBezTo>
                  <a:cubicBezTo>
                    <a:pt x="117" y="9"/>
                    <a:pt x="117" y="8"/>
                    <a:pt x="116" y="8"/>
                  </a:cubicBezTo>
                  <a:cubicBezTo>
                    <a:pt x="116" y="8"/>
                    <a:pt x="116" y="8"/>
                    <a:pt x="116" y="8"/>
                  </a:cubicBezTo>
                  <a:cubicBezTo>
                    <a:pt x="116" y="8"/>
                    <a:pt x="116" y="9"/>
                    <a:pt x="116" y="10"/>
                  </a:cubicBezTo>
                  <a:cubicBezTo>
                    <a:pt x="116" y="11"/>
                    <a:pt x="116" y="12"/>
                    <a:pt x="116" y="13"/>
                  </a:cubicBezTo>
                  <a:cubicBezTo>
                    <a:pt x="116" y="59"/>
                    <a:pt x="116" y="59"/>
                    <a:pt x="116" y="59"/>
                  </a:cubicBezTo>
                  <a:cubicBezTo>
                    <a:pt x="111" y="59"/>
                    <a:pt x="111" y="59"/>
                    <a:pt x="111" y="59"/>
                  </a:cubicBezTo>
                  <a:cubicBezTo>
                    <a:pt x="111" y="0"/>
                    <a:pt x="111" y="0"/>
                    <a:pt x="111" y="0"/>
                  </a:cubicBezTo>
                  <a:cubicBezTo>
                    <a:pt x="117" y="0"/>
                    <a:pt x="117" y="0"/>
                    <a:pt x="117" y="0"/>
                  </a:cubicBezTo>
                  <a:cubicBezTo>
                    <a:pt x="149" y="47"/>
                    <a:pt x="149" y="47"/>
                    <a:pt x="149" y="47"/>
                  </a:cubicBezTo>
                  <a:cubicBezTo>
                    <a:pt x="150" y="48"/>
                    <a:pt x="150" y="48"/>
                    <a:pt x="151" y="49"/>
                  </a:cubicBezTo>
                  <a:cubicBezTo>
                    <a:pt x="151" y="50"/>
                    <a:pt x="151" y="50"/>
                    <a:pt x="152" y="51"/>
                  </a:cubicBezTo>
                  <a:cubicBezTo>
                    <a:pt x="152" y="51"/>
                    <a:pt x="152" y="51"/>
                    <a:pt x="152" y="51"/>
                  </a:cubicBezTo>
                  <a:cubicBezTo>
                    <a:pt x="152" y="50"/>
                    <a:pt x="152" y="49"/>
                    <a:pt x="152" y="48"/>
                  </a:cubicBezTo>
                  <a:cubicBezTo>
                    <a:pt x="152" y="46"/>
                    <a:pt x="152" y="45"/>
                    <a:pt x="152" y="44"/>
                  </a:cubicBezTo>
                  <a:cubicBezTo>
                    <a:pt x="152" y="0"/>
                    <a:pt x="152" y="0"/>
                    <a:pt x="152" y="0"/>
                  </a:cubicBezTo>
                  <a:cubicBezTo>
                    <a:pt x="157" y="0"/>
                    <a:pt x="157" y="0"/>
                    <a:pt x="157" y="0"/>
                  </a:cubicBezTo>
                  <a:cubicBezTo>
                    <a:pt x="157" y="59"/>
                    <a:pt x="157" y="59"/>
                    <a:pt x="157" y="59"/>
                  </a:cubicBezTo>
                  <a:lnTo>
                    <a:pt x="151" y="59"/>
                  </a:lnTo>
                  <a:close/>
                  <a:moveTo>
                    <a:pt x="204" y="59"/>
                  </a:moveTo>
                  <a:cubicBezTo>
                    <a:pt x="179" y="31"/>
                    <a:pt x="179" y="31"/>
                    <a:pt x="179" y="31"/>
                  </a:cubicBezTo>
                  <a:cubicBezTo>
                    <a:pt x="179" y="31"/>
                    <a:pt x="178" y="30"/>
                    <a:pt x="178" y="30"/>
                  </a:cubicBezTo>
                  <a:cubicBezTo>
                    <a:pt x="178" y="30"/>
                    <a:pt x="178" y="30"/>
                    <a:pt x="178" y="30"/>
                  </a:cubicBezTo>
                  <a:cubicBezTo>
                    <a:pt x="178" y="59"/>
                    <a:pt x="178" y="59"/>
                    <a:pt x="178" y="59"/>
                  </a:cubicBezTo>
                  <a:cubicBezTo>
                    <a:pt x="173" y="59"/>
                    <a:pt x="173" y="59"/>
                    <a:pt x="173" y="59"/>
                  </a:cubicBezTo>
                  <a:cubicBezTo>
                    <a:pt x="173" y="0"/>
                    <a:pt x="173" y="0"/>
                    <a:pt x="173" y="0"/>
                  </a:cubicBezTo>
                  <a:cubicBezTo>
                    <a:pt x="178" y="0"/>
                    <a:pt x="178" y="0"/>
                    <a:pt x="178" y="0"/>
                  </a:cubicBezTo>
                  <a:cubicBezTo>
                    <a:pt x="178" y="28"/>
                    <a:pt x="178" y="28"/>
                    <a:pt x="178" y="28"/>
                  </a:cubicBezTo>
                  <a:cubicBezTo>
                    <a:pt x="178" y="28"/>
                    <a:pt x="178" y="28"/>
                    <a:pt x="178" y="28"/>
                  </a:cubicBezTo>
                  <a:cubicBezTo>
                    <a:pt x="178" y="27"/>
                    <a:pt x="179" y="27"/>
                    <a:pt x="179" y="27"/>
                  </a:cubicBezTo>
                  <a:cubicBezTo>
                    <a:pt x="179" y="27"/>
                    <a:pt x="179" y="26"/>
                    <a:pt x="180" y="26"/>
                  </a:cubicBezTo>
                  <a:cubicBezTo>
                    <a:pt x="203" y="0"/>
                    <a:pt x="203" y="0"/>
                    <a:pt x="203" y="0"/>
                  </a:cubicBezTo>
                  <a:cubicBezTo>
                    <a:pt x="210" y="0"/>
                    <a:pt x="210" y="0"/>
                    <a:pt x="210" y="0"/>
                  </a:cubicBezTo>
                  <a:cubicBezTo>
                    <a:pt x="184" y="28"/>
                    <a:pt x="184" y="28"/>
                    <a:pt x="184" y="28"/>
                  </a:cubicBezTo>
                  <a:cubicBezTo>
                    <a:pt x="211" y="59"/>
                    <a:pt x="211" y="59"/>
                    <a:pt x="211" y="59"/>
                  </a:cubicBezTo>
                  <a:lnTo>
                    <a:pt x="204" y="59"/>
                  </a:lnTo>
                  <a:close/>
                  <a:moveTo>
                    <a:pt x="284" y="35"/>
                  </a:moveTo>
                  <a:cubicBezTo>
                    <a:pt x="284" y="52"/>
                    <a:pt x="277" y="60"/>
                    <a:pt x="263" y="60"/>
                  </a:cubicBezTo>
                  <a:cubicBezTo>
                    <a:pt x="249" y="60"/>
                    <a:pt x="242" y="52"/>
                    <a:pt x="242" y="36"/>
                  </a:cubicBezTo>
                  <a:cubicBezTo>
                    <a:pt x="242" y="0"/>
                    <a:pt x="242" y="0"/>
                    <a:pt x="242" y="0"/>
                  </a:cubicBezTo>
                  <a:cubicBezTo>
                    <a:pt x="247" y="0"/>
                    <a:pt x="247" y="0"/>
                    <a:pt x="247" y="0"/>
                  </a:cubicBezTo>
                  <a:cubicBezTo>
                    <a:pt x="247" y="36"/>
                    <a:pt x="247" y="36"/>
                    <a:pt x="247" y="36"/>
                  </a:cubicBezTo>
                  <a:cubicBezTo>
                    <a:pt x="247" y="42"/>
                    <a:pt x="249" y="47"/>
                    <a:pt x="251" y="50"/>
                  </a:cubicBezTo>
                  <a:cubicBezTo>
                    <a:pt x="254" y="53"/>
                    <a:pt x="258" y="55"/>
                    <a:pt x="263" y="55"/>
                  </a:cubicBezTo>
                  <a:cubicBezTo>
                    <a:pt x="274" y="55"/>
                    <a:pt x="279" y="49"/>
                    <a:pt x="279" y="36"/>
                  </a:cubicBezTo>
                  <a:cubicBezTo>
                    <a:pt x="279" y="0"/>
                    <a:pt x="279" y="0"/>
                    <a:pt x="279" y="0"/>
                  </a:cubicBezTo>
                  <a:cubicBezTo>
                    <a:pt x="284" y="0"/>
                    <a:pt x="284" y="0"/>
                    <a:pt x="284" y="0"/>
                  </a:cubicBezTo>
                  <a:lnTo>
                    <a:pt x="284" y="35"/>
                  </a:lnTo>
                  <a:close/>
                  <a:moveTo>
                    <a:pt x="373" y="59"/>
                  </a:moveTo>
                  <a:cubicBezTo>
                    <a:pt x="368" y="59"/>
                    <a:pt x="368" y="59"/>
                    <a:pt x="368" y="59"/>
                  </a:cubicBezTo>
                  <a:cubicBezTo>
                    <a:pt x="355" y="15"/>
                    <a:pt x="355" y="15"/>
                    <a:pt x="355" y="15"/>
                  </a:cubicBezTo>
                  <a:cubicBezTo>
                    <a:pt x="355" y="14"/>
                    <a:pt x="354" y="13"/>
                    <a:pt x="354" y="12"/>
                  </a:cubicBezTo>
                  <a:cubicBezTo>
                    <a:pt x="354" y="11"/>
                    <a:pt x="354" y="10"/>
                    <a:pt x="354" y="9"/>
                  </a:cubicBezTo>
                  <a:cubicBezTo>
                    <a:pt x="354" y="9"/>
                    <a:pt x="354" y="9"/>
                    <a:pt x="354" y="9"/>
                  </a:cubicBezTo>
                  <a:cubicBezTo>
                    <a:pt x="354" y="11"/>
                    <a:pt x="353" y="13"/>
                    <a:pt x="353" y="15"/>
                  </a:cubicBezTo>
                  <a:cubicBezTo>
                    <a:pt x="339" y="59"/>
                    <a:pt x="339" y="59"/>
                    <a:pt x="339" y="59"/>
                  </a:cubicBezTo>
                  <a:cubicBezTo>
                    <a:pt x="334" y="59"/>
                    <a:pt x="334" y="59"/>
                    <a:pt x="334" y="59"/>
                  </a:cubicBezTo>
                  <a:cubicBezTo>
                    <a:pt x="316" y="0"/>
                    <a:pt x="316" y="0"/>
                    <a:pt x="316" y="0"/>
                  </a:cubicBezTo>
                  <a:cubicBezTo>
                    <a:pt x="322" y="0"/>
                    <a:pt x="322" y="0"/>
                    <a:pt x="322" y="0"/>
                  </a:cubicBezTo>
                  <a:cubicBezTo>
                    <a:pt x="335" y="46"/>
                    <a:pt x="335" y="46"/>
                    <a:pt x="335" y="46"/>
                  </a:cubicBezTo>
                  <a:cubicBezTo>
                    <a:pt x="336" y="47"/>
                    <a:pt x="336" y="48"/>
                    <a:pt x="336" y="49"/>
                  </a:cubicBezTo>
                  <a:cubicBezTo>
                    <a:pt x="336" y="50"/>
                    <a:pt x="336" y="51"/>
                    <a:pt x="337" y="52"/>
                  </a:cubicBezTo>
                  <a:cubicBezTo>
                    <a:pt x="337" y="52"/>
                    <a:pt x="337" y="52"/>
                    <a:pt x="337" y="52"/>
                  </a:cubicBezTo>
                  <a:cubicBezTo>
                    <a:pt x="337" y="51"/>
                    <a:pt x="337" y="49"/>
                    <a:pt x="338" y="46"/>
                  </a:cubicBezTo>
                  <a:cubicBezTo>
                    <a:pt x="352" y="0"/>
                    <a:pt x="352" y="0"/>
                    <a:pt x="352" y="0"/>
                  </a:cubicBezTo>
                  <a:cubicBezTo>
                    <a:pt x="356" y="0"/>
                    <a:pt x="356" y="0"/>
                    <a:pt x="356" y="0"/>
                  </a:cubicBezTo>
                  <a:cubicBezTo>
                    <a:pt x="369" y="46"/>
                    <a:pt x="369" y="46"/>
                    <a:pt x="369" y="46"/>
                  </a:cubicBezTo>
                  <a:cubicBezTo>
                    <a:pt x="370" y="47"/>
                    <a:pt x="370" y="48"/>
                    <a:pt x="370" y="49"/>
                  </a:cubicBezTo>
                  <a:cubicBezTo>
                    <a:pt x="370" y="50"/>
                    <a:pt x="370" y="51"/>
                    <a:pt x="370" y="52"/>
                  </a:cubicBezTo>
                  <a:cubicBezTo>
                    <a:pt x="371" y="52"/>
                    <a:pt x="371" y="52"/>
                    <a:pt x="371" y="52"/>
                  </a:cubicBezTo>
                  <a:cubicBezTo>
                    <a:pt x="371" y="51"/>
                    <a:pt x="371" y="51"/>
                    <a:pt x="371" y="50"/>
                  </a:cubicBezTo>
                  <a:cubicBezTo>
                    <a:pt x="371" y="49"/>
                    <a:pt x="371" y="48"/>
                    <a:pt x="372" y="48"/>
                  </a:cubicBezTo>
                  <a:cubicBezTo>
                    <a:pt x="385" y="0"/>
                    <a:pt x="385" y="0"/>
                    <a:pt x="385" y="0"/>
                  </a:cubicBezTo>
                  <a:cubicBezTo>
                    <a:pt x="390" y="0"/>
                    <a:pt x="390" y="0"/>
                    <a:pt x="390" y="0"/>
                  </a:cubicBezTo>
                  <a:lnTo>
                    <a:pt x="373" y="59"/>
                  </a:lnTo>
                  <a:close/>
                  <a:moveTo>
                    <a:pt x="400" y="59"/>
                  </a:moveTo>
                  <a:cubicBezTo>
                    <a:pt x="400" y="0"/>
                    <a:pt x="400" y="0"/>
                    <a:pt x="400" y="0"/>
                  </a:cubicBezTo>
                  <a:cubicBezTo>
                    <a:pt x="429" y="0"/>
                    <a:pt x="429" y="0"/>
                    <a:pt x="429" y="0"/>
                  </a:cubicBezTo>
                  <a:cubicBezTo>
                    <a:pt x="429" y="5"/>
                    <a:pt x="429" y="5"/>
                    <a:pt x="429" y="5"/>
                  </a:cubicBezTo>
                  <a:cubicBezTo>
                    <a:pt x="405" y="5"/>
                    <a:pt x="405" y="5"/>
                    <a:pt x="405" y="5"/>
                  </a:cubicBezTo>
                  <a:cubicBezTo>
                    <a:pt x="405" y="27"/>
                    <a:pt x="405" y="27"/>
                    <a:pt x="405" y="27"/>
                  </a:cubicBezTo>
                  <a:cubicBezTo>
                    <a:pt x="427" y="27"/>
                    <a:pt x="427" y="27"/>
                    <a:pt x="427" y="27"/>
                  </a:cubicBezTo>
                  <a:cubicBezTo>
                    <a:pt x="427" y="32"/>
                    <a:pt x="427" y="32"/>
                    <a:pt x="427" y="32"/>
                  </a:cubicBezTo>
                  <a:cubicBezTo>
                    <a:pt x="405" y="32"/>
                    <a:pt x="405" y="32"/>
                    <a:pt x="405" y="32"/>
                  </a:cubicBezTo>
                  <a:cubicBezTo>
                    <a:pt x="405" y="54"/>
                    <a:pt x="405" y="54"/>
                    <a:pt x="405" y="54"/>
                  </a:cubicBezTo>
                  <a:cubicBezTo>
                    <a:pt x="430" y="54"/>
                    <a:pt x="430" y="54"/>
                    <a:pt x="430" y="54"/>
                  </a:cubicBezTo>
                  <a:cubicBezTo>
                    <a:pt x="430" y="59"/>
                    <a:pt x="430" y="59"/>
                    <a:pt x="430" y="59"/>
                  </a:cubicBezTo>
                  <a:lnTo>
                    <a:pt x="400" y="59"/>
                  </a:lnTo>
                  <a:close/>
                  <a:moveTo>
                    <a:pt x="442" y="59"/>
                  </a:moveTo>
                  <a:cubicBezTo>
                    <a:pt x="442" y="0"/>
                    <a:pt x="442" y="0"/>
                    <a:pt x="442" y="0"/>
                  </a:cubicBezTo>
                  <a:cubicBezTo>
                    <a:pt x="448" y="0"/>
                    <a:pt x="448" y="0"/>
                    <a:pt x="448" y="0"/>
                  </a:cubicBezTo>
                  <a:cubicBezTo>
                    <a:pt x="448" y="54"/>
                    <a:pt x="448" y="54"/>
                    <a:pt x="448" y="54"/>
                  </a:cubicBezTo>
                  <a:cubicBezTo>
                    <a:pt x="472" y="54"/>
                    <a:pt x="472" y="54"/>
                    <a:pt x="472" y="54"/>
                  </a:cubicBezTo>
                  <a:cubicBezTo>
                    <a:pt x="472" y="59"/>
                    <a:pt x="472" y="59"/>
                    <a:pt x="472" y="59"/>
                  </a:cubicBezTo>
                  <a:lnTo>
                    <a:pt x="442" y="59"/>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19" name="Group 18">
            <a:extLst>
              <a:ext uri="{FF2B5EF4-FFF2-40B4-BE49-F238E27FC236}">
                <a16:creationId xmlns:a16="http://schemas.microsoft.com/office/drawing/2014/main" id="{8234E863-2594-7873-3BF3-812C4AE0A4B2}"/>
              </a:ext>
            </a:extLst>
          </p:cNvPr>
          <p:cNvGrpSpPr/>
          <p:nvPr userDrawn="1"/>
        </p:nvGrpSpPr>
        <p:grpSpPr>
          <a:xfrm>
            <a:off x="467339" y="6213357"/>
            <a:ext cx="3644300" cy="232625"/>
            <a:chOff x="476710" y="6253419"/>
            <a:chExt cx="3717376" cy="237290"/>
          </a:xfrm>
        </p:grpSpPr>
        <p:sp>
          <p:nvSpPr>
            <p:cNvPr id="20" name="Freeform 222">
              <a:extLst>
                <a:ext uri="{FF2B5EF4-FFF2-40B4-BE49-F238E27FC236}">
                  <a16:creationId xmlns:a16="http://schemas.microsoft.com/office/drawing/2014/main" id="{187D4700-0B3F-64CF-1544-42897E366AF5}"/>
                </a:ext>
              </a:extLst>
            </p:cNvPr>
            <p:cNvSpPr>
              <a:spLocks noEditPoints="1"/>
            </p:cNvSpPr>
            <p:nvPr/>
          </p:nvSpPr>
          <p:spPr bwMode="auto">
            <a:xfrm rot="16200000">
              <a:off x="3632613" y="5929235"/>
              <a:ext cx="237290" cy="885657"/>
            </a:xfrm>
            <a:custGeom>
              <a:avLst/>
              <a:gdLst>
                <a:gd name="T0" fmla="*/ 2 w 120"/>
                <a:gd name="T1" fmla="*/ 105 h 448"/>
                <a:gd name="T2" fmla="*/ 103 w 120"/>
                <a:gd name="T3" fmla="*/ 107 h 448"/>
                <a:gd name="T4" fmla="*/ 91 w 120"/>
                <a:gd name="T5" fmla="*/ 103 h 448"/>
                <a:gd name="T6" fmla="*/ 2 w 120"/>
                <a:gd name="T7" fmla="*/ 56 h 448"/>
                <a:gd name="T8" fmla="*/ 103 w 120"/>
                <a:gd name="T9" fmla="*/ 13 h 448"/>
                <a:gd name="T10" fmla="*/ 80 w 120"/>
                <a:gd name="T11" fmla="*/ 13 h 448"/>
                <a:gd name="T12" fmla="*/ 2 w 120"/>
                <a:gd name="T13" fmla="*/ 0 h 448"/>
                <a:gd name="T14" fmla="*/ 118 w 120"/>
                <a:gd name="T15" fmla="*/ 18 h 448"/>
                <a:gd name="T16" fmla="*/ 23 w 120"/>
                <a:gd name="T17" fmla="*/ 59 h 448"/>
                <a:gd name="T18" fmla="*/ 37 w 120"/>
                <a:gd name="T19" fmla="*/ 65 h 448"/>
                <a:gd name="T20" fmla="*/ 118 w 120"/>
                <a:gd name="T21" fmla="*/ 119 h 448"/>
                <a:gd name="T22" fmla="*/ 2 w 120"/>
                <a:gd name="T23" fmla="*/ 212 h 448"/>
                <a:gd name="T24" fmla="*/ 118 w 120"/>
                <a:gd name="T25" fmla="*/ 150 h 448"/>
                <a:gd name="T26" fmla="*/ 106 w 120"/>
                <a:gd name="T27" fmla="*/ 209 h 448"/>
                <a:gd name="T28" fmla="*/ 67 w 120"/>
                <a:gd name="T29" fmla="*/ 163 h 448"/>
                <a:gd name="T30" fmla="*/ 55 w 120"/>
                <a:gd name="T31" fmla="*/ 206 h 448"/>
                <a:gd name="T32" fmla="*/ 14 w 120"/>
                <a:gd name="T33" fmla="*/ 163 h 448"/>
                <a:gd name="T34" fmla="*/ 2 w 120"/>
                <a:gd name="T35" fmla="*/ 212 h 448"/>
                <a:gd name="T36" fmla="*/ 2 w 120"/>
                <a:gd name="T37" fmla="*/ 248 h 448"/>
                <a:gd name="T38" fmla="*/ 51 w 120"/>
                <a:gd name="T39" fmla="*/ 259 h 448"/>
                <a:gd name="T40" fmla="*/ 47 w 120"/>
                <a:gd name="T41" fmla="*/ 272 h 448"/>
                <a:gd name="T42" fmla="*/ 34 w 120"/>
                <a:gd name="T43" fmla="*/ 282 h 448"/>
                <a:gd name="T44" fmla="*/ 2 w 120"/>
                <a:gd name="T45" fmla="*/ 318 h 448"/>
                <a:gd name="T46" fmla="*/ 43 w 120"/>
                <a:gd name="T47" fmla="*/ 292 h 448"/>
                <a:gd name="T48" fmla="*/ 52 w 120"/>
                <a:gd name="T49" fmla="*/ 284 h 448"/>
                <a:gd name="T50" fmla="*/ 56 w 120"/>
                <a:gd name="T51" fmla="*/ 278 h 448"/>
                <a:gd name="T52" fmla="*/ 67 w 120"/>
                <a:gd name="T53" fmla="*/ 297 h 448"/>
                <a:gd name="T54" fmla="*/ 87 w 120"/>
                <a:gd name="T55" fmla="*/ 304 h 448"/>
                <a:gd name="T56" fmla="*/ 111 w 120"/>
                <a:gd name="T57" fmla="*/ 294 h 448"/>
                <a:gd name="T58" fmla="*/ 118 w 120"/>
                <a:gd name="T59" fmla="*/ 269 h 448"/>
                <a:gd name="T60" fmla="*/ 2 w 120"/>
                <a:gd name="T61" fmla="*/ 234 h 448"/>
                <a:gd name="T62" fmla="*/ 101 w 120"/>
                <a:gd name="T63" fmla="*/ 284 h 448"/>
                <a:gd name="T64" fmla="*/ 77 w 120"/>
                <a:gd name="T65" fmla="*/ 288 h 448"/>
                <a:gd name="T66" fmla="*/ 65 w 120"/>
                <a:gd name="T67" fmla="*/ 276 h 448"/>
                <a:gd name="T68" fmla="*/ 64 w 120"/>
                <a:gd name="T69" fmla="*/ 248 h 448"/>
                <a:gd name="T70" fmla="*/ 106 w 120"/>
                <a:gd name="T71" fmla="*/ 266 h 448"/>
                <a:gd name="T72" fmla="*/ 0 w 120"/>
                <a:gd name="T73" fmla="*/ 379 h 448"/>
                <a:gd name="T74" fmla="*/ 58 w 120"/>
                <a:gd name="T75" fmla="*/ 324 h 448"/>
                <a:gd name="T76" fmla="*/ 120 w 120"/>
                <a:gd name="T77" fmla="*/ 383 h 448"/>
                <a:gd name="T78" fmla="*/ 101 w 120"/>
                <a:gd name="T79" fmla="*/ 411 h 448"/>
                <a:gd name="T80" fmla="*/ 94 w 120"/>
                <a:gd name="T81" fmla="*/ 351 h 448"/>
                <a:gd name="T82" fmla="*/ 25 w 120"/>
                <a:gd name="T83" fmla="*/ 350 h 448"/>
                <a:gd name="T84" fmla="*/ 20 w 120"/>
                <a:gd name="T85" fmla="*/ 411 h 448"/>
                <a:gd name="T86" fmla="*/ 2 w 120"/>
                <a:gd name="T87" fmla="*/ 448 h 448"/>
                <a:gd name="T88" fmla="*/ 118 w 120"/>
                <a:gd name="T89" fmla="*/ 435 h 448"/>
                <a:gd name="T90" fmla="*/ 2 w 120"/>
                <a:gd name="T91"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448">
                  <a:moveTo>
                    <a:pt x="2" y="119"/>
                  </a:moveTo>
                  <a:cubicBezTo>
                    <a:pt x="2" y="105"/>
                    <a:pt x="2" y="105"/>
                    <a:pt x="2" y="105"/>
                  </a:cubicBezTo>
                  <a:cubicBezTo>
                    <a:pt x="80" y="105"/>
                    <a:pt x="80" y="105"/>
                    <a:pt x="80" y="105"/>
                  </a:cubicBezTo>
                  <a:cubicBezTo>
                    <a:pt x="86" y="105"/>
                    <a:pt x="94" y="106"/>
                    <a:pt x="103" y="107"/>
                  </a:cubicBezTo>
                  <a:cubicBezTo>
                    <a:pt x="103" y="106"/>
                    <a:pt x="103" y="106"/>
                    <a:pt x="103" y="106"/>
                  </a:cubicBezTo>
                  <a:cubicBezTo>
                    <a:pt x="97" y="105"/>
                    <a:pt x="94" y="104"/>
                    <a:pt x="91" y="103"/>
                  </a:cubicBezTo>
                  <a:cubicBezTo>
                    <a:pt x="2" y="63"/>
                    <a:pt x="2" y="63"/>
                    <a:pt x="2" y="63"/>
                  </a:cubicBezTo>
                  <a:cubicBezTo>
                    <a:pt x="2" y="56"/>
                    <a:pt x="2" y="56"/>
                    <a:pt x="2" y="56"/>
                  </a:cubicBezTo>
                  <a:cubicBezTo>
                    <a:pt x="91" y="16"/>
                    <a:pt x="91" y="16"/>
                    <a:pt x="91" y="16"/>
                  </a:cubicBezTo>
                  <a:cubicBezTo>
                    <a:pt x="93" y="15"/>
                    <a:pt x="97" y="14"/>
                    <a:pt x="103" y="13"/>
                  </a:cubicBezTo>
                  <a:cubicBezTo>
                    <a:pt x="103" y="12"/>
                    <a:pt x="103" y="12"/>
                    <a:pt x="103" y="12"/>
                  </a:cubicBezTo>
                  <a:cubicBezTo>
                    <a:pt x="98" y="13"/>
                    <a:pt x="90" y="13"/>
                    <a:pt x="80" y="13"/>
                  </a:cubicBezTo>
                  <a:cubicBezTo>
                    <a:pt x="2" y="13"/>
                    <a:pt x="2" y="13"/>
                    <a:pt x="2" y="13"/>
                  </a:cubicBezTo>
                  <a:cubicBezTo>
                    <a:pt x="2" y="0"/>
                    <a:pt x="2" y="0"/>
                    <a:pt x="2" y="0"/>
                  </a:cubicBezTo>
                  <a:cubicBezTo>
                    <a:pt x="118" y="0"/>
                    <a:pt x="118" y="0"/>
                    <a:pt x="118" y="0"/>
                  </a:cubicBezTo>
                  <a:cubicBezTo>
                    <a:pt x="118" y="18"/>
                    <a:pt x="118" y="18"/>
                    <a:pt x="118" y="18"/>
                  </a:cubicBezTo>
                  <a:cubicBezTo>
                    <a:pt x="37" y="54"/>
                    <a:pt x="37" y="54"/>
                    <a:pt x="37" y="54"/>
                  </a:cubicBezTo>
                  <a:cubicBezTo>
                    <a:pt x="31" y="57"/>
                    <a:pt x="26" y="58"/>
                    <a:pt x="23" y="59"/>
                  </a:cubicBezTo>
                  <a:cubicBezTo>
                    <a:pt x="23" y="60"/>
                    <a:pt x="23" y="60"/>
                    <a:pt x="23" y="60"/>
                  </a:cubicBezTo>
                  <a:cubicBezTo>
                    <a:pt x="29" y="62"/>
                    <a:pt x="34" y="64"/>
                    <a:pt x="37" y="65"/>
                  </a:cubicBezTo>
                  <a:cubicBezTo>
                    <a:pt x="118" y="102"/>
                    <a:pt x="118" y="102"/>
                    <a:pt x="118" y="102"/>
                  </a:cubicBezTo>
                  <a:cubicBezTo>
                    <a:pt x="118" y="119"/>
                    <a:pt x="118" y="119"/>
                    <a:pt x="118" y="119"/>
                  </a:cubicBezTo>
                  <a:lnTo>
                    <a:pt x="2" y="119"/>
                  </a:lnTo>
                  <a:close/>
                  <a:moveTo>
                    <a:pt x="2" y="212"/>
                  </a:moveTo>
                  <a:cubicBezTo>
                    <a:pt x="2" y="150"/>
                    <a:pt x="2" y="150"/>
                    <a:pt x="2" y="150"/>
                  </a:cubicBezTo>
                  <a:cubicBezTo>
                    <a:pt x="118" y="150"/>
                    <a:pt x="118" y="150"/>
                    <a:pt x="118" y="150"/>
                  </a:cubicBezTo>
                  <a:cubicBezTo>
                    <a:pt x="118" y="209"/>
                    <a:pt x="118" y="209"/>
                    <a:pt x="118" y="209"/>
                  </a:cubicBezTo>
                  <a:cubicBezTo>
                    <a:pt x="106" y="209"/>
                    <a:pt x="106" y="209"/>
                    <a:pt x="106" y="209"/>
                  </a:cubicBezTo>
                  <a:cubicBezTo>
                    <a:pt x="106" y="163"/>
                    <a:pt x="106" y="163"/>
                    <a:pt x="106" y="163"/>
                  </a:cubicBezTo>
                  <a:cubicBezTo>
                    <a:pt x="67" y="163"/>
                    <a:pt x="67" y="163"/>
                    <a:pt x="67" y="163"/>
                  </a:cubicBezTo>
                  <a:cubicBezTo>
                    <a:pt x="67" y="206"/>
                    <a:pt x="67" y="206"/>
                    <a:pt x="67" y="206"/>
                  </a:cubicBezTo>
                  <a:cubicBezTo>
                    <a:pt x="55" y="206"/>
                    <a:pt x="55" y="206"/>
                    <a:pt x="55" y="206"/>
                  </a:cubicBezTo>
                  <a:cubicBezTo>
                    <a:pt x="55" y="163"/>
                    <a:pt x="55" y="163"/>
                    <a:pt x="55" y="163"/>
                  </a:cubicBezTo>
                  <a:cubicBezTo>
                    <a:pt x="14" y="163"/>
                    <a:pt x="14" y="163"/>
                    <a:pt x="14" y="163"/>
                  </a:cubicBezTo>
                  <a:cubicBezTo>
                    <a:pt x="14" y="212"/>
                    <a:pt x="14" y="212"/>
                    <a:pt x="14" y="212"/>
                  </a:cubicBezTo>
                  <a:lnTo>
                    <a:pt x="2" y="212"/>
                  </a:lnTo>
                  <a:close/>
                  <a:moveTo>
                    <a:pt x="2" y="234"/>
                  </a:moveTo>
                  <a:cubicBezTo>
                    <a:pt x="2" y="248"/>
                    <a:pt x="2" y="248"/>
                    <a:pt x="2" y="248"/>
                  </a:cubicBezTo>
                  <a:cubicBezTo>
                    <a:pt x="51" y="248"/>
                    <a:pt x="51" y="248"/>
                    <a:pt x="51" y="248"/>
                  </a:cubicBezTo>
                  <a:cubicBezTo>
                    <a:pt x="51" y="259"/>
                    <a:pt x="51" y="259"/>
                    <a:pt x="51" y="259"/>
                  </a:cubicBezTo>
                  <a:cubicBezTo>
                    <a:pt x="51" y="261"/>
                    <a:pt x="51" y="264"/>
                    <a:pt x="50" y="266"/>
                  </a:cubicBezTo>
                  <a:cubicBezTo>
                    <a:pt x="50" y="268"/>
                    <a:pt x="49" y="270"/>
                    <a:pt x="47" y="272"/>
                  </a:cubicBezTo>
                  <a:cubicBezTo>
                    <a:pt x="46" y="273"/>
                    <a:pt x="44" y="275"/>
                    <a:pt x="42" y="277"/>
                  </a:cubicBezTo>
                  <a:cubicBezTo>
                    <a:pt x="40" y="278"/>
                    <a:pt x="37" y="280"/>
                    <a:pt x="34" y="282"/>
                  </a:cubicBezTo>
                  <a:cubicBezTo>
                    <a:pt x="2" y="301"/>
                    <a:pt x="2" y="301"/>
                    <a:pt x="2" y="301"/>
                  </a:cubicBezTo>
                  <a:cubicBezTo>
                    <a:pt x="2" y="318"/>
                    <a:pt x="2" y="318"/>
                    <a:pt x="2" y="318"/>
                  </a:cubicBezTo>
                  <a:cubicBezTo>
                    <a:pt x="37" y="296"/>
                    <a:pt x="37" y="296"/>
                    <a:pt x="37" y="296"/>
                  </a:cubicBezTo>
                  <a:cubicBezTo>
                    <a:pt x="39" y="294"/>
                    <a:pt x="41" y="293"/>
                    <a:pt x="43" y="292"/>
                  </a:cubicBezTo>
                  <a:cubicBezTo>
                    <a:pt x="45" y="290"/>
                    <a:pt x="47" y="289"/>
                    <a:pt x="49" y="288"/>
                  </a:cubicBezTo>
                  <a:cubicBezTo>
                    <a:pt x="50" y="286"/>
                    <a:pt x="51" y="285"/>
                    <a:pt x="52" y="284"/>
                  </a:cubicBezTo>
                  <a:cubicBezTo>
                    <a:pt x="54" y="282"/>
                    <a:pt x="55" y="280"/>
                    <a:pt x="55" y="278"/>
                  </a:cubicBezTo>
                  <a:cubicBezTo>
                    <a:pt x="56" y="278"/>
                    <a:pt x="56" y="278"/>
                    <a:pt x="56" y="278"/>
                  </a:cubicBezTo>
                  <a:cubicBezTo>
                    <a:pt x="57" y="282"/>
                    <a:pt x="58" y="286"/>
                    <a:pt x="60" y="289"/>
                  </a:cubicBezTo>
                  <a:cubicBezTo>
                    <a:pt x="62" y="292"/>
                    <a:pt x="64" y="295"/>
                    <a:pt x="67" y="297"/>
                  </a:cubicBezTo>
                  <a:cubicBezTo>
                    <a:pt x="70" y="300"/>
                    <a:pt x="73" y="301"/>
                    <a:pt x="76" y="303"/>
                  </a:cubicBezTo>
                  <a:cubicBezTo>
                    <a:pt x="79" y="304"/>
                    <a:pt x="83" y="304"/>
                    <a:pt x="87" y="304"/>
                  </a:cubicBezTo>
                  <a:cubicBezTo>
                    <a:pt x="92" y="304"/>
                    <a:pt x="97" y="303"/>
                    <a:pt x="101" y="302"/>
                  </a:cubicBezTo>
                  <a:cubicBezTo>
                    <a:pt x="105" y="300"/>
                    <a:pt x="108" y="297"/>
                    <a:pt x="111" y="294"/>
                  </a:cubicBezTo>
                  <a:cubicBezTo>
                    <a:pt x="113" y="291"/>
                    <a:pt x="115" y="287"/>
                    <a:pt x="116" y="283"/>
                  </a:cubicBezTo>
                  <a:cubicBezTo>
                    <a:pt x="118" y="279"/>
                    <a:pt x="118" y="274"/>
                    <a:pt x="118" y="269"/>
                  </a:cubicBezTo>
                  <a:cubicBezTo>
                    <a:pt x="118" y="234"/>
                    <a:pt x="118" y="234"/>
                    <a:pt x="118" y="234"/>
                  </a:cubicBezTo>
                  <a:lnTo>
                    <a:pt x="2" y="234"/>
                  </a:lnTo>
                  <a:close/>
                  <a:moveTo>
                    <a:pt x="106" y="266"/>
                  </a:moveTo>
                  <a:cubicBezTo>
                    <a:pt x="106" y="274"/>
                    <a:pt x="104" y="280"/>
                    <a:pt x="101" y="284"/>
                  </a:cubicBezTo>
                  <a:cubicBezTo>
                    <a:pt x="97" y="288"/>
                    <a:pt x="92" y="290"/>
                    <a:pt x="86" y="290"/>
                  </a:cubicBezTo>
                  <a:cubicBezTo>
                    <a:pt x="83" y="290"/>
                    <a:pt x="79" y="289"/>
                    <a:pt x="77" y="288"/>
                  </a:cubicBezTo>
                  <a:cubicBezTo>
                    <a:pt x="74" y="287"/>
                    <a:pt x="71" y="285"/>
                    <a:pt x="70" y="283"/>
                  </a:cubicBezTo>
                  <a:cubicBezTo>
                    <a:pt x="68" y="281"/>
                    <a:pt x="66" y="279"/>
                    <a:pt x="65" y="276"/>
                  </a:cubicBezTo>
                  <a:cubicBezTo>
                    <a:pt x="64" y="273"/>
                    <a:pt x="64" y="270"/>
                    <a:pt x="64" y="266"/>
                  </a:cubicBezTo>
                  <a:cubicBezTo>
                    <a:pt x="64" y="248"/>
                    <a:pt x="64" y="248"/>
                    <a:pt x="64" y="248"/>
                  </a:cubicBezTo>
                  <a:cubicBezTo>
                    <a:pt x="106" y="248"/>
                    <a:pt x="106" y="248"/>
                    <a:pt x="106" y="248"/>
                  </a:cubicBezTo>
                  <a:lnTo>
                    <a:pt x="106" y="266"/>
                  </a:lnTo>
                  <a:close/>
                  <a:moveTo>
                    <a:pt x="6" y="411"/>
                  </a:moveTo>
                  <a:cubicBezTo>
                    <a:pt x="2" y="402"/>
                    <a:pt x="0" y="391"/>
                    <a:pt x="0" y="379"/>
                  </a:cubicBezTo>
                  <a:cubicBezTo>
                    <a:pt x="0" y="362"/>
                    <a:pt x="5" y="349"/>
                    <a:pt x="16" y="339"/>
                  </a:cubicBezTo>
                  <a:cubicBezTo>
                    <a:pt x="26" y="329"/>
                    <a:pt x="40" y="324"/>
                    <a:pt x="58" y="324"/>
                  </a:cubicBezTo>
                  <a:cubicBezTo>
                    <a:pt x="76" y="324"/>
                    <a:pt x="91" y="329"/>
                    <a:pt x="103" y="341"/>
                  </a:cubicBezTo>
                  <a:cubicBezTo>
                    <a:pt x="115" y="352"/>
                    <a:pt x="120" y="366"/>
                    <a:pt x="120" y="383"/>
                  </a:cubicBezTo>
                  <a:cubicBezTo>
                    <a:pt x="120" y="394"/>
                    <a:pt x="119" y="404"/>
                    <a:pt x="115" y="411"/>
                  </a:cubicBezTo>
                  <a:cubicBezTo>
                    <a:pt x="101" y="411"/>
                    <a:pt x="101" y="411"/>
                    <a:pt x="101" y="411"/>
                  </a:cubicBezTo>
                  <a:cubicBezTo>
                    <a:pt x="106" y="403"/>
                    <a:pt x="108" y="393"/>
                    <a:pt x="108" y="383"/>
                  </a:cubicBezTo>
                  <a:cubicBezTo>
                    <a:pt x="108" y="370"/>
                    <a:pt x="103" y="359"/>
                    <a:pt x="94" y="351"/>
                  </a:cubicBezTo>
                  <a:cubicBezTo>
                    <a:pt x="85" y="342"/>
                    <a:pt x="74" y="338"/>
                    <a:pt x="59" y="338"/>
                  </a:cubicBezTo>
                  <a:cubicBezTo>
                    <a:pt x="44" y="338"/>
                    <a:pt x="33" y="342"/>
                    <a:pt x="25" y="350"/>
                  </a:cubicBezTo>
                  <a:cubicBezTo>
                    <a:pt x="16" y="358"/>
                    <a:pt x="12" y="368"/>
                    <a:pt x="12" y="380"/>
                  </a:cubicBezTo>
                  <a:cubicBezTo>
                    <a:pt x="12" y="392"/>
                    <a:pt x="14" y="402"/>
                    <a:pt x="20" y="411"/>
                  </a:cubicBezTo>
                  <a:lnTo>
                    <a:pt x="6" y="411"/>
                  </a:lnTo>
                  <a:close/>
                  <a:moveTo>
                    <a:pt x="2" y="448"/>
                  </a:moveTo>
                  <a:cubicBezTo>
                    <a:pt x="2" y="435"/>
                    <a:pt x="2" y="435"/>
                    <a:pt x="2" y="435"/>
                  </a:cubicBezTo>
                  <a:cubicBezTo>
                    <a:pt x="118" y="435"/>
                    <a:pt x="118" y="435"/>
                    <a:pt x="118" y="435"/>
                  </a:cubicBezTo>
                  <a:cubicBezTo>
                    <a:pt x="118" y="448"/>
                    <a:pt x="118" y="448"/>
                    <a:pt x="118" y="448"/>
                  </a:cubicBezTo>
                  <a:lnTo>
                    <a:pt x="2" y="448"/>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1" name="Freeform 227">
              <a:extLst>
                <a:ext uri="{FF2B5EF4-FFF2-40B4-BE49-F238E27FC236}">
                  <a16:creationId xmlns:a16="http://schemas.microsoft.com/office/drawing/2014/main" id="{E366E218-F2FB-8645-EA18-AC334E62B8C8}"/>
                </a:ext>
              </a:extLst>
            </p:cNvPr>
            <p:cNvSpPr>
              <a:spLocks noEditPoints="1"/>
            </p:cNvSpPr>
            <p:nvPr/>
          </p:nvSpPr>
          <p:spPr bwMode="auto">
            <a:xfrm>
              <a:off x="1569091" y="6261595"/>
              <a:ext cx="1549105" cy="220936"/>
            </a:xfrm>
            <a:custGeom>
              <a:avLst/>
              <a:gdLst>
                <a:gd name="T0" fmla="*/ 4 w 513"/>
                <a:gd name="T1" fmla="*/ 61 h 73"/>
                <a:gd name="T2" fmla="*/ 19 w 513"/>
                <a:gd name="T3" fmla="*/ 65 h 73"/>
                <a:gd name="T4" fmla="*/ 33 w 513"/>
                <a:gd name="T5" fmla="*/ 49 h 73"/>
                <a:gd name="T6" fmla="*/ 17 w 513"/>
                <a:gd name="T7" fmla="*/ 39 h 73"/>
                <a:gd name="T8" fmla="*/ 1 w 513"/>
                <a:gd name="T9" fmla="*/ 26 h 73"/>
                <a:gd name="T10" fmla="*/ 8 w 513"/>
                <a:gd name="T11" fmla="*/ 5 h 73"/>
                <a:gd name="T12" fmla="*/ 39 w 513"/>
                <a:gd name="T13" fmla="*/ 3 h 73"/>
                <a:gd name="T14" fmla="*/ 18 w 513"/>
                <a:gd name="T15" fmla="*/ 8 h 73"/>
                <a:gd name="T16" fmla="*/ 9 w 513"/>
                <a:gd name="T17" fmla="*/ 18 h 73"/>
                <a:gd name="T18" fmla="*/ 17 w 513"/>
                <a:gd name="T19" fmla="*/ 29 h 73"/>
                <a:gd name="T20" fmla="*/ 37 w 513"/>
                <a:gd name="T21" fmla="*/ 41 h 73"/>
                <a:gd name="T22" fmla="*/ 40 w 513"/>
                <a:gd name="T23" fmla="*/ 62 h 73"/>
                <a:gd name="T24" fmla="*/ 17 w 513"/>
                <a:gd name="T25" fmla="*/ 73 h 73"/>
                <a:gd name="T26" fmla="*/ 4 w 513"/>
                <a:gd name="T27" fmla="*/ 70 h 73"/>
                <a:gd name="T28" fmla="*/ 75 w 513"/>
                <a:gd name="T29" fmla="*/ 1 h 73"/>
                <a:gd name="T30" fmla="*/ 64 w 513"/>
                <a:gd name="T31" fmla="*/ 52 h 73"/>
                <a:gd name="T32" fmla="*/ 111 w 513"/>
                <a:gd name="T33" fmla="*/ 71 h 73"/>
                <a:gd name="T34" fmla="*/ 78 w 513"/>
                <a:gd name="T35" fmla="*/ 14 h 73"/>
                <a:gd name="T36" fmla="*/ 80 w 513"/>
                <a:gd name="T37" fmla="*/ 14 h 73"/>
                <a:gd name="T38" fmla="*/ 157 w 513"/>
                <a:gd name="T39" fmla="*/ 71 h 73"/>
                <a:gd name="T40" fmla="*/ 129 w 513"/>
                <a:gd name="T41" fmla="*/ 1 h 73"/>
                <a:gd name="T42" fmla="*/ 157 w 513"/>
                <a:gd name="T43" fmla="*/ 71 h 73"/>
                <a:gd name="T44" fmla="*/ 231 w 513"/>
                <a:gd name="T45" fmla="*/ 24 h 73"/>
                <a:gd name="T46" fmla="*/ 230 w 513"/>
                <a:gd name="T47" fmla="*/ 18 h 73"/>
                <a:gd name="T48" fmla="*/ 178 w 513"/>
                <a:gd name="T49" fmla="*/ 18 h 73"/>
                <a:gd name="T50" fmla="*/ 176 w 513"/>
                <a:gd name="T51" fmla="*/ 24 h 73"/>
                <a:gd name="T52" fmla="*/ 168 w 513"/>
                <a:gd name="T53" fmla="*/ 1 h 73"/>
                <a:gd name="T54" fmla="*/ 204 w 513"/>
                <a:gd name="T55" fmla="*/ 59 h 73"/>
                <a:gd name="T56" fmla="*/ 229 w 513"/>
                <a:gd name="T57" fmla="*/ 1 h 73"/>
                <a:gd name="T58" fmla="*/ 285 w 513"/>
                <a:gd name="T59" fmla="*/ 1 h 73"/>
                <a:gd name="T60" fmla="*/ 259 w 513"/>
                <a:gd name="T61" fmla="*/ 71 h 73"/>
                <a:gd name="T62" fmla="*/ 303 w 513"/>
                <a:gd name="T63" fmla="*/ 71 h 73"/>
                <a:gd name="T64" fmla="*/ 269 w 513"/>
                <a:gd name="T65" fmla="*/ 44 h 73"/>
                <a:gd name="T66" fmla="*/ 281 w 513"/>
                <a:gd name="T67" fmla="*/ 10 h 73"/>
                <a:gd name="T68" fmla="*/ 269 w 513"/>
                <a:gd name="T69" fmla="*/ 44 h 73"/>
                <a:gd name="T70" fmla="*/ 336 w 513"/>
                <a:gd name="T71" fmla="*/ 71 h 73"/>
                <a:gd name="T72" fmla="*/ 308 w 513"/>
                <a:gd name="T73" fmla="*/ 9 h 73"/>
                <a:gd name="T74" fmla="*/ 357 w 513"/>
                <a:gd name="T75" fmla="*/ 9 h 73"/>
                <a:gd name="T76" fmla="*/ 395 w 513"/>
                <a:gd name="T77" fmla="*/ 1 h 73"/>
                <a:gd name="T78" fmla="*/ 403 w 513"/>
                <a:gd name="T79" fmla="*/ 45 h 73"/>
                <a:gd name="T80" fmla="*/ 438 w 513"/>
                <a:gd name="T81" fmla="*/ 22 h 73"/>
                <a:gd name="T82" fmla="*/ 412 w 513"/>
                <a:gd name="T83" fmla="*/ 37 h 73"/>
                <a:gd name="T84" fmla="*/ 413 w 513"/>
                <a:gd name="T85" fmla="*/ 9 h 73"/>
                <a:gd name="T86" fmla="*/ 504 w 513"/>
                <a:gd name="T87" fmla="*/ 10 h 73"/>
                <a:gd name="T88" fmla="*/ 446 w 513"/>
                <a:gd name="T89" fmla="*/ 37 h 73"/>
                <a:gd name="T90" fmla="*/ 504 w 513"/>
                <a:gd name="T91" fmla="*/ 63 h 73"/>
                <a:gd name="T92" fmla="*/ 497 w 513"/>
                <a:gd name="T93" fmla="*/ 58 h 73"/>
                <a:gd name="T94" fmla="*/ 455 w 513"/>
                <a:gd name="T95" fmla="*/ 36 h 73"/>
                <a:gd name="T96" fmla="*/ 498 w 513"/>
                <a:gd name="T9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3" h="73">
                  <a:moveTo>
                    <a:pt x="0" y="69"/>
                  </a:moveTo>
                  <a:cubicBezTo>
                    <a:pt x="0" y="59"/>
                    <a:pt x="0" y="59"/>
                    <a:pt x="0" y="59"/>
                  </a:cubicBezTo>
                  <a:cubicBezTo>
                    <a:pt x="1" y="60"/>
                    <a:pt x="2" y="61"/>
                    <a:pt x="4" y="61"/>
                  </a:cubicBezTo>
                  <a:cubicBezTo>
                    <a:pt x="5" y="62"/>
                    <a:pt x="7" y="63"/>
                    <a:pt x="9" y="63"/>
                  </a:cubicBezTo>
                  <a:cubicBezTo>
                    <a:pt x="11" y="64"/>
                    <a:pt x="12" y="64"/>
                    <a:pt x="14" y="65"/>
                  </a:cubicBezTo>
                  <a:cubicBezTo>
                    <a:pt x="16" y="65"/>
                    <a:pt x="17" y="65"/>
                    <a:pt x="19" y="65"/>
                  </a:cubicBezTo>
                  <a:cubicBezTo>
                    <a:pt x="24" y="65"/>
                    <a:pt x="28" y="64"/>
                    <a:pt x="30" y="62"/>
                  </a:cubicBezTo>
                  <a:cubicBezTo>
                    <a:pt x="33" y="60"/>
                    <a:pt x="34" y="58"/>
                    <a:pt x="34" y="54"/>
                  </a:cubicBezTo>
                  <a:cubicBezTo>
                    <a:pt x="34" y="52"/>
                    <a:pt x="33" y="51"/>
                    <a:pt x="33" y="49"/>
                  </a:cubicBezTo>
                  <a:cubicBezTo>
                    <a:pt x="32" y="48"/>
                    <a:pt x="31" y="47"/>
                    <a:pt x="29" y="45"/>
                  </a:cubicBezTo>
                  <a:cubicBezTo>
                    <a:pt x="28" y="44"/>
                    <a:pt x="26" y="43"/>
                    <a:pt x="24" y="42"/>
                  </a:cubicBezTo>
                  <a:cubicBezTo>
                    <a:pt x="22" y="41"/>
                    <a:pt x="20" y="40"/>
                    <a:pt x="17" y="39"/>
                  </a:cubicBezTo>
                  <a:cubicBezTo>
                    <a:pt x="15" y="38"/>
                    <a:pt x="13" y="36"/>
                    <a:pt x="11" y="35"/>
                  </a:cubicBezTo>
                  <a:cubicBezTo>
                    <a:pt x="8" y="34"/>
                    <a:pt x="7" y="32"/>
                    <a:pt x="5" y="31"/>
                  </a:cubicBezTo>
                  <a:cubicBezTo>
                    <a:pt x="3" y="29"/>
                    <a:pt x="2" y="28"/>
                    <a:pt x="1" y="26"/>
                  </a:cubicBezTo>
                  <a:cubicBezTo>
                    <a:pt x="0" y="24"/>
                    <a:pt x="0" y="21"/>
                    <a:pt x="0" y="19"/>
                  </a:cubicBezTo>
                  <a:cubicBezTo>
                    <a:pt x="0" y="16"/>
                    <a:pt x="1" y="13"/>
                    <a:pt x="2" y="11"/>
                  </a:cubicBezTo>
                  <a:cubicBezTo>
                    <a:pt x="4" y="8"/>
                    <a:pt x="5" y="6"/>
                    <a:pt x="8" y="5"/>
                  </a:cubicBezTo>
                  <a:cubicBezTo>
                    <a:pt x="10" y="3"/>
                    <a:pt x="13" y="2"/>
                    <a:pt x="15" y="1"/>
                  </a:cubicBezTo>
                  <a:cubicBezTo>
                    <a:pt x="18" y="1"/>
                    <a:pt x="21" y="0"/>
                    <a:pt x="24" y="0"/>
                  </a:cubicBezTo>
                  <a:cubicBezTo>
                    <a:pt x="31" y="0"/>
                    <a:pt x="36" y="1"/>
                    <a:pt x="39" y="3"/>
                  </a:cubicBezTo>
                  <a:cubicBezTo>
                    <a:pt x="39" y="12"/>
                    <a:pt x="39" y="12"/>
                    <a:pt x="39" y="12"/>
                  </a:cubicBezTo>
                  <a:cubicBezTo>
                    <a:pt x="35" y="9"/>
                    <a:pt x="30" y="8"/>
                    <a:pt x="24" y="8"/>
                  </a:cubicBezTo>
                  <a:cubicBezTo>
                    <a:pt x="22" y="8"/>
                    <a:pt x="20" y="8"/>
                    <a:pt x="18" y="8"/>
                  </a:cubicBezTo>
                  <a:cubicBezTo>
                    <a:pt x="16" y="8"/>
                    <a:pt x="15" y="9"/>
                    <a:pt x="13" y="10"/>
                  </a:cubicBezTo>
                  <a:cubicBezTo>
                    <a:pt x="12" y="11"/>
                    <a:pt x="11" y="12"/>
                    <a:pt x="10" y="13"/>
                  </a:cubicBezTo>
                  <a:cubicBezTo>
                    <a:pt x="9" y="15"/>
                    <a:pt x="9" y="16"/>
                    <a:pt x="9" y="18"/>
                  </a:cubicBezTo>
                  <a:cubicBezTo>
                    <a:pt x="9" y="20"/>
                    <a:pt x="9" y="21"/>
                    <a:pt x="10" y="23"/>
                  </a:cubicBezTo>
                  <a:cubicBezTo>
                    <a:pt x="10" y="24"/>
                    <a:pt x="11" y="25"/>
                    <a:pt x="13" y="26"/>
                  </a:cubicBezTo>
                  <a:cubicBezTo>
                    <a:pt x="14" y="27"/>
                    <a:pt x="15" y="28"/>
                    <a:pt x="17" y="29"/>
                  </a:cubicBezTo>
                  <a:cubicBezTo>
                    <a:pt x="19" y="30"/>
                    <a:pt x="21" y="32"/>
                    <a:pt x="24" y="33"/>
                  </a:cubicBezTo>
                  <a:cubicBezTo>
                    <a:pt x="26" y="34"/>
                    <a:pt x="29" y="35"/>
                    <a:pt x="31" y="37"/>
                  </a:cubicBezTo>
                  <a:cubicBezTo>
                    <a:pt x="33" y="38"/>
                    <a:pt x="35" y="40"/>
                    <a:pt x="37" y="41"/>
                  </a:cubicBezTo>
                  <a:cubicBezTo>
                    <a:pt x="39" y="43"/>
                    <a:pt x="40" y="45"/>
                    <a:pt x="41" y="47"/>
                  </a:cubicBezTo>
                  <a:cubicBezTo>
                    <a:pt x="42" y="49"/>
                    <a:pt x="42" y="51"/>
                    <a:pt x="42" y="54"/>
                  </a:cubicBezTo>
                  <a:cubicBezTo>
                    <a:pt x="42" y="57"/>
                    <a:pt x="42" y="60"/>
                    <a:pt x="40" y="62"/>
                  </a:cubicBezTo>
                  <a:cubicBezTo>
                    <a:pt x="39" y="65"/>
                    <a:pt x="37" y="67"/>
                    <a:pt x="35" y="68"/>
                  </a:cubicBezTo>
                  <a:cubicBezTo>
                    <a:pt x="33" y="70"/>
                    <a:pt x="30" y="71"/>
                    <a:pt x="27" y="72"/>
                  </a:cubicBezTo>
                  <a:cubicBezTo>
                    <a:pt x="24" y="72"/>
                    <a:pt x="21" y="73"/>
                    <a:pt x="17" y="73"/>
                  </a:cubicBezTo>
                  <a:cubicBezTo>
                    <a:pt x="16" y="73"/>
                    <a:pt x="15" y="72"/>
                    <a:pt x="13" y="72"/>
                  </a:cubicBezTo>
                  <a:cubicBezTo>
                    <a:pt x="12" y="72"/>
                    <a:pt x="10" y="72"/>
                    <a:pt x="8" y="71"/>
                  </a:cubicBezTo>
                  <a:cubicBezTo>
                    <a:pt x="7" y="71"/>
                    <a:pt x="5" y="71"/>
                    <a:pt x="4" y="70"/>
                  </a:cubicBezTo>
                  <a:cubicBezTo>
                    <a:pt x="2" y="70"/>
                    <a:pt x="1" y="69"/>
                    <a:pt x="0" y="69"/>
                  </a:cubicBezTo>
                  <a:close/>
                  <a:moveTo>
                    <a:pt x="84" y="1"/>
                  </a:moveTo>
                  <a:cubicBezTo>
                    <a:pt x="75" y="1"/>
                    <a:pt x="75" y="1"/>
                    <a:pt x="75" y="1"/>
                  </a:cubicBezTo>
                  <a:cubicBezTo>
                    <a:pt x="48" y="71"/>
                    <a:pt x="48" y="71"/>
                    <a:pt x="48" y="71"/>
                  </a:cubicBezTo>
                  <a:cubicBezTo>
                    <a:pt x="57" y="71"/>
                    <a:pt x="57" y="71"/>
                    <a:pt x="57" y="71"/>
                  </a:cubicBezTo>
                  <a:cubicBezTo>
                    <a:pt x="64" y="52"/>
                    <a:pt x="64" y="52"/>
                    <a:pt x="64" y="52"/>
                  </a:cubicBezTo>
                  <a:cubicBezTo>
                    <a:pt x="94" y="52"/>
                    <a:pt x="94" y="52"/>
                    <a:pt x="94" y="52"/>
                  </a:cubicBezTo>
                  <a:cubicBezTo>
                    <a:pt x="101" y="71"/>
                    <a:pt x="101" y="71"/>
                    <a:pt x="101" y="71"/>
                  </a:cubicBezTo>
                  <a:cubicBezTo>
                    <a:pt x="111" y="71"/>
                    <a:pt x="111" y="71"/>
                    <a:pt x="111" y="71"/>
                  </a:cubicBezTo>
                  <a:lnTo>
                    <a:pt x="84" y="1"/>
                  </a:lnTo>
                  <a:close/>
                  <a:moveTo>
                    <a:pt x="67" y="44"/>
                  </a:moveTo>
                  <a:cubicBezTo>
                    <a:pt x="78" y="14"/>
                    <a:pt x="78" y="14"/>
                    <a:pt x="78" y="14"/>
                  </a:cubicBezTo>
                  <a:cubicBezTo>
                    <a:pt x="78" y="13"/>
                    <a:pt x="79" y="12"/>
                    <a:pt x="79" y="10"/>
                  </a:cubicBezTo>
                  <a:cubicBezTo>
                    <a:pt x="79" y="10"/>
                    <a:pt x="79" y="10"/>
                    <a:pt x="79" y="10"/>
                  </a:cubicBezTo>
                  <a:cubicBezTo>
                    <a:pt x="80" y="12"/>
                    <a:pt x="80" y="14"/>
                    <a:pt x="80" y="14"/>
                  </a:cubicBezTo>
                  <a:cubicBezTo>
                    <a:pt x="91" y="44"/>
                    <a:pt x="91" y="44"/>
                    <a:pt x="91" y="44"/>
                  </a:cubicBezTo>
                  <a:lnTo>
                    <a:pt x="67" y="44"/>
                  </a:lnTo>
                  <a:close/>
                  <a:moveTo>
                    <a:pt x="157" y="71"/>
                  </a:moveTo>
                  <a:cubicBezTo>
                    <a:pt x="121" y="71"/>
                    <a:pt x="121" y="71"/>
                    <a:pt x="121" y="71"/>
                  </a:cubicBezTo>
                  <a:cubicBezTo>
                    <a:pt x="121" y="1"/>
                    <a:pt x="121" y="1"/>
                    <a:pt x="121" y="1"/>
                  </a:cubicBezTo>
                  <a:cubicBezTo>
                    <a:pt x="129" y="1"/>
                    <a:pt x="129" y="1"/>
                    <a:pt x="129" y="1"/>
                  </a:cubicBezTo>
                  <a:cubicBezTo>
                    <a:pt x="129" y="64"/>
                    <a:pt x="129" y="64"/>
                    <a:pt x="129" y="64"/>
                  </a:cubicBezTo>
                  <a:cubicBezTo>
                    <a:pt x="157" y="64"/>
                    <a:pt x="157" y="64"/>
                    <a:pt x="157" y="64"/>
                  </a:cubicBezTo>
                  <a:lnTo>
                    <a:pt x="157" y="71"/>
                  </a:lnTo>
                  <a:close/>
                  <a:moveTo>
                    <a:pt x="239" y="71"/>
                  </a:moveTo>
                  <a:cubicBezTo>
                    <a:pt x="231" y="71"/>
                    <a:pt x="231" y="71"/>
                    <a:pt x="231" y="71"/>
                  </a:cubicBezTo>
                  <a:cubicBezTo>
                    <a:pt x="231" y="24"/>
                    <a:pt x="231" y="24"/>
                    <a:pt x="231" y="24"/>
                  </a:cubicBezTo>
                  <a:cubicBezTo>
                    <a:pt x="231" y="21"/>
                    <a:pt x="231" y="16"/>
                    <a:pt x="232" y="11"/>
                  </a:cubicBezTo>
                  <a:cubicBezTo>
                    <a:pt x="232" y="11"/>
                    <a:pt x="232" y="11"/>
                    <a:pt x="232" y="11"/>
                  </a:cubicBezTo>
                  <a:cubicBezTo>
                    <a:pt x="231" y="14"/>
                    <a:pt x="230" y="16"/>
                    <a:pt x="230" y="18"/>
                  </a:cubicBezTo>
                  <a:cubicBezTo>
                    <a:pt x="206" y="71"/>
                    <a:pt x="206" y="71"/>
                    <a:pt x="206" y="71"/>
                  </a:cubicBezTo>
                  <a:cubicBezTo>
                    <a:pt x="202" y="71"/>
                    <a:pt x="202" y="71"/>
                    <a:pt x="202" y="71"/>
                  </a:cubicBezTo>
                  <a:cubicBezTo>
                    <a:pt x="178" y="18"/>
                    <a:pt x="178" y="18"/>
                    <a:pt x="178" y="18"/>
                  </a:cubicBezTo>
                  <a:cubicBezTo>
                    <a:pt x="177" y="16"/>
                    <a:pt x="176" y="14"/>
                    <a:pt x="176" y="11"/>
                  </a:cubicBezTo>
                  <a:cubicBezTo>
                    <a:pt x="176" y="11"/>
                    <a:pt x="176" y="11"/>
                    <a:pt x="176" y="11"/>
                  </a:cubicBezTo>
                  <a:cubicBezTo>
                    <a:pt x="176" y="14"/>
                    <a:pt x="176" y="18"/>
                    <a:pt x="176" y="24"/>
                  </a:cubicBezTo>
                  <a:cubicBezTo>
                    <a:pt x="176" y="71"/>
                    <a:pt x="176" y="71"/>
                    <a:pt x="176" y="71"/>
                  </a:cubicBezTo>
                  <a:cubicBezTo>
                    <a:pt x="168" y="71"/>
                    <a:pt x="168" y="71"/>
                    <a:pt x="168" y="71"/>
                  </a:cubicBezTo>
                  <a:cubicBezTo>
                    <a:pt x="168" y="1"/>
                    <a:pt x="168" y="1"/>
                    <a:pt x="168" y="1"/>
                  </a:cubicBezTo>
                  <a:cubicBezTo>
                    <a:pt x="179" y="1"/>
                    <a:pt x="179" y="1"/>
                    <a:pt x="179" y="1"/>
                  </a:cubicBezTo>
                  <a:cubicBezTo>
                    <a:pt x="200" y="50"/>
                    <a:pt x="200" y="50"/>
                    <a:pt x="200" y="50"/>
                  </a:cubicBezTo>
                  <a:cubicBezTo>
                    <a:pt x="202" y="54"/>
                    <a:pt x="203" y="57"/>
                    <a:pt x="204" y="59"/>
                  </a:cubicBezTo>
                  <a:cubicBezTo>
                    <a:pt x="204" y="59"/>
                    <a:pt x="204" y="59"/>
                    <a:pt x="204" y="59"/>
                  </a:cubicBezTo>
                  <a:cubicBezTo>
                    <a:pt x="205" y="55"/>
                    <a:pt x="206" y="52"/>
                    <a:pt x="207" y="50"/>
                  </a:cubicBezTo>
                  <a:cubicBezTo>
                    <a:pt x="229" y="1"/>
                    <a:pt x="229" y="1"/>
                    <a:pt x="229" y="1"/>
                  </a:cubicBezTo>
                  <a:cubicBezTo>
                    <a:pt x="239" y="1"/>
                    <a:pt x="239" y="1"/>
                    <a:pt x="239" y="1"/>
                  </a:cubicBezTo>
                  <a:lnTo>
                    <a:pt x="239" y="71"/>
                  </a:lnTo>
                  <a:close/>
                  <a:moveTo>
                    <a:pt x="285" y="1"/>
                  </a:moveTo>
                  <a:cubicBezTo>
                    <a:pt x="277" y="1"/>
                    <a:pt x="277" y="1"/>
                    <a:pt x="277" y="1"/>
                  </a:cubicBezTo>
                  <a:cubicBezTo>
                    <a:pt x="250" y="71"/>
                    <a:pt x="250" y="71"/>
                    <a:pt x="250" y="71"/>
                  </a:cubicBezTo>
                  <a:cubicBezTo>
                    <a:pt x="259" y="71"/>
                    <a:pt x="259" y="71"/>
                    <a:pt x="259" y="71"/>
                  </a:cubicBezTo>
                  <a:cubicBezTo>
                    <a:pt x="266" y="52"/>
                    <a:pt x="266" y="52"/>
                    <a:pt x="266" y="52"/>
                  </a:cubicBezTo>
                  <a:cubicBezTo>
                    <a:pt x="296" y="52"/>
                    <a:pt x="296" y="52"/>
                    <a:pt x="296" y="52"/>
                  </a:cubicBezTo>
                  <a:cubicBezTo>
                    <a:pt x="303" y="71"/>
                    <a:pt x="303" y="71"/>
                    <a:pt x="303" y="71"/>
                  </a:cubicBezTo>
                  <a:cubicBezTo>
                    <a:pt x="312" y="71"/>
                    <a:pt x="312" y="71"/>
                    <a:pt x="312" y="71"/>
                  </a:cubicBezTo>
                  <a:lnTo>
                    <a:pt x="285" y="1"/>
                  </a:lnTo>
                  <a:close/>
                  <a:moveTo>
                    <a:pt x="269" y="44"/>
                  </a:moveTo>
                  <a:cubicBezTo>
                    <a:pt x="279" y="14"/>
                    <a:pt x="279" y="14"/>
                    <a:pt x="279" y="14"/>
                  </a:cubicBezTo>
                  <a:cubicBezTo>
                    <a:pt x="280" y="13"/>
                    <a:pt x="280" y="12"/>
                    <a:pt x="281" y="10"/>
                  </a:cubicBezTo>
                  <a:cubicBezTo>
                    <a:pt x="281" y="10"/>
                    <a:pt x="281" y="10"/>
                    <a:pt x="281" y="10"/>
                  </a:cubicBezTo>
                  <a:cubicBezTo>
                    <a:pt x="281" y="12"/>
                    <a:pt x="282" y="14"/>
                    <a:pt x="282" y="14"/>
                  </a:cubicBezTo>
                  <a:cubicBezTo>
                    <a:pt x="293" y="44"/>
                    <a:pt x="293" y="44"/>
                    <a:pt x="293" y="44"/>
                  </a:cubicBezTo>
                  <a:lnTo>
                    <a:pt x="269" y="44"/>
                  </a:lnTo>
                  <a:close/>
                  <a:moveTo>
                    <a:pt x="357" y="9"/>
                  </a:moveTo>
                  <a:cubicBezTo>
                    <a:pt x="336" y="9"/>
                    <a:pt x="336" y="9"/>
                    <a:pt x="336" y="9"/>
                  </a:cubicBezTo>
                  <a:cubicBezTo>
                    <a:pt x="336" y="71"/>
                    <a:pt x="336" y="71"/>
                    <a:pt x="336" y="71"/>
                  </a:cubicBezTo>
                  <a:cubicBezTo>
                    <a:pt x="328" y="71"/>
                    <a:pt x="328" y="71"/>
                    <a:pt x="328" y="71"/>
                  </a:cubicBezTo>
                  <a:cubicBezTo>
                    <a:pt x="328" y="9"/>
                    <a:pt x="328" y="9"/>
                    <a:pt x="328" y="9"/>
                  </a:cubicBezTo>
                  <a:cubicBezTo>
                    <a:pt x="308" y="9"/>
                    <a:pt x="308" y="9"/>
                    <a:pt x="308" y="9"/>
                  </a:cubicBezTo>
                  <a:cubicBezTo>
                    <a:pt x="308" y="1"/>
                    <a:pt x="308" y="1"/>
                    <a:pt x="308" y="1"/>
                  </a:cubicBezTo>
                  <a:cubicBezTo>
                    <a:pt x="357" y="1"/>
                    <a:pt x="357" y="1"/>
                    <a:pt x="357" y="1"/>
                  </a:cubicBezTo>
                  <a:lnTo>
                    <a:pt x="357" y="9"/>
                  </a:lnTo>
                  <a:close/>
                  <a:moveTo>
                    <a:pt x="432" y="7"/>
                  </a:moveTo>
                  <a:cubicBezTo>
                    <a:pt x="428" y="3"/>
                    <a:pt x="422" y="1"/>
                    <a:pt x="414" y="1"/>
                  </a:cubicBezTo>
                  <a:cubicBezTo>
                    <a:pt x="395" y="1"/>
                    <a:pt x="395" y="1"/>
                    <a:pt x="395" y="1"/>
                  </a:cubicBezTo>
                  <a:cubicBezTo>
                    <a:pt x="395" y="71"/>
                    <a:pt x="395" y="71"/>
                    <a:pt x="395" y="71"/>
                  </a:cubicBezTo>
                  <a:cubicBezTo>
                    <a:pt x="403" y="71"/>
                    <a:pt x="403" y="71"/>
                    <a:pt x="403" y="71"/>
                  </a:cubicBezTo>
                  <a:cubicBezTo>
                    <a:pt x="403" y="45"/>
                    <a:pt x="403" y="45"/>
                    <a:pt x="403" y="45"/>
                  </a:cubicBezTo>
                  <a:cubicBezTo>
                    <a:pt x="412" y="45"/>
                    <a:pt x="412" y="45"/>
                    <a:pt x="412" y="45"/>
                  </a:cubicBezTo>
                  <a:cubicBezTo>
                    <a:pt x="420" y="45"/>
                    <a:pt x="426" y="43"/>
                    <a:pt x="431" y="39"/>
                  </a:cubicBezTo>
                  <a:cubicBezTo>
                    <a:pt x="436" y="34"/>
                    <a:pt x="438" y="29"/>
                    <a:pt x="438" y="22"/>
                  </a:cubicBezTo>
                  <a:cubicBezTo>
                    <a:pt x="438" y="16"/>
                    <a:pt x="436" y="10"/>
                    <a:pt x="432" y="7"/>
                  </a:cubicBezTo>
                  <a:close/>
                  <a:moveTo>
                    <a:pt x="425" y="34"/>
                  </a:moveTo>
                  <a:cubicBezTo>
                    <a:pt x="422" y="36"/>
                    <a:pt x="417" y="37"/>
                    <a:pt x="412" y="37"/>
                  </a:cubicBezTo>
                  <a:cubicBezTo>
                    <a:pt x="403" y="37"/>
                    <a:pt x="403" y="37"/>
                    <a:pt x="403" y="37"/>
                  </a:cubicBezTo>
                  <a:cubicBezTo>
                    <a:pt x="403" y="9"/>
                    <a:pt x="403" y="9"/>
                    <a:pt x="403" y="9"/>
                  </a:cubicBezTo>
                  <a:cubicBezTo>
                    <a:pt x="413" y="9"/>
                    <a:pt x="413" y="9"/>
                    <a:pt x="413" y="9"/>
                  </a:cubicBezTo>
                  <a:cubicBezTo>
                    <a:pt x="424" y="9"/>
                    <a:pt x="429" y="13"/>
                    <a:pt x="429" y="23"/>
                  </a:cubicBezTo>
                  <a:cubicBezTo>
                    <a:pt x="429" y="27"/>
                    <a:pt x="428" y="31"/>
                    <a:pt x="425" y="34"/>
                  </a:cubicBezTo>
                  <a:close/>
                  <a:moveTo>
                    <a:pt x="504" y="10"/>
                  </a:moveTo>
                  <a:cubicBezTo>
                    <a:pt x="498" y="3"/>
                    <a:pt x="490" y="0"/>
                    <a:pt x="480" y="0"/>
                  </a:cubicBezTo>
                  <a:cubicBezTo>
                    <a:pt x="470" y="0"/>
                    <a:pt x="462" y="3"/>
                    <a:pt x="456" y="10"/>
                  </a:cubicBezTo>
                  <a:cubicBezTo>
                    <a:pt x="450" y="17"/>
                    <a:pt x="446" y="26"/>
                    <a:pt x="446" y="37"/>
                  </a:cubicBezTo>
                  <a:cubicBezTo>
                    <a:pt x="446" y="48"/>
                    <a:pt x="449" y="56"/>
                    <a:pt x="455" y="63"/>
                  </a:cubicBezTo>
                  <a:cubicBezTo>
                    <a:pt x="461" y="69"/>
                    <a:pt x="469" y="73"/>
                    <a:pt x="479" y="73"/>
                  </a:cubicBezTo>
                  <a:cubicBezTo>
                    <a:pt x="489" y="73"/>
                    <a:pt x="498" y="69"/>
                    <a:pt x="504" y="63"/>
                  </a:cubicBezTo>
                  <a:cubicBezTo>
                    <a:pt x="510" y="56"/>
                    <a:pt x="513" y="47"/>
                    <a:pt x="513" y="35"/>
                  </a:cubicBezTo>
                  <a:cubicBezTo>
                    <a:pt x="513" y="25"/>
                    <a:pt x="510" y="16"/>
                    <a:pt x="504" y="10"/>
                  </a:cubicBezTo>
                  <a:close/>
                  <a:moveTo>
                    <a:pt x="497" y="58"/>
                  </a:moveTo>
                  <a:cubicBezTo>
                    <a:pt x="493" y="63"/>
                    <a:pt x="487" y="65"/>
                    <a:pt x="479" y="65"/>
                  </a:cubicBezTo>
                  <a:cubicBezTo>
                    <a:pt x="472" y="65"/>
                    <a:pt x="466" y="63"/>
                    <a:pt x="462" y="57"/>
                  </a:cubicBezTo>
                  <a:cubicBezTo>
                    <a:pt x="457" y="52"/>
                    <a:pt x="455" y="45"/>
                    <a:pt x="455" y="36"/>
                  </a:cubicBezTo>
                  <a:cubicBezTo>
                    <a:pt x="455" y="28"/>
                    <a:pt x="457" y="21"/>
                    <a:pt x="462" y="16"/>
                  </a:cubicBezTo>
                  <a:cubicBezTo>
                    <a:pt x="467" y="10"/>
                    <a:pt x="473" y="8"/>
                    <a:pt x="480" y="8"/>
                  </a:cubicBezTo>
                  <a:cubicBezTo>
                    <a:pt x="487" y="8"/>
                    <a:pt x="493" y="10"/>
                    <a:pt x="498" y="15"/>
                  </a:cubicBezTo>
                  <a:cubicBezTo>
                    <a:pt x="502" y="20"/>
                    <a:pt x="504" y="27"/>
                    <a:pt x="504" y="37"/>
                  </a:cubicBezTo>
                  <a:cubicBezTo>
                    <a:pt x="504" y="46"/>
                    <a:pt x="502" y="53"/>
                    <a:pt x="497" y="58"/>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2" name="Freeform 235">
              <a:extLst>
                <a:ext uri="{FF2B5EF4-FFF2-40B4-BE49-F238E27FC236}">
                  <a16:creationId xmlns:a16="http://schemas.microsoft.com/office/drawing/2014/main" id="{FBEF8BDA-87E2-747C-FE96-10863AC67D93}"/>
                </a:ext>
              </a:extLst>
            </p:cNvPr>
            <p:cNvSpPr>
              <a:spLocks noEditPoints="1"/>
            </p:cNvSpPr>
            <p:nvPr/>
          </p:nvSpPr>
          <p:spPr bwMode="auto">
            <a:xfrm>
              <a:off x="476710" y="6262008"/>
              <a:ext cx="902147" cy="220111"/>
            </a:xfrm>
            <a:custGeom>
              <a:avLst/>
              <a:gdLst>
                <a:gd name="T0" fmla="*/ 37 w 246"/>
                <a:gd name="T1" fmla="*/ 32 h 60"/>
                <a:gd name="T2" fmla="*/ 5 w 246"/>
                <a:gd name="T3" fmla="*/ 60 h 60"/>
                <a:gd name="T4" fmla="*/ 0 w 246"/>
                <a:gd name="T5" fmla="*/ 0 h 60"/>
                <a:gd name="T6" fmla="*/ 5 w 246"/>
                <a:gd name="T7" fmla="*/ 27 h 60"/>
                <a:gd name="T8" fmla="*/ 37 w 246"/>
                <a:gd name="T9" fmla="*/ 0 h 60"/>
                <a:gd name="T10" fmla="*/ 43 w 246"/>
                <a:gd name="T11" fmla="*/ 60 h 60"/>
                <a:gd name="T12" fmla="*/ 79 w 246"/>
                <a:gd name="T13" fmla="*/ 60 h 60"/>
                <a:gd name="T14" fmla="*/ 52 w 246"/>
                <a:gd name="T15" fmla="*/ 0 h 60"/>
                <a:gd name="T16" fmla="*/ 75 w 246"/>
                <a:gd name="T17" fmla="*/ 48 h 60"/>
                <a:gd name="T18" fmla="*/ 76 w 246"/>
                <a:gd name="T19" fmla="*/ 53 h 60"/>
                <a:gd name="T20" fmla="*/ 77 w 246"/>
                <a:gd name="T21" fmla="*/ 51 h 60"/>
                <a:gd name="T22" fmla="*/ 95 w 246"/>
                <a:gd name="T23" fmla="*/ 0 h 60"/>
                <a:gd name="T24" fmla="*/ 79 w 246"/>
                <a:gd name="T25" fmla="*/ 60 h 60"/>
                <a:gd name="T26" fmla="*/ 122 w 246"/>
                <a:gd name="T27" fmla="*/ 0 h 60"/>
                <a:gd name="T28" fmla="*/ 105 w 246"/>
                <a:gd name="T29" fmla="*/ 60 h 60"/>
                <a:gd name="T30" fmla="*/ 137 w 246"/>
                <a:gd name="T31" fmla="*/ 42 h 60"/>
                <a:gd name="T32" fmla="*/ 150 w 246"/>
                <a:gd name="T33" fmla="*/ 60 h 60"/>
                <a:gd name="T34" fmla="*/ 114 w 246"/>
                <a:gd name="T35" fmla="*/ 37 h 60"/>
                <a:gd name="T36" fmla="*/ 124 w 246"/>
                <a:gd name="T37" fmla="*/ 9 h 60"/>
                <a:gd name="T38" fmla="*/ 125 w 246"/>
                <a:gd name="T39" fmla="*/ 7 h 60"/>
                <a:gd name="T40" fmla="*/ 126 w 246"/>
                <a:gd name="T41" fmla="*/ 11 h 60"/>
                <a:gd name="T42" fmla="*/ 114 w 246"/>
                <a:gd name="T43" fmla="*/ 37 h 60"/>
                <a:gd name="T44" fmla="*/ 159 w 246"/>
                <a:gd name="T45" fmla="*/ 0 h 60"/>
                <a:gd name="T46" fmla="*/ 165 w 246"/>
                <a:gd name="T47" fmla="*/ 55 h 60"/>
                <a:gd name="T48" fmla="*/ 189 w 246"/>
                <a:gd name="T49" fmla="*/ 60 h 60"/>
                <a:gd name="T50" fmla="*/ 223 w 246"/>
                <a:gd name="T51" fmla="*/ 0 h 60"/>
                <a:gd name="T52" fmla="*/ 195 w 246"/>
                <a:gd name="T53" fmla="*/ 60 h 60"/>
                <a:gd name="T54" fmla="*/ 207 w 246"/>
                <a:gd name="T55" fmla="*/ 42 h 60"/>
                <a:gd name="T56" fmla="*/ 239 w 246"/>
                <a:gd name="T57" fmla="*/ 60 h 60"/>
                <a:gd name="T58" fmla="*/ 223 w 246"/>
                <a:gd name="T59" fmla="*/ 0 h 60"/>
                <a:gd name="T60" fmla="*/ 219 w 246"/>
                <a:gd name="T61" fmla="*/ 11 h 60"/>
                <a:gd name="T62" fmla="*/ 220 w 246"/>
                <a:gd name="T63" fmla="*/ 7 h 60"/>
                <a:gd name="T64" fmla="*/ 221 w 246"/>
                <a:gd name="T65" fmla="*/ 9 h 60"/>
                <a:gd name="T66" fmla="*/ 231 w 246"/>
                <a:gd name="T67" fmla="*/ 3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60">
                  <a:moveTo>
                    <a:pt x="37" y="60"/>
                  </a:moveTo>
                  <a:cubicBezTo>
                    <a:pt x="37" y="32"/>
                    <a:pt x="37" y="32"/>
                    <a:pt x="37" y="32"/>
                  </a:cubicBezTo>
                  <a:cubicBezTo>
                    <a:pt x="5" y="32"/>
                    <a:pt x="5" y="32"/>
                    <a:pt x="5" y="32"/>
                  </a:cubicBezTo>
                  <a:cubicBezTo>
                    <a:pt x="5" y="60"/>
                    <a:pt x="5" y="60"/>
                    <a:pt x="5" y="60"/>
                  </a:cubicBezTo>
                  <a:cubicBezTo>
                    <a:pt x="0" y="60"/>
                    <a:pt x="0" y="60"/>
                    <a:pt x="0" y="60"/>
                  </a:cubicBezTo>
                  <a:cubicBezTo>
                    <a:pt x="0" y="0"/>
                    <a:pt x="0" y="0"/>
                    <a:pt x="0" y="0"/>
                  </a:cubicBezTo>
                  <a:cubicBezTo>
                    <a:pt x="5" y="0"/>
                    <a:pt x="5" y="0"/>
                    <a:pt x="5" y="0"/>
                  </a:cubicBezTo>
                  <a:cubicBezTo>
                    <a:pt x="5" y="27"/>
                    <a:pt x="5" y="27"/>
                    <a:pt x="5" y="27"/>
                  </a:cubicBezTo>
                  <a:cubicBezTo>
                    <a:pt x="37" y="27"/>
                    <a:pt x="37" y="27"/>
                    <a:pt x="37" y="27"/>
                  </a:cubicBezTo>
                  <a:cubicBezTo>
                    <a:pt x="37" y="0"/>
                    <a:pt x="37" y="0"/>
                    <a:pt x="37" y="0"/>
                  </a:cubicBezTo>
                  <a:cubicBezTo>
                    <a:pt x="43" y="0"/>
                    <a:pt x="43" y="0"/>
                    <a:pt x="43" y="0"/>
                  </a:cubicBezTo>
                  <a:cubicBezTo>
                    <a:pt x="43" y="60"/>
                    <a:pt x="43" y="60"/>
                    <a:pt x="43" y="60"/>
                  </a:cubicBezTo>
                  <a:lnTo>
                    <a:pt x="37" y="60"/>
                  </a:lnTo>
                  <a:close/>
                  <a:moveTo>
                    <a:pt x="79" y="60"/>
                  </a:moveTo>
                  <a:cubicBezTo>
                    <a:pt x="73" y="60"/>
                    <a:pt x="73" y="60"/>
                    <a:pt x="73" y="60"/>
                  </a:cubicBezTo>
                  <a:cubicBezTo>
                    <a:pt x="52" y="0"/>
                    <a:pt x="52" y="0"/>
                    <a:pt x="52" y="0"/>
                  </a:cubicBezTo>
                  <a:cubicBezTo>
                    <a:pt x="58" y="0"/>
                    <a:pt x="58" y="0"/>
                    <a:pt x="58" y="0"/>
                  </a:cubicBezTo>
                  <a:cubicBezTo>
                    <a:pt x="75" y="48"/>
                    <a:pt x="75" y="48"/>
                    <a:pt x="75" y="48"/>
                  </a:cubicBezTo>
                  <a:cubicBezTo>
                    <a:pt x="75" y="49"/>
                    <a:pt x="75" y="50"/>
                    <a:pt x="76" y="50"/>
                  </a:cubicBezTo>
                  <a:cubicBezTo>
                    <a:pt x="76" y="51"/>
                    <a:pt x="76" y="52"/>
                    <a:pt x="76" y="53"/>
                  </a:cubicBezTo>
                  <a:cubicBezTo>
                    <a:pt x="76" y="53"/>
                    <a:pt x="76" y="53"/>
                    <a:pt x="76" y="53"/>
                  </a:cubicBezTo>
                  <a:cubicBezTo>
                    <a:pt x="76" y="52"/>
                    <a:pt x="77" y="52"/>
                    <a:pt x="77" y="51"/>
                  </a:cubicBezTo>
                  <a:cubicBezTo>
                    <a:pt x="77" y="50"/>
                    <a:pt x="77" y="49"/>
                    <a:pt x="78" y="48"/>
                  </a:cubicBezTo>
                  <a:cubicBezTo>
                    <a:pt x="95" y="0"/>
                    <a:pt x="95" y="0"/>
                    <a:pt x="95" y="0"/>
                  </a:cubicBezTo>
                  <a:cubicBezTo>
                    <a:pt x="101" y="0"/>
                    <a:pt x="101" y="0"/>
                    <a:pt x="101" y="0"/>
                  </a:cubicBezTo>
                  <a:lnTo>
                    <a:pt x="79" y="60"/>
                  </a:lnTo>
                  <a:close/>
                  <a:moveTo>
                    <a:pt x="127" y="0"/>
                  </a:moveTo>
                  <a:cubicBezTo>
                    <a:pt x="122" y="0"/>
                    <a:pt x="122" y="0"/>
                    <a:pt x="122" y="0"/>
                  </a:cubicBezTo>
                  <a:cubicBezTo>
                    <a:pt x="99" y="60"/>
                    <a:pt x="99" y="60"/>
                    <a:pt x="99" y="60"/>
                  </a:cubicBezTo>
                  <a:cubicBezTo>
                    <a:pt x="105" y="60"/>
                    <a:pt x="105" y="60"/>
                    <a:pt x="105" y="60"/>
                  </a:cubicBezTo>
                  <a:cubicBezTo>
                    <a:pt x="112" y="42"/>
                    <a:pt x="112" y="42"/>
                    <a:pt x="112" y="42"/>
                  </a:cubicBezTo>
                  <a:cubicBezTo>
                    <a:pt x="137" y="42"/>
                    <a:pt x="137" y="42"/>
                    <a:pt x="137" y="42"/>
                  </a:cubicBezTo>
                  <a:cubicBezTo>
                    <a:pt x="144" y="60"/>
                    <a:pt x="144" y="60"/>
                    <a:pt x="144" y="60"/>
                  </a:cubicBezTo>
                  <a:cubicBezTo>
                    <a:pt x="150" y="60"/>
                    <a:pt x="150" y="60"/>
                    <a:pt x="150" y="60"/>
                  </a:cubicBezTo>
                  <a:lnTo>
                    <a:pt x="127" y="0"/>
                  </a:lnTo>
                  <a:close/>
                  <a:moveTo>
                    <a:pt x="114" y="37"/>
                  </a:moveTo>
                  <a:cubicBezTo>
                    <a:pt x="123" y="11"/>
                    <a:pt x="123" y="11"/>
                    <a:pt x="123" y="11"/>
                  </a:cubicBezTo>
                  <a:cubicBezTo>
                    <a:pt x="123" y="10"/>
                    <a:pt x="124" y="10"/>
                    <a:pt x="124" y="9"/>
                  </a:cubicBezTo>
                  <a:cubicBezTo>
                    <a:pt x="124" y="8"/>
                    <a:pt x="124" y="8"/>
                    <a:pt x="124" y="7"/>
                  </a:cubicBezTo>
                  <a:cubicBezTo>
                    <a:pt x="125" y="7"/>
                    <a:pt x="125" y="7"/>
                    <a:pt x="125" y="7"/>
                  </a:cubicBezTo>
                  <a:cubicBezTo>
                    <a:pt x="125" y="8"/>
                    <a:pt x="125" y="8"/>
                    <a:pt x="125" y="9"/>
                  </a:cubicBezTo>
                  <a:cubicBezTo>
                    <a:pt x="125" y="10"/>
                    <a:pt x="125" y="10"/>
                    <a:pt x="126" y="11"/>
                  </a:cubicBezTo>
                  <a:cubicBezTo>
                    <a:pt x="135" y="37"/>
                    <a:pt x="135" y="37"/>
                    <a:pt x="135" y="37"/>
                  </a:cubicBezTo>
                  <a:lnTo>
                    <a:pt x="114" y="37"/>
                  </a:lnTo>
                  <a:close/>
                  <a:moveTo>
                    <a:pt x="159" y="60"/>
                  </a:moveTo>
                  <a:cubicBezTo>
                    <a:pt x="159" y="0"/>
                    <a:pt x="159" y="0"/>
                    <a:pt x="159" y="0"/>
                  </a:cubicBezTo>
                  <a:cubicBezTo>
                    <a:pt x="165" y="0"/>
                    <a:pt x="165" y="0"/>
                    <a:pt x="165" y="0"/>
                  </a:cubicBezTo>
                  <a:cubicBezTo>
                    <a:pt x="165" y="55"/>
                    <a:pt x="165" y="55"/>
                    <a:pt x="165" y="55"/>
                  </a:cubicBezTo>
                  <a:cubicBezTo>
                    <a:pt x="189" y="55"/>
                    <a:pt x="189" y="55"/>
                    <a:pt x="189" y="55"/>
                  </a:cubicBezTo>
                  <a:cubicBezTo>
                    <a:pt x="189" y="60"/>
                    <a:pt x="189" y="60"/>
                    <a:pt x="189" y="60"/>
                  </a:cubicBezTo>
                  <a:lnTo>
                    <a:pt x="159" y="60"/>
                  </a:lnTo>
                  <a:close/>
                  <a:moveTo>
                    <a:pt x="223" y="0"/>
                  </a:moveTo>
                  <a:cubicBezTo>
                    <a:pt x="218" y="0"/>
                    <a:pt x="218" y="0"/>
                    <a:pt x="218" y="0"/>
                  </a:cubicBezTo>
                  <a:cubicBezTo>
                    <a:pt x="195" y="60"/>
                    <a:pt x="195" y="60"/>
                    <a:pt x="195" y="60"/>
                  </a:cubicBezTo>
                  <a:cubicBezTo>
                    <a:pt x="201" y="60"/>
                    <a:pt x="201" y="60"/>
                    <a:pt x="201" y="60"/>
                  </a:cubicBezTo>
                  <a:cubicBezTo>
                    <a:pt x="207" y="42"/>
                    <a:pt x="207" y="42"/>
                    <a:pt x="207" y="42"/>
                  </a:cubicBezTo>
                  <a:cubicBezTo>
                    <a:pt x="233" y="42"/>
                    <a:pt x="233" y="42"/>
                    <a:pt x="233" y="42"/>
                  </a:cubicBezTo>
                  <a:cubicBezTo>
                    <a:pt x="239" y="60"/>
                    <a:pt x="239" y="60"/>
                    <a:pt x="239" y="60"/>
                  </a:cubicBezTo>
                  <a:cubicBezTo>
                    <a:pt x="246" y="60"/>
                    <a:pt x="246" y="60"/>
                    <a:pt x="246" y="60"/>
                  </a:cubicBezTo>
                  <a:lnTo>
                    <a:pt x="223" y="0"/>
                  </a:lnTo>
                  <a:close/>
                  <a:moveTo>
                    <a:pt x="209" y="37"/>
                  </a:moveTo>
                  <a:cubicBezTo>
                    <a:pt x="219" y="11"/>
                    <a:pt x="219" y="11"/>
                    <a:pt x="219" y="11"/>
                  </a:cubicBezTo>
                  <a:cubicBezTo>
                    <a:pt x="219" y="10"/>
                    <a:pt x="219" y="10"/>
                    <a:pt x="219" y="9"/>
                  </a:cubicBezTo>
                  <a:cubicBezTo>
                    <a:pt x="220" y="8"/>
                    <a:pt x="220" y="8"/>
                    <a:pt x="220" y="7"/>
                  </a:cubicBezTo>
                  <a:cubicBezTo>
                    <a:pt x="220" y="7"/>
                    <a:pt x="220" y="7"/>
                    <a:pt x="220" y="7"/>
                  </a:cubicBezTo>
                  <a:cubicBezTo>
                    <a:pt x="220" y="8"/>
                    <a:pt x="221" y="8"/>
                    <a:pt x="221" y="9"/>
                  </a:cubicBezTo>
                  <a:cubicBezTo>
                    <a:pt x="221" y="10"/>
                    <a:pt x="221" y="10"/>
                    <a:pt x="221" y="11"/>
                  </a:cubicBezTo>
                  <a:cubicBezTo>
                    <a:pt x="231" y="37"/>
                    <a:pt x="231" y="37"/>
                    <a:pt x="231" y="37"/>
                  </a:cubicBezTo>
                  <a:lnTo>
                    <a:pt x="209" y="37"/>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23" name="Group 22">
            <a:extLst>
              <a:ext uri="{FF2B5EF4-FFF2-40B4-BE49-F238E27FC236}">
                <a16:creationId xmlns:a16="http://schemas.microsoft.com/office/drawing/2014/main" id="{639FC730-CD72-111C-F98E-6FC099324EB1}"/>
              </a:ext>
            </a:extLst>
          </p:cNvPr>
          <p:cNvGrpSpPr/>
          <p:nvPr userDrawn="1"/>
        </p:nvGrpSpPr>
        <p:grpSpPr>
          <a:xfrm>
            <a:off x="466859" y="1525677"/>
            <a:ext cx="3753974" cy="412418"/>
            <a:chOff x="476219" y="1555773"/>
            <a:chExt cx="3829249" cy="420688"/>
          </a:xfrm>
        </p:grpSpPr>
        <p:grpSp>
          <p:nvGrpSpPr>
            <p:cNvPr id="24" name="Group 23">
              <a:extLst>
                <a:ext uri="{FF2B5EF4-FFF2-40B4-BE49-F238E27FC236}">
                  <a16:creationId xmlns:a16="http://schemas.microsoft.com/office/drawing/2014/main" id="{24D19A93-BBFC-EDB8-3171-6245EA87BF39}"/>
                </a:ext>
              </a:extLst>
            </p:cNvPr>
            <p:cNvGrpSpPr/>
            <p:nvPr/>
          </p:nvGrpSpPr>
          <p:grpSpPr>
            <a:xfrm>
              <a:off x="476219" y="1555773"/>
              <a:ext cx="3024451" cy="420688"/>
              <a:chOff x="476219" y="1555773"/>
              <a:chExt cx="3024451" cy="420688"/>
            </a:xfrm>
          </p:grpSpPr>
          <p:sp>
            <p:nvSpPr>
              <p:cNvPr id="26" name="Freeform 253">
                <a:extLst>
                  <a:ext uri="{FF2B5EF4-FFF2-40B4-BE49-F238E27FC236}">
                    <a16:creationId xmlns:a16="http://schemas.microsoft.com/office/drawing/2014/main" id="{0EDDF58D-A6E1-8AB7-EA27-92F1215ABA65}"/>
                  </a:ext>
                </a:extLst>
              </p:cNvPr>
              <p:cNvSpPr>
                <a:spLocks noChangeAspect="1" noEditPoints="1"/>
              </p:cNvSpPr>
              <p:nvPr/>
            </p:nvSpPr>
            <p:spPr bwMode="auto">
              <a:xfrm>
                <a:off x="476219" y="1555773"/>
                <a:ext cx="1565275" cy="420688"/>
              </a:xfrm>
              <a:custGeom>
                <a:avLst/>
                <a:gdLst>
                  <a:gd name="T0" fmla="*/ 149 w 417"/>
                  <a:gd name="T1" fmla="*/ 112 h 112"/>
                  <a:gd name="T2" fmla="*/ 365 w 417"/>
                  <a:gd name="T3" fmla="*/ 44 h 112"/>
                  <a:gd name="T4" fmla="*/ 393 w 417"/>
                  <a:gd name="T5" fmla="*/ 18 h 112"/>
                  <a:gd name="T6" fmla="*/ 43 w 417"/>
                  <a:gd name="T7" fmla="*/ 9 h 112"/>
                  <a:gd name="T8" fmla="*/ 57 w 417"/>
                  <a:gd name="T9" fmla="*/ 56 h 112"/>
                  <a:gd name="T10" fmla="*/ 43 w 417"/>
                  <a:gd name="T11" fmla="*/ 63 h 112"/>
                  <a:gd name="T12" fmla="*/ 18 w 417"/>
                  <a:gd name="T13" fmla="*/ 54 h 112"/>
                  <a:gd name="T14" fmla="*/ 30 w 417"/>
                  <a:gd name="T15" fmla="*/ 43 h 112"/>
                  <a:gd name="T16" fmla="*/ 26 w 417"/>
                  <a:gd name="T17" fmla="*/ 35 h 112"/>
                  <a:gd name="T18" fmla="*/ 13 w 417"/>
                  <a:gd name="T19" fmla="*/ 32 h 112"/>
                  <a:gd name="T20" fmla="*/ 9 w 417"/>
                  <a:gd name="T21" fmla="*/ 22 h 112"/>
                  <a:gd name="T22" fmla="*/ 21 w 417"/>
                  <a:gd name="T23" fmla="*/ 27 h 112"/>
                  <a:gd name="T24" fmla="*/ 33 w 417"/>
                  <a:gd name="T25" fmla="*/ 20 h 112"/>
                  <a:gd name="T26" fmla="*/ 29 w 417"/>
                  <a:gd name="T27" fmla="*/ 4 h 112"/>
                  <a:gd name="T28" fmla="*/ 11 w 417"/>
                  <a:gd name="T29" fmla="*/ 2 h 112"/>
                  <a:gd name="T30" fmla="*/ 0 w 417"/>
                  <a:gd name="T31" fmla="*/ 23 h 112"/>
                  <a:gd name="T32" fmla="*/ 8 w 417"/>
                  <a:gd name="T33" fmla="*/ 55 h 112"/>
                  <a:gd name="T34" fmla="*/ 17 w 417"/>
                  <a:gd name="T35" fmla="*/ 70 h 112"/>
                  <a:gd name="T36" fmla="*/ 35 w 417"/>
                  <a:gd name="T37" fmla="*/ 74 h 112"/>
                  <a:gd name="T38" fmla="*/ 53 w 417"/>
                  <a:gd name="T39" fmla="*/ 70 h 112"/>
                  <a:gd name="T40" fmla="*/ 67 w 417"/>
                  <a:gd name="T41" fmla="*/ 86 h 112"/>
                  <a:gd name="T42" fmla="*/ 138 w 417"/>
                  <a:gd name="T43" fmla="*/ 39 h 112"/>
                  <a:gd name="T44" fmla="*/ 84 w 417"/>
                  <a:gd name="T45" fmla="*/ 65 h 112"/>
                  <a:gd name="T46" fmla="*/ 99 w 417"/>
                  <a:gd name="T47" fmla="*/ 76 h 112"/>
                  <a:gd name="T48" fmla="*/ 110 w 417"/>
                  <a:gd name="T49" fmla="*/ 49 h 112"/>
                  <a:gd name="T50" fmla="*/ 148 w 417"/>
                  <a:gd name="T51" fmla="*/ 86 h 112"/>
                  <a:gd name="T52" fmla="*/ 187 w 417"/>
                  <a:gd name="T53" fmla="*/ 23 h 112"/>
                  <a:gd name="T54" fmla="*/ 177 w 417"/>
                  <a:gd name="T55" fmla="*/ 43 h 112"/>
                  <a:gd name="T56" fmla="*/ 198 w 417"/>
                  <a:gd name="T57" fmla="*/ 71 h 112"/>
                  <a:gd name="T58" fmla="*/ 228 w 417"/>
                  <a:gd name="T59" fmla="*/ 86 h 112"/>
                  <a:gd name="T60" fmla="*/ 290 w 417"/>
                  <a:gd name="T61" fmla="*/ 34 h 112"/>
                  <a:gd name="T62" fmla="*/ 278 w 417"/>
                  <a:gd name="T63" fmla="*/ 30 h 112"/>
                  <a:gd name="T64" fmla="*/ 254 w 417"/>
                  <a:gd name="T65" fmla="*/ 36 h 112"/>
                  <a:gd name="T66" fmla="*/ 249 w 417"/>
                  <a:gd name="T67" fmla="*/ 61 h 112"/>
                  <a:gd name="T68" fmla="*/ 270 w 417"/>
                  <a:gd name="T69" fmla="*/ 75 h 112"/>
                  <a:gd name="T70" fmla="*/ 285 w 417"/>
                  <a:gd name="T71" fmla="*/ 71 h 112"/>
                  <a:gd name="T72" fmla="*/ 300 w 417"/>
                  <a:gd name="T73" fmla="*/ 86 h 112"/>
                  <a:gd name="T74" fmla="*/ 321 w 417"/>
                  <a:gd name="T75" fmla="*/ 86 h 112"/>
                  <a:gd name="T76" fmla="*/ 383 w 417"/>
                  <a:gd name="T77" fmla="*/ 18 h 112"/>
                  <a:gd name="T78" fmla="*/ 355 w 417"/>
                  <a:gd name="T79" fmla="*/ 38 h 112"/>
                  <a:gd name="T80" fmla="*/ 372 w 417"/>
                  <a:gd name="T81" fmla="*/ 83 h 112"/>
                  <a:gd name="T82" fmla="*/ 406 w 417"/>
                  <a:gd name="T83" fmla="*/ 94 h 112"/>
                  <a:gd name="T84" fmla="*/ 388 w 417"/>
                  <a:gd name="T85" fmla="*/ 64 h 112"/>
                  <a:gd name="T86" fmla="*/ 362 w 417"/>
                  <a:gd name="T87" fmla="*/ 69 h 112"/>
                  <a:gd name="T88" fmla="*/ 20 w 417"/>
                  <a:gd name="T89" fmla="*/ 9 h 112"/>
                  <a:gd name="T90" fmla="*/ 24 w 417"/>
                  <a:gd name="T91" fmla="*/ 17 h 112"/>
                  <a:gd name="T92" fmla="*/ 16 w 417"/>
                  <a:gd name="T93" fmla="*/ 16 h 112"/>
                  <a:gd name="T94" fmla="*/ 20 w 417"/>
                  <a:gd name="T95" fmla="*/ 9 h 112"/>
                  <a:gd name="T96" fmla="*/ 94 w 417"/>
                  <a:gd name="T97" fmla="*/ 52 h 112"/>
                  <a:gd name="T98" fmla="*/ 103 w 417"/>
                  <a:gd name="T99" fmla="*/ 52 h 112"/>
                  <a:gd name="T100" fmla="*/ 99 w 417"/>
                  <a:gd name="T101" fmla="*/ 66 h 112"/>
                  <a:gd name="T102" fmla="*/ 188 w 417"/>
                  <a:gd name="T103" fmla="*/ 58 h 112"/>
                  <a:gd name="T104" fmla="*/ 200 w 417"/>
                  <a:gd name="T105" fmla="*/ 31 h 112"/>
                  <a:gd name="T106" fmla="*/ 218 w 417"/>
                  <a:gd name="T107" fmla="*/ 53 h 112"/>
                  <a:gd name="T108" fmla="*/ 283 w 417"/>
                  <a:gd name="T109" fmla="*/ 62 h 112"/>
                  <a:gd name="T110" fmla="*/ 265 w 417"/>
                  <a:gd name="T111" fmla="*/ 65 h 112"/>
                  <a:gd name="T112" fmla="*/ 256 w 417"/>
                  <a:gd name="T113" fmla="*/ 52 h 112"/>
                  <a:gd name="T114" fmla="*/ 264 w 417"/>
                  <a:gd name="T115" fmla="*/ 40 h 112"/>
                  <a:gd name="T116" fmla="*/ 282 w 417"/>
                  <a:gd name="T117" fmla="*/ 40 h 112"/>
                  <a:gd name="T118" fmla="*/ 290 w 417"/>
                  <a:gd name="T119" fmla="*/ 5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112">
                    <a:moveTo>
                      <a:pt x="124" y="92"/>
                    </a:moveTo>
                    <a:cubicBezTo>
                      <a:pt x="154" y="106"/>
                      <a:pt x="154" y="106"/>
                      <a:pt x="154" y="106"/>
                    </a:cubicBezTo>
                    <a:cubicBezTo>
                      <a:pt x="149" y="112"/>
                      <a:pt x="149" y="112"/>
                      <a:pt x="149" y="112"/>
                    </a:cubicBezTo>
                    <a:cubicBezTo>
                      <a:pt x="119" y="98"/>
                      <a:pt x="119" y="98"/>
                      <a:pt x="119" y="98"/>
                    </a:cubicBezTo>
                    <a:lnTo>
                      <a:pt x="124" y="92"/>
                    </a:lnTo>
                    <a:close/>
                    <a:moveTo>
                      <a:pt x="365" y="44"/>
                    </a:moveTo>
                    <a:cubicBezTo>
                      <a:pt x="368" y="42"/>
                      <a:pt x="373" y="41"/>
                      <a:pt x="380" y="41"/>
                    </a:cubicBezTo>
                    <a:cubicBezTo>
                      <a:pt x="393" y="41"/>
                      <a:pt x="393" y="41"/>
                      <a:pt x="393" y="41"/>
                    </a:cubicBezTo>
                    <a:cubicBezTo>
                      <a:pt x="393" y="18"/>
                      <a:pt x="393" y="18"/>
                      <a:pt x="393" y="18"/>
                    </a:cubicBezTo>
                    <a:cubicBezTo>
                      <a:pt x="417" y="18"/>
                      <a:pt x="417" y="18"/>
                      <a:pt x="417" y="18"/>
                    </a:cubicBezTo>
                    <a:cubicBezTo>
                      <a:pt x="417" y="9"/>
                      <a:pt x="417" y="9"/>
                      <a:pt x="417" y="9"/>
                    </a:cubicBezTo>
                    <a:cubicBezTo>
                      <a:pt x="43" y="9"/>
                      <a:pt x="43" y="9"/>
                      <a:pt x="43" y="9"/>
                    </a:cubicBezTo>
                    <a:cubicBezTo>
                      <a:pt x="43" y="18"/>
                      <a:pt x="43" y="18"/>
                      <a:pt x="43" y="18"/>
                    </a:cubicBezTo>
                    <a:cubicBezTo>
                      <a:pt x="57" y="18"/>
                      <a:pt x="57" y="18"/>
                      <a:pt x="57" y="18"/>
                    </a:cubicBezTo>
                    <a:cubicBezTo>
                      <a:pt x="57" y="56"/>
                      <a:pt x="57" y="56"/>
                      <a:pt x="57" y="56"/>
                    </a:cubicBezTo>
                    <a:cubicBezTo>
                      <a:pt x="56" y="56"/>
                      <a:pt x="55" y="57"/>
                      <a:pt x="54" y="58"/>
                    </a:cubicBezTo>
                    <a:cubicBezTo>
                      <a:pt x="52" y="59"/>
                      <a:pt x="51" y="60"/>
                      <a:pt x="49" y="61"/>
                    </a:cubicBezTo>
                    <a:cubicBezTo>
                      <a:pt x="47" y="61"/>
                      <a:pt x="45" y="62"/>
                      <a:pt x="43" y="63"/>
                    </a:cubicBezTo>
                    <a:cubicBezTo>
                      <a:pt x="40" y="63"/>
                      <a:pt x="38" y="63"/>
                      <a:pt x="36" y="63"/>
                    </a:cubicBezTo>
                    <a:cubicBezTo>
                      <a:pt x="30" y="63"/>
                      <a:pt x="26" y="63"/>
                      <a:pt x="23" y="61"/>
                    </a:cubicBezTo>
                    <a:cubicBezTo>
                      <a:pt x="20" y="59"/>
                      <a:pt x="18" y="57"/>
                      <a:pt x="18" y="54"/>
                    </a:cubicBezTo>
                    <a:cubicBezTo>
                      <a:pt x="18" y="52"/>
                      <a:pt x="19" y="50"/>
                      <a:pt x="20" y="49"/>
                    </a:cubicBezTo>
                    <a:cubicBezTo>
                      <a:pt x="21" y="48"/>
                      <a:pt x="23" y="47"/>
                      <a:pt x="24" y="46"/>
                    </a:cubicBezTo>
                    <a:cubicBezTo>
                      <a:pt x="26" y="45"/>
                      <a:pt x="28" y="44"/>
                      <a:pt x="30" y="43"/>
                    </a:cubicBezTo>
                    <a:cubicBezTo>
                      <a:pt x="32" y="43"/>
                      <a:pt x="34" y="42"/>
                      <a:pt x="35" y="42"/>
                    </a:cubicBezTo>
                    <a:cubicBezTo>
                      <a:pt x="32" y="33"/>
                      <a:pt x="32" y="33"/>
                      <a:pt x="32" y="33"/>
                    </a:cubicBezTo>
                    <a:cubicBezTo>
                      <a:pt x="30" y="33"/>
                      <a:pt x="28" y="34"/>
                      <a:pt x="26" y="35"/>
                    </a:cubicBezTo>
                    <a:cubicBezTo>
                      <a:pt x="25" y="35"/>
                      <a:pt x="23" y="36"/>
                      <a:pt x="21" y="37"/>
                    </a:cubicBezTo>
                    <a:cubicBezTo>
                      <a:pt x="20" y="36"/>
                      <a:pt x="18" y="36"/>
                      <a:pt x="16" y="35"/>
                    </a:cubicBezTo>
                    <a:cubicBezTo>
                      <a:pt x="15" y="34"/>
                      <a:pt x="14" y="33"/>
                      <a:pt x="13" y="32"/>
                    </a:cubicBezTo>
                    <a:cubicBezTo>
                      <a:pt x="12" y="30"/>
                      <a:pt x="11" y="29"/>
                      <a:pt x="10" y="27"/>
                    </a:cubicBezTo>
                    <a:cubicBezTo>
                      <a:pt x="10" y="26"/>
                      <a:pt x="9" y="24"/>
                      <a:pt x="9" y="23"/>
                    </a:cubicBezTo>
                    <a:cubicBezTo>
                      <a:pt x="9" y="22"/>
                      <a:pt x="9" y="22"/>
                      <a:pt x="9" y="22"/>
                    </a:cubicBezTo>
                    <a:cubicBezTo>
                      <a:pt x="9" y="21"/>
                      <a:pt x="9" y="21"/>
                      <a:pt x="9" y="21"/>
                    </a:cubicBezTo>
                    <a:cubicBezTo>
                      <a:pt x="11" y="22"/>
                      <a:pt x="12" y="24"/>
                      <a:pt x="14" y="25"/>
                    </a:cubicBezTo>
                    <a:cubicBezTo>
                      <a:pt x="16" y="26"/>
                      <a:pt x="18" y="26"/>
                      <a:pt x="21" y="27"/>
                    </a:cubicBezTo>
                    <a:cubicBezTo>
                      <a:pt x="22" y="27"/>
                      <a:pt x="24" y="26"/>
                      <a:pt x="25" y="26"/>
                    </a:cubicBezTo>
                    <a:cubicBezTo>
                      <a:pt x="27" y="25"/>
                      <a:pt x="28" y="25"/>
                      <a:pt x="30" y="24"/>
                    </a:cubicBezTo>
                    <a:cubicBezTo>
                      <a:pt x="31" y="23"/>
                      <a:pt x="32" y="21"/>
                      <a:pt x="33" y="20"/>
                    </a:cubicBezTo>
                    <a:cubicBezTo>
                      <a:pt x="34" y="18"/>
                      <a:pt x="34" y="16"/>
                      <a:pt x="34" y="14"/>
                    </a:cubicBezTo>
                    <a:cubicBezTo>
                      <a:pt x="34" y="12"/>
                      <a:pt x="34" y="10"/>
                      <a:pt x="33" y="9"/>
                    </a:cubicBezTo>
                    <a:cubicBezTo>
                      <a:pt x="32" y="7"/>
                      <a:pt x="31" y="5"/>
                      <a:pt x="29" y="4"/>
                    </a:cubicBezTo>
                    <a:cubicBezTo>
                      <a:pt x="28" y="3"/>
                      <a:pt x="27" y="2"/>
                      <a:pt x="25" y="1"/>
                    </a:cubicBezTo>
                    <a:cubicBezTo>
                      <a:pt x="23" y="1"/>
                      <a:pt x="22" y="0"/>
                      <a:pt x="20" y="1"/>
                    </a:cubicBezTo>
                    <a:cubicBezTo>
                      <a:pt x="17" y="1"/>
                      <a:pt x="14" y="1"/>
                      <a:pt x="11" y="2"/>
                    </a:cubicBezTo>
                    <a:cubicBezTo>
                      <a:pt x="9" y="4"/>
                      <a:pt x="7" y="5"/>
                      <a:pt x="5" y="7"/>
                    </a:cubicBezTo>
                    <a:cubicBezTo>
                      <a:pt x="3" y="9"/>
                      <a:pt x="2" y="11"/>
                      <a:pt x="1" y="14"/>
                    </a:cubicBezTo>
                    <a:cubicBezTo>
                      <a:pt x="0" y="17"/>
                      <a:pt x="0" y="20"/>
                      <a:pt x="0" y="23"/>
                    </a:cubicBezTo>
                    <a:cubicBezTo>
                      <a:pt x="0" y="33"/>
                      <a:pt x="4" y="39"/>
                      <a:pt x="13" y="43"/>
                    </a:cubicBezTo>
                    <a:cubicBezTo>
                      <a:pt x="11" y="45"/>
                      <a:pt x="10" y="47"/>
                      <a:pt x="9" y="49"/>
                    </a:cubicBezTo>
                    <a:cubicBezTo>
                      <a:pt x="8" y="51"/>
                      <a:pt x="8" y="53"/>
                      <a:pt x="8" y="55"/>
                    </a:cubicBezTo>
                    <a:cubicBezTo>
                      <a:pt x="8" y="58"/>
                      <a:pt x="8" y="60"/>
                      <a:pt x="9" y="62"/>
                    </a:cubicBezTo>
                    <a:cubicBezTo>
                      <a:pt x="10" y="64"/>
                      <a:pt x="11" y="66"/>
                      <a:pt x="13" y="67"/>
                    </a:cubicBezTo>
                    <a:cubicBezTo>
                      <a:pt x="14" y="68"/>
                      <a:pt x="16" y="69"/>
                      <a:pt x="17" y="70"/>
                    </a:cubicBezTo>
                    <a:cubicBezTo>
                      <a:pt x="19" y="71"/>
                      <a:pt x="21" y="72"/>
                      <a:pt x="23" y="72"/>
                    </a:cubicBezTo>
                    <a:cubicBezTo>
                      <a:pt x="25" y="73"/>
                      <a:pt x="27" y="73"/>
                      <a:pt x="29" y="73"/>
                    </a:cubicBezTo>
                    <a:cubicBezTo>
                      <a:pt x="31" y="74"/>
                      <a:pt x="33" y="74"/>
                      <a:pt x="35" y="74"/>
                    </a:cubicBezTo>
                    <a:cubicBezTo>
                      <a:pt x="38" y="74"/>
                      <a:pt x="40" y="73"/>
                      <a:pt x="42" y="73"/>
                    </a:cubicBezTo>
                    <a:cubicBezTo>
                      <a:pt x="45" y="73"/>
                      <a:pt x="47" y="72"/>
                      <a:pt x="48" y="72"/>
                    </a:cubicBezTo>
                    <a:cubicBezTo>
                      <a:pt x="50" y="71"/>
                      <a:pt x="52" y="70"/>
                      <a:pt x="53" y="70"/>
                    </a:cubicBezTo>
                    <a:cubicBezTo>
                      <a:pt x="55" y="69"/>
                      <a:pt x="56" y="68"/>
                      <a:pt x="57" y="68"/>
                    </a:cubicBezTo>
                    <a:cubicBezTo>
                      <a:pt x="57" y="86"/>
                      <a:pt x="57" y="86"/>
                      <a:pt x="57" y="86"/>
                    </a:cubicBezTo>
                    <a:cubicBezTo>
                      <a:pt x="67" y="86"/>
                      <a:pt x="67" y="86"/>
                      <a:pt x="67" y="86"/>
                    </a:cubicBezTo>
                    <a:cubicBezTo>
                      <a:pt x="67" y="18"/>
                      <a:pt x="67" y="18"/>
                      <a:pt x="67" y="18"/>
                    </a:cubicBezTo>
                    <a:cubicBezTo>
                      <a:pt x="138" y="18"/>
                      <a:pt x="138" y="18"/>
                      <a:pt x="138" y="18"/>
                    </a:cubicBezTo>
                    <a:cubicBezTo>
                      <a:pt x="138" y="39"/>
                      <a:pt x="138" y="39"/>
                      <a:pt x="138" y="39"/>
                    </a:cubicBezTo>
                    <a:cubicBezTo>
                      <a:pt x="103" y="39"/>
                      <a:pt x="103" y="39"/>
                      <a:pt x="103" y="39"/>
                    </a:cubicBezTo>
                    <a:cubicBezTo>
                      <a:pt x="89" y="39"/>
                      <a:pt x="82" y="45"/>
                      <a:pt x="82" y="58"/>
                    </a:cubicBezTo>
                    <a:cubicBezTo>
                      <a:pt x="82" y="60"/>
                      <a:pt x="83" y="63"/>
                      <a:pt x="84" y="65"/>
                    </a:cubicBezTo>
                    <a:cubicBezTo>
                      <a:pt x="84" y="67"/>
                      <a:pt x="85" y="69"/>
                      <a:pt x="87" y="71"/>
                    </a:cubicBezTo>
                    <a:cubicBezTo>
                      <a:pt x="88" y="72"/>
                      <a:pt x="90" y="73"/>
                      <a:pt x="92" y="74"/>
                    </a:cubicBezTo>
                    <a:cubicBezTo>
                      <a:pt x="94" y="75"/>
                      <a:pt x="96" y="76"/>
                      <a:pt x="99" y="76"/>
                    </a:cubicBezTo>
                    <a:cubicBezTo>
                      <a:pt x="109" y="76"/>
                      <a:pt x="114" y="70"/>
                      <a:pt x="114" y="58"/>
                    </a:cubicBezTo>
                    <a:cubicBezTo>
                      <a:pt x="114" y="56"/>
                      <a:pt x="113" y="54"/>
                      <a:pt x="113" y="52"/>
                    </a:cubicBezTo>
                    <a:cubicBezTo>
                      <a:pt x="112" y="51"/>
                      <a:pt x="111" y="50"/>
                      <a:pt x="110" y="49"/>
                    </a:cubicBezTo>
                    <a:cubicBezTo>
                      <a:pt x="138" y="49"/>
                      <a:pt x="138" y="49"/>
                      <a:pt x="138" y="49"/>
                    </a:cubicBezTo>
                    <a:cubicBezTo>
                      <a:pt x="138" y="86"/>
                      <a:pt x="138" y="86"/>
                      <a:pt x="138" y="86"/>
                    </a:cubicBezTo>
                    <a:cubicBezTo>
                      <a:pt x="148" y="86"/>
                      <a:pt x="148" y="86"/>
                      <a:pt x="148" y="86"/>
                    </a:cubicBezTo>
                    <a:cubicBezTo>
                      <a:pt x="148" y="18"/>
                      <a:pt x="148" y="18"/>
                      <a:pt x="148" y="18"/>
                    </a:cubicBezTo>
                    <a:cubicBezTo>
                      <a:pt x="180" y="18"/>
                      <a:pt x="180" y="18"/>
                      <a:pt x="180" y="18"/>
                    </a:cubicBezTo>
                    <a:cubicBezTo>
                      <a:pt x="183" y="18"/>
                      <a:pt x="185" y="20"/>
                      <a:pt x="187" y="23"/>
                    </a:cubicBezTo>
                    <a:cubicBezTo>
                      <a:pt x="189" y="26"/>
                      <a:pt x="190" y="28"/>
                      <a:pt x="190" y="31"/>
                    </a:cubicBezTo>
                    <a:cubicBezTo>
                      <a:pt x="190" y="35"/>
                      <a:pt x="189" y="38"/>
                      <a:pt x="186" y="40"/>
                    </a:cubicBezTo>
                    <a:cubicBezTo>
                      <a:pt x="184" y="42"/>
                      <a:pt x="181" y="43"/>
                      <a:pt x="177" y="43"/>
                    </a:cubicBezTo>
                    <a:cubicBezTo>
                      <a:pt x="175" y="43"/>
                      <a:pt x="173" y="43"/>
                      <a:pt x="171" y="42"/>
                    </a:cubicBezTo>
                    <a:cubicBezTo>
                      <a:pt x="169" y="45"/>
                      <a:pt x="167" y="47"/>
                      <a:pt x="166" y="48"/>
                    </a:cubicBezTo>
                    <a:cubicBezTo>
                      <a:pt x="175" y="63"/>
                      <a:pt x="186" y="71"/>
                      <a:pt x="198" y="71"/>
                    </a:cubicBezTo>
                    <a:cubicBezTo>
                      <a:pt x="205" y="71"/>
                      <a:pt x="212" y="69"/>
                      <a:pt x="218" y="65"/>
                    </a:cubicBezTo>
                    <a:cubicBezTo>
                      <a:pt x="218" y="86"/>
                      <a:pt x="218" y="86"/>
                      <a:pt x="218" y="86"/>
                    </a:cubicBezTo>
                    <a:cubicBezTo>
                      <a:pt x="228" y="86"/>
                      <a:pt x="228" y="86"/>
                      <a:pt x="228" y="86"/>
                    </a:cubicBezTo>
                    <a:cubicBezTo>
                      <a:pt x="228" y="18"/>
                      <a:pt x="228" y="18"/>
                      <a:pt x="228" y="18"/>
                    </a:cubicBezTo>
                    <a:cubicBezTo>
                      <a:pt x="290" y="18"/>
                      <a:pt x="290" y="18"/>
                      <a:pt x="290" y="18"/>
                    </a:cubicBezTo>
                    <a:cubicBezTo>
                      <a:pt x="290" y="34"/>
                      <a:pt x="290" y="34"/>
                      <a:pt x="290" y="34"/>
                    </a:cubicBezTo>
                    <a:cubicBezTo>
                      <a:pt x="289" y="34"/>
                      <a:pt x="288" y="33"/>
                      <a:pt x="287" y="33"/>
                    </a:cubicBezTo>
                    <a:cubicBezTo>
                      <a:pt x="286" y="32"/>
                      <a:pt x="284" y="32"/>
                      <a:pt x="283" y="31"/>
                    </a:cubicBezTo>
                    <a:cubicBezTo>
                      <a:pt x="281" y="31"/>
                      <a:pt x="280" y="31"/>
                      <a:pt x="278" y="30"/>
                    </a:cubicBezTo>
                    <a:cubicBezTo>
                      <a:pt x="276" y="30"/>
                      <a:pt x="274" y="30"/>
                      <a:pt x="272" y="30"/>
                    </a:cubicBezTo>
                    <a:cubicBezTo>
                      <a:pt x="269" y="30"/>
                      <a:pt x="265" y="30"/>
                      <a:pt x="262" y="31"/>
                    </a:cubicBezTo>
                    <a:cubicBezTo>
                      <a:pt x="259" y="32"/>
                      <a:pt x="257" y="34"/>
                      <a:pt x="254" y="36"/>
                    </a:cubicBezTo>
                    <a:cubicBezTo>
                      <a:pt x="252" y="38"/>
                      <a:pt x="250" y="40"/>
                      <a:pt x="249" y="43"/>
                    </a:cubicBezTo>
                    <a:cubicBezTo>
                      <a:pt x="248" y="46"/>
                      <a:pt x="247" y="48"/>
                      <a:pt x="247" y="52"/>
                    </a:cubicBezTo>
                    <a:cubicBezTo>
                      <a:pt x="247" y="55"/>
                      <a:pt x="248" y="58"/>
                      <a:pt x="249" y="61"/>
                    </a:cubicBezTo>
                    <a:cubicBezTo>
                      <a:pt x="250" y="63"/>
                      <a:pt x="252" y="66"/>
                      <a:pt x="254" y="68"/>
                    </a:cubicBezTo>
                    <a:cubicBezTo>
                      <a:pt x="256" y="70"/>
                      <a:pt x="258" y="72"/>
                      <a:pt x="261" y="73"/>
                    </a:cubicBezTo>
                    <a:cubicBezTo>
                      <a:pt x="264" y="74"/>
                      <a:pt x="267" y="75"/>
                      <a:pt x="270" y="75"/>
                    </a:cubicBezTo>
                    <a:cubicBezTo>
                      <a:pt x="271" y="75"/>
                      <a:pt x="273" y="75"/>
                      <a:pt x="275" y="74"/>
                    </a:cubicBezTo>
                    <a:cubicBezTo>
                      <a:pt x="276" y="74"/>
                      <a:pt x="278" y="74"/>
                      <a:pt x="280" y="73"/>
                    </a:cubicBezTo>
                    <a:cubicBezTo>
                      <a:pt x="281" y="73"/>
                      <a:pt x="283" y="72"/>
                      <a:pt x="285" y="71"/>
                    </a:cubicBezTo>
                    <a:cubicBezTo>
                      <a:pt x="286" y="71"/>
                      <a:pt x="288" y="70"/>
                      <a:pt x="290" y="68"/>
                    </a:cubicBezTo>
                    <a:cubicBezTo>
                      <a:pt x="290" y="86"/>
                      <a:pt x="290" y="86"/>
                      <a:pt x="290" y="86"/>
                    </a:cubicBezTo>
                    <a:cubicBezTo>
                      <a:pt x="300" y="86"/>
                      <a:pt x="300" y="86"/>
                      <a:pt x="300" y="86"/>
                    </a:cubicBezTo>
                    <a:cubicBezTo>
                      <a:pt x="300" y="18"/>
                      <a:pt x="300" y="18"/>
                      <a:pt x="300" y="18"/>
                    </a:cubicBezTo>
                    <a:cubicBezTo>
                      <a:pt x="321" y="18"/>
                      <a:pt x="321" y="18"/>
                      <a:pt x="321" y="18"/>
                    </a:cubicBezTo>
                    <a:cubicBezTo>
                      <a:pt x="321" y="86"/>
                      <a:pt x="321" y="86"/>
                      <a:pt x="321" y="86"/>
                    </a:cubicBezTo>
                    <a:cubicBezTo>
                      <a:pt x="331" y="86"/>
                      <a:pt x="331" y="86"/>
                      <a:pt x="331" y="86"/>
                    </a:cubicBezTo>
                    <a:cubicBezTo>
                      <a:pt x="331" y="18"/>
                      <a:pt x="331" y="18"/>
                      <a:pt x="331" y="18"/>
                    </a:cubicBezTo>
                    <a:cubicBezTo>
                      <a:pt x="383" y="18"/>
                      <a:pt x="383" y="18"/>
                      <a:pt x="383" y="18"/>
                    </a:cubicBezTo>
                    <a:cubicBezTo>
                      <a:pt x="383" y="31"/>
                      <a:pt x="383" y="31"/>
                      <a:pt x="383" y="31"/>
                    </a:cubicBezTo>
                    <a:cubicBezTo>
                      <a:pt x="377" y="31"/>
                      <a:pt x="377" y="31"/>
                      <a:pt x="377" y="31"/>
                    </a:cubicBezTo>
                    <a:cubicBezTo>
                      <a:pt x="368" y="31"/>
                      <a:pt x="360" y="33"/>
                      <a:pt x="355" y="38"/>
                    </a:cubicBezTo>
                    <a:cubicBezTo>
                      <a:pt x="350" y="43"/>
                      <a:pt x="347" y="50"/>
                      <a:pt x="347" y="58"/>
                    </a:cubicBezTo>
                    <a:cubicBezTo>
                      <a:pt x="347" y="65"/>
                      <a:pt x="350" y="71"/>
                      <a:pt x="354" y="76"/>
                    </a:cubicBezTo>
                    <a:cubicBezTo>
                      <a:pt x="359" y="81"/>
                      <a:pt x="365" y="83"/>
                      <a:pt x="372" y="83"/>
                    </a:cubicBezTo>
                    <a:cubicBezTo>
                      <a:pt x="381" y="83"/>
                      <a:pt x="387" y="81"/>
                      <a:pt x="391" y="75"/>
                    </a:cubicBezTo>
                    <a:cubicBezTo>
                      <a:pt x="396" y="96"/>
                      <a:pt x="396" y="96"/>
                      <a:pt x="396" y="96"/>
                    </a:cubicBezTo>
                    <a:cubicBezTo>
                      <a:pt x="406" y="94"/>
                      <a:pt x="406" y="94"/>
                      <a:pt x="406" y="94"/>
                    </a:cubicBezTo>
                    <a:cubicBezTo>
                      <a:pt x="397" y="57"/>
                      <a:pt x="397" y="57"/>
                      <a:pt x="397" y="57"/>
                    </a:cubicBezTo>
                    <a:cubicBezTo>
                      <a:pt x="386" y="59"/>
                      <a:pt x="386" y="59"/>
                      <a:pt x="386" y="59"/>
                    </a:cubicBezTo>
                    <a:cubicBezTo>
                      <a:pt x="387" y="62"/>
                      <a:pt x="388" y="64"/>
                      <a:pt x="388" y="64"/>
                    </a:cubicBezTo>
                    <a:cubicBezTo>
                      <a:pt x="388" y="67"/>
                      <a:pt x="386" y="69"/>
                      <a:pt x="382" y="71"/>
                    </a:cubicBezTo>
                    <a:cubicBezTo>
                      <a:pt x="379" y="73"/>
                      <a:pt x="375" y="74"/>
                      <a:pt x="372" y="74"/>
                    </a:cubicBezTo>
                    <a:cubicBezTo>
                      <a:pt x="368" y="74"/>
                      <a:pt x="365" y="72"/>
                      <a:pt x="362" y="69"/>
                    </a:cubicBezTo>
                    <a:cubicBezTo>
                      <a:pt x="359" y="66"/>
                      <a:pt x="358" y="63"/>
                      <a:pt x="358" y="59"/>
                    </a:cubicBezTo>
                    <a:cubicBezTo>
                      <a:pt x="358" y="51"/>
                      <a:pt x="360" y="46"/>
                      <a:pt x="365" y="44"/>
                    </a:cubicBezTo>
                    <a:close/>
                    <a:moveTo>
                      <a:pt x="20" y="9"/>
                    </a:moveTo>
                    <a:cubicBezTo>
                      <a:pt x="22" y="9"/>
                      <a:pt x="23" y="10"/>
                      <a:pt x="24" y="10"/>
                    </a:cubicBezTo>
                    <a:cubicBezTo>
                      <a:pt x="25" y="11"/>
                      <a:pt x="25" y="13"/>
                      <a:pt x="25" y="14"/>
                    </a:cubicBezTo>
                    <a:cubicBezTo>
                      <a:pt x="25" y="16"/>
                      <a:pt x="25" y="17"/>
                      <a:pt x="24" y="17"/>
                    </a:cubicBezTo>
                    <a:cubicBezTo>
                      <a:pt x="23" y="18"/>
                      <a:pt x="22" y="18"/>
                      <a:pt x="21" y="18"/>
                    </a:cubicBezTo>
                    <a:cubicBezTo>
                      <a:pt x="19" y="18"/>
                      <a:pt x="19" y="18"/>
                      <a:pt x="18" y="18"/>
                    </a:cubicBezTo>
                    <a:cubicBezTo>
                      <a:pt x="17" y="17"/>
                      <a:pt x="16" y="17"/>
                      <a:pt x="16" y="16"/>
                    </a:cubicBezTo>
                    <a:cubicBezTo>
                      <a:pt x="15" y="16"/>
                      <a:pt x="15" y="15"/>
                      <a:pt x="14" y="14"/>
                    </a:cubicBezTo>
                    <a:cubicBezTo>
                      <a:pt x="14" y="14"/>
                      <a:pt x="13" y="13"/>
                      <a:pt x="13" y="12"/>
                    </a:cubicBezTo>
                    <a:cubicBezTo>
                      <a:pt x="15" y="10"/>
                      <a:pt x="17" y="9"/>
                      <a:pt x="20" y="9"/>
                    </a:cubicBezTo>
                    <a:close/>
                    <a:moveTo>
                      <a:pt x="99" y="66"/>
                    </a:moveTo>
                    <a:cubicBezTo>
                      <a:pt x="94" y="66"/>
                      <a:pt x="92" y="64"/>
                      <a:pt x="92" y="58"/>
                    </a:cubicBezTo>
                    <a:cubicBezTo>
                      <a:pt x="92" y="56"/>
                      <a:pt x="92" y="54"/>
                      <a:pt x="94" y="52"/>
                    </a:cubicBezTo>
                    <a:cubicBezTo>
                      <a:pt x="95" y="51"/>
                      <a:pt x="97" y="50"/>
                      <a:pt x="100" y="49"/>
                    </a:cubicBezTo>
                    <a:cubicBezTo>
                      <a:pt x="100" y="49"/>
                      <a:pt x="101" y="50"/>
                      <a:pt x="102" y="50"/>
                    </a:cubicBezTo>
                    <a:cubicBezTo>
                      <a:pt x="102" y="51"/>
                      <a:pt x="103" y="52"/>
                      <a:pt x="103" y="52"/>
                    </a:cubicBezTo>
                    <a:cubicBezTo>
                      <a:pt x="104" y="53"/>
                      <a:pt x="104" y="54"/>
                      <a:pt x="104" y="55"/>
                    </a:cubicBezTo>
                    <a:cubicBezTo>
                      <a:pt x="104" y="56"/>
                      <a:pt x="105" y="57"/>
                      <a:pt x="105" y="58"/>
                    </a:cubicBezTo>
                    <a:cubicBezTo>
                      <a:pt x="105" y="63"/>
                      <a:pt x="103" y="66"/>
                      <a:pt x="99" y="66"/>
                    </a:cubicBezTo>
                    <a:close/>
                    <a:moveTo>
                      <a:pt x="218" y="53"/>
                    </a:moveTo>
                    <a:cubicBezTo>
                      <a:pt x="212" y="58"/>
                      <a:pt x="205" y="61"/>
                      <a:pt x="198" y="61"/>
                    </a:cubicBezTo>
                    <a:cubicBezTo>
                      <a:pt x="195" y="61"/>
                      <a:pt x="191" y="60"/>
                      <a:pt x="188" y="58"/>
                    </a:cubicBezTo>
                    <a:cubicBezTo>
                      <a:pt x="184" y="56"/>
                      <a:pt x="181" y="54"/>
                      <a:pt x="180" y="52"/>
                    </a:cubicBezTo>
                    <a:cubicBezTo>
                      <a:pt x="185" y="52"/>
                      <a:pt x="190" y="50"/>
                      <a:pt x="194" y="45"/>
                    </a:cubicBezTo>
                    <a:cubicBezTo>
                      <a:pt x="198" y="41"/>
                      <a:pt x="200" y="37"/>
                      <a:pt x="200" y="31"/>
                    </a:cubicBezTo>
                    <a:cubicBezTo>
                      <a:pt x="200" y="26"/>
                      <a:pt x="199" y="22"/>
                      <a:pt x="195" y="18"/>
                    </a:cubicBezTo>
                    <a:cubicBezTo>
                      <a:pt x="218" y="18"/>
                      <a:pt x="218" y="18"/>
                      <a:pt x="218" y="18"/>
                    </a:cubicBezTo>
                    <a:lnTo>
                      <a:pt x="218" y="53"/>
                    </a:lnTo>
                    <a:close/>
                    <a:moveTo>
                      <a:pt x="290" y="57"/>
                    </a:moveTo>
                    <a:cubicBezTo>
                      <a:pt x="289" y="58"/>
                      <a:pt x="289" y="58"/>
                      <a:pt x="287" y="59"/>
                    </a:cubicBezTo>
                    <a:cubicBezTo>
                      <a:pt x="286" y="60"/>
                      <a:pt x="285" y="61"/>
                      <a:pt x="283" y="62"/>
                    </a:cubicBezTo>
                    <a:cubicBezTo>
                      <a:pt x="282" y="63"/>
                      <a:pt x="280" y="64"/>
                      <a:pt x="278" y="65"/>
                    </a:cubicBezTo>
                    <a:cubicBezTo>
                      <a:pt x="276" y="65"/>
                      <a:pt x="273" y="66"/>
                      <a:pt x="271" y="66"/>
                    </a:cubicBezTo>
                    <a:cubicBezTo>
                      <a:pt x="269" y="66"/>
                      <a:pt x="267" y="65"/>
                      <a:pt x="265" y="65"/>
                    </a:cubicBezTo>
                    <a:cubicBezTo>
                      <a:pt x="263" y="64"/>
                      <a:pt x="262" y="63"/>
                      <a:pt x="261" y="62"/>
                    </a:cubicBezTo>
                    <a:cubicBezTo>
                      <a:pt x="259" y="61"/>
                      <a:pt x="258" y="59"/>
                      <a:pt x="258" y="58"/>
                    </a:cubicBezTo>
                    <a:cubicBezTo>
                      <a:pt x="257" y="56"/>
                      <a:pt x="256" y="54"/>
                      <a:pt x="256" y="52"/>
                    </a:cubicBezTo>
                    <a:cubicBezTo>
                      <a:pt x="256" y="51"/>
                      <a:pt x="257" y="50"/>
                      <a:pt x="257" y="48"/>
                    </a:cubicBezTo>
                    <a:cubicBezTo>
                      <a:pt x="257" y="47"/>
                      <a:pt x="258" y="45"/>
                      <a:pt x="259" y="44"/>
                    </a:cubicBezTo>
                    <a:cubicBezTo>
                      <a:pt x="260" y="42"/>
                      <a:pt x="262" y="41"/>
                      <a:pt x="264" y="40"/>
                    </a:cubicBezTo>
                    <a:cubicBezTo>
                      <a:pt x="266" y="39"/>
                      <a:pt x="269" y="38"/>
                      <a:pt x="273" y="38"/>
                    </a:cubicBezTo>
                    <a:cubicBezTo>
                      <a:pt x="274" y="38"/>
                      <a:pt x="276" y="38"/>
                      <a:pt x="277" y="39"/>
                    </a:cubicBezTo>
                    <a:cubicBezTo>
                      <a:pt x="279" y="39"/>
                      <a:pt x="280" y="39"/>
                      <a:pt x="282" y="40"/>
                    </a:cubicBezTo>
                    <a:cubicBezTo>
                      <a:pt x="283" y="40"/>
                      <a:pt x="285" y="41"/>
                      <a:pt x="286" y="42"/>
                    </a:cubicBezTo>
                    <a:cubicBezTo>
                      <a:pt x="287" y="42"/>
                      <a:pt x="289" y="43"/>
                      <a:pt x="290" y="43"/>
                    </a:cubicBezTo>
                    <a:lnTo>
                      <a:pt x="290" y="57"/>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7" name="Freeform 221">
                <a:extLst>
                  <a:ext uri="{FF2B5EF4-FFF2-40B4-BE49-F238E27FC236}">
                    <a16:creationId xmlns:a16="http://schemas.microsoft.com/office/drawing/2014/main" id="{B18AF5C1-A060-C5B9-D9D6-36CB64BFDCCE}"/>
                  </a:ext>
                </a:extLst>
              </p:cNvPr>
              <p:cNvSpPr>
                <a:spLocks noEditPoints="1"/>
              </p:cNvSpPr>
              <p:nvPr/>
            </p:nvSpPr>
            <p:spPr bwMode="auto">
              <a:xfrm rot="16200000">
                <a:off x="2733387" y="1138519"/>
                <a:ext cx="279370" cy="1255197"/>
              </a:xfrm>
              <a:custGeom>
                <a:avLst/>
                <a:gdLst>
                  <a:gd name="T0" fmla="*/ 0 w 120"/>
                  <a:gd name="T1" fmla="*/ 58 h 539"/>
                  <a:gd name="T2" fmla="*/ 59 w 120"/>
                  <a:gd name="T3" fmla="*/ 0 h 539"/>
                  <a:gd name="T4" fmla="*/ 120 w 120"/>
                  <a:gd name="T5" fmla="*/ 63 h 539"/>
                  <a:gd name="T6" fmla="*/ 95 w 120"/>
                  <a:gd name="T7" fmla="*/ 95 h 539"/>
                  <a:gd name="T8" fmla="*/ 92 w 120"/>
                  <a:gd name="T9" fmla="*/ 33 h 539"/>
                  <a:gd name="T10" fmla="*/ 28 w 120"/>
                  <a:gd name="T11" fmla="*/ 31 h 539"/>
                  <a:gd name="T12" fmla="*/ 21 w 120"/>
                  <a:gd name="T13" fmla="*/ 80 h 539"/>
                  <a:gd name="T14" fmla="*/ 49 w 120"/>
                  <a:gd name="T15" fmla="*/ 55 h 539"/>
                  <a:gd name="T16" fmla="*/ 65 w 120"/>
                  <a:gd name="T17" fmla="*/ 99 h 539"/>
                  <a:gd name="T18" fmla="*/ 2 w 120"/>
                  <a:gd name="T19" fmla="*/ 117 h 539"/>
                  <a:gd name="T20" fmla="*/ 49 w 120"/>
                  <a:gd name="T21" fmla="*/ 137 h 539"/>
                  <a:gd name="T22" fmla="*/ 48 w 120"/>
                  <a:gd name="T23" fmla="*/ 151 h 539"/>
                  <a:gd name="T24" fmla="*/ 40 w 120"/>
                  <a:gd name="T25" fmla="*/ 162 h 539"/>
                  <a:gd name="T26" fmla="*/ 2 w 120"/>
                  <a:gd name="T27" fmla="*/ 185 h 539"/>
                  <a:gd name="T28" fmla="*/ 2 w 120"/>
                  <a:gd name="T29" fmla="*/ 208 h 539"/>
                  <a:gd name="T30" fmla="*/ 34 w 120"/>
                  <a:gd name="T31" fmla="*/ 187 h 539"/>
                  <a:gd name="T32" fmla="*/ 46 w 120"/>
                  <a:gd name="T33" fmla="*/ 178 h 539"/>
                  <a:gd name="T34" fmla="*/ 55 w 120"/>
                  <a:gd name="T35" fmla="*/ 168 h 539"/>
                  <a:gd name="T36" fmla="*/ 59 w 120"/>
                  <a:gd name="T37" fmla="*/ 179 h 539"/>
                  <a:gd name="T38" fmla="*/ 75 w 120"/>
                  <a:gd name="T39" fmla="*/ 192 h 539"/>
                  <a:gd name="T40" fmla="*/ 101 w 120"/>
                  <a:gd name="T41" fmla="*/ 191 h 539"/>
                  <a:gd name="T42" fmla="*/ 116 w 120"/>
                  <a:gd name="T43" fmla="*/ 171 h 539"/>
                  <a:gd name="T44" fmla="*/ 118 w 120"/>
                  <a:gd name="T45" fmla="*/ 118 h 539"/>
                  <a:gd name="T46" fmla="*/ 103 w 120"/>
                  <a:gd name="T47" fmla="*/ 153 h 539"/>
                  <a:gd name="T48" fmla="*/ 85 w 120"/>
                  <a:gd name="T49" fmla="*/ 174 h 539"/>
                  <a:gd name="T50" fmla="*/ 70 w 120"/>
                  <a:gd name="T51" fmla="*/ 168 h 539"/>
                  <a:gd name="T52" fmla="*/ 65 w 120"/>
                  <a:gd name="T53" fmla="*/ 153 h 539"/>
                  <a:gd name="T54" fmla="*/ 103 w 120"/>
                  <a:gd name="T55" fmla="*/ 137 h 539"/>
                  <a:gd name="T56" fmla="*/ 4 w 120"/>
                  <a:gd name="T57" fmla="*/ 206 h 539"/>
                  <a:gd name="T58" fmla="*/ 2 w 120"/>
                  <a:gd name="T59" fmla="*/ 226 h 539"/>
                  <a:gd name="T60" fmla="*/ 31 w 120"/>
                  <a:gd name="T61" fmla="*/ 282 h 539"/>
                  <a:gd name="T62" fmla="*/ 1 w 120"/>
                  <a:gd name="T63" fmla="*/ 314 h 539"/>
                  <a:gd name="T64" fmla="*/ 118 w 120"/>
                  <a:gd name="T65" fmla="*/ 249 h 539"/>
                  <a:gd name="T66" fmla="*/ 101 w 120"/>
                  <a:gd name="T67" fmla="*/ 259 h 539"/>
                  <a:gd name="T68" fmla="*/ 47 w 120"/>
                  <a:gd name="T69" fmla="*/ 277 h 539"/>
                  <a:gd name="T70" fmla="*/ 94 w 120"/>
                  <a:gd name="T71" fmla="*/ 257 h 539"/>
                  <a:gd name="T72" fmla="*/ 110 w 120"/>
                  <a:gd name="T73" fmla="*/ 414 h 539"/>
                  <a:gd name="T74" fmla="*/ 18 w 120"/>
                  <a:gd name="T75" fmla="*/ 413 h 539"/>
                  <a:gd name="T76" fmla="*/ 1 w 120"/>
                  <a:gd name="T77" fmla="*/ 322 h 539"/>
                  <a:gd name="T78" fmla="*/ 102 w 120"/>
                  <a:gd name="T79" fmla="*/ 387 h 539"/>
                  <a:gd name="T80" fmla="*/ 118 w 120"/>
                  <a:gd name="T81" fmla="*/ 328 h 539"/>
                  <a:gd name="T82" fmla="*/ 110 w 120"/>
                  <a:gd name="T83" fmla="*/ 414 h 539"/>
                  <a:gd name="T84" fmla="*/ 1 w 120"/>
                  <a:gd name="T85" fmla="*/ 428 h 539"/>
                  <a:gd name="T86" fmla="*/ 118 w 120"/>
                  <a:gd name="T87" fmla="*/ 448 h 539"/>
                  <a:gd name="T88" fmla="*/ 1 w 120"/>
                  <a:gd name="T89" fmla="*/ 539 h 539"/>
                  <a:gd name="T90" fmla="*/ 118 w 120"/>
                  <a:gd name="T91" fmla="*/ 474 h 539"/>
                  <a:gd name="T92" fmla="*/ 101 w 120"/>
                  <a:gd name="T93" fmla="*/ 537 h 539"/>
                  <a:gd name="T94" fmla="*/ 68 w 120"/>
                  <a:gd name="T95" fmla="*/ 493 h 539"/>
                  <a:gd name="T96" fmla="*/ 52 w 120"/>
                  <a:gd name="T97" fmla="*/ 533 h 539"/>
                  <a:gd name="T98" fmla="*/ 18 w 120"/>
                  <a:gd name="T99" fmla="*/ 493 h 539"/>
                  <a:gd name="T100" fmla="*/ 1 w 120"/>
                  <a:gd name="T101" fmla="*/ 53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539">
                    <a:moveTo>
                      <a:pt x="10" y="99"/>
                    </a:moveTo>
                    <a:cubicBezTo>
                      <a:pt x="3" y="87"/>
                      <a:pt x="0" y="73"/>
                      <a:pt x="0" y="58"/>
                    </a:cubicBezTo>
                    <a:cubicBezTo>
                      <a:pt x="0" y="41"/>
                      <a:pt x="5" y="27"/>
                      <a:pt x="16" y="16"/>
                    </a:cubicBezTo>
                    <a:cubicBezTo>
                      <a:pt x="27" y="6"/>
                      <a:pt x="41" y="0"/>
                      <a:pt x="59" y="0"/>
                    </a:cubicBezTo>
                    <a:cubicBezTo>
                      <a:pt x="77" y="0"/>
                      <a:pt x="92" y="6"/>
                      <a:pt x="103" y="18"/>
                    </a:cubicBezTo>
                    <a:cubicBezTo>
                      <a:pt x="115" y="30"/>
                      <a:pt x="120" y="45"/>
                      <a:pt x="120" y="63"/>
                    </a:cubicBezTo>
                    <a:cubicBezTo>
                      <a:pt x="120" y="76"/>
                      <a:pt x="119" y="87"/>
                      <a:pt x="115" y="95"/>
                    </a:cubicBezTo>
                    <a:cubicBezTo>
                      <a:pt x="95" y="95"/>
                      <a:pt x="95" y="95"/>
                      <a:pt x="95" y="95"/>
                    </a:cubicBezTo>
                    <a:cubicBezTo>
                      <a:pt x="101" y="86"/>
                      <a:pt x="104" y="76"/>
                      <a:pt x="104" y="63"/>
                    </a:cubicBezTo>
                    <a:cubicBezTo>
                      <a:pt x="104" y="51"/>
                      <a:pt x="100" y="41"/>
                      <a:pt x="92" y="33"/>
                    </a:cubicBezTo>
                    <a:cubicBezTo>
                      <a:pt x="83" y="25"/>
                      <a:pt x="73" y="21"/>
                      <a:pt x="60" y="21"/>
                    </a:cubicBezTo>
                    <a:cubicBezTo>
                      <a:pt x="46" y="21"/>
                      <a:pt x="36" y="24"/>
                      <a:pt x="28" y="31"/>
                    </a:cubicBezTo>
                    <a:cubicBezTo>
                      <a:pt x="20" y="38"/>
                      <a:pt x="17" y="47"/>
                      <a:pt x="16" y="59"/>
                    </a:cubicBezTo>
                    <a:cubicBezTo>
                      <a:pt x="16" y="67"/>
                      <a:pt x="18" y="74"/>
                      <a:pt x="21" y="80"/>
                    </a:cubicBezTo>
                    <a:cubicBezTo>
                      <a:pt x="49" y="80"/>
                      <a:pt x="49" y="80"/>
                      <a:pt x="49" y="80"/>
                    </a:cubicBezTo>
                    <a:cubicBezTo>
                      <a:pt x="49" y="55"/>
                      <a:pt x="49" y="55"/>
                      <a:pt x="49" y="55"/>
                    </a:cubicBezTo>
                    <a:cubicBezTo>
                      <a:pt x="65" y="55"/>
                      <a:pt x="65" y="55"/>
                      <a:pt x="65" y="55"/>
                    </a:cubicBezTo>
                    <a:cubicBezTo>
                      <a:pt x="65" y="99"/>
                      <a:pt x="65" y="99"/>
                      <a:pt x="65" y="99"/>
                    </a:cubicBezTo>
                    <a:lnTo>
                      <a:pt x="10" y="99"/>
                    </a:lnTo>
                    <a:close/>
                    <a:moveTo>
                      <a:pt x="2" y="117"/>
                    </a:moveTo>
                    <a:cubicBezTo>
                      <a:pt x="2" y="137"/>
                      <a:pt x="2" y="137"/>
                      <a:pt x="2" y="137"/>
                    </a:cubicBezTo>
                    <a:cubicBezTo>
                      <a:pt x="49" y="137"/>
                      <a:pt x="49" y="137"/>
                      <a:pt x="49" y="137"/>
                    </a:cubicBezTo>
                    <a:cubicBezTo>
                      <a:pt x="49" y="145"/>
                      <a:pt x="49" y="145"/>
                      <a:pt x="49" y="145"/>
                    </a:cubicBezTo>
                    <a:cubicBezTo>
                      <a:pt x="49" y="147"/>
                      <a:pt x="49" y="149"/>
                      <a:pt x="48" y="151"/>
                    </a:cubicBezTo>
                    <a:cubicBezTo>
                      <a:pt x="48" y="153"/>
                      <a:pt x="47" y="155"/>
                      <a:pt x="45" y="157"/>
                    </a:cubicBezTo>
                    <a:cubicBezTo>
                      <a:pt x="44" y="158"/>
                      <a:pt x="42" y="160"/>
                      <a:pt x="40" y="162"/>
                    </a:cubicBezTo>
                    <a:cubicBezTo>
                      <a:pt x="38" y="163"/>
                      <a:pt x="36" y="165"/>
                      <a:pt x="33" y="166"/>
                    </a:cubicBezTo>
                    <a:cubicBezTo>
                      <a:pt x="2" y="185"/>
                      <a:pt x="2" y="185"/>
                      <a:pt x="2" y="185"/>
                    </a:cubicBezTo>
                    <a:cubicBezTo>
                      <a:pt x="2" y="205"/>
                      <a:pt x="2" y="205"/>
                      <a:pt x="2" y="205"/>
                    </a:cubicBezTo>
                    <a:cubicBezTo>
                      <a:pt x="2" y="208"/>
                      <a:pt x="2" y="208"/>
                      <a:pt x="2" y="208"/>
                    </a:cubicBezTo>
                    <a:cubicBezTo>
                      <a:pt x="4" y="206"/>
                      <a:pt x="4" y="206"/>
                      <a:pt x="4" y="206"/>
                    </a:cubicBezTo>
                    <a:cubicBezTo>
                      <a:pt x="34" y="187"/>
                      <a:pt x="34" y="187"/>
                      <a:pt x="34" y="187"/>
                    </a:cubicBezTo>
                    <a:cubicBezTo>
                      <a:pt x="37" y="185"/>
                      <a:pt x="39" y="184"/>
                      <a:pt x="41" y="182"/>
                    </a:cubicBezTo>
                    <a:cubicBezTo>
                      <a:pt x="43" y="181"/>
                      <a:pt x="45" y="180"/>
                      <a:pt x="46" y="178"/>
                    </a:cubicBezTo>
                    <a:cubicBezTo>
                      <a:pt x="48" y="177"/>
                      <a:pt x="49" y="175"/>
                      <a:pt x="51" y="174"/>
                    </a:cubicBezTo>
                    <a:cubicBezTo>
                      <a:pt x="52" y="172"/>
                      <a:pt x="54" y="170"/>
                      <a:pt x="55" y="168"/>
                    </a:cubicBezTo>
                    <a:cubicBezTo>
                      <a:pt x="55" y="168"/>
                      <a:pt x="55" y="168"/>
                      <a:pt x="55" y="168"/>
                    </a:cubicBezTo>
                    <a:cubicBezTo>
                      <a:pt x="56" y="172"/>
                      <a:pt x="58" y="176"/>
                      <a:pt x="59" y="179"/>
                    </a:cubicBezTo>
                    <a:cubicBezTo>
                      <a:pt x="61" y="182"/>
                      <a:pt x="64" y="185"/>
                      <a:pt x="66" y="187"/>
                    </a:cubicBezTo>
                    <a:cubicBezTo>
                      <a:pt x="69" y="189"/>
                      <a:pt x="72" y="191"/>
                      <a:pt x="75" y="192"/>
                    </a:cubicBezTo>
                    <a:cubicBezTo>
                      <a:pt x="79" y="193"/>
                      <a:pt x="83" y="194"/>
                      <a:pt x="87" y="194"/>
                    </a:cubicBezTo>
                    <a:cubicBezTo>
                      <a:pt x="92" y="194"/>
                      <a:pt x="97" y="193"/>
                      <a:pt x="101" y="191"/>
                    </a:cubicBezTo>
                    <a:cubicBezTo>
                      <a:pt x="105" y="189"/>
                      <a:pt x="108" y="187"/>
                      <a:pt x="111" y="183"/>
                    </a:cubicBezTo>
                    <a:cubicBezTo>
                      <a:pt x="113" y="180"/>
                      <a:pt x="115" y="176"/>
                      <a:pt x="116" y="171"/>
                    </a:cubicBezTo>
                    <a:cubicBezTo>
                      <a:pt x="118" y="167"/>
                      <a:pt x="118" y="162"/>
                      <a:pt x="118" y="156"/>
                    </a:cubicBezTo>
                    <a:cubicBezTo>
                      <a:pt x="118" y="118"/>
                      <a:pt x="118" y="118"/>
                      <a:pt x="118" y="118"/>
                    </a:cubicBezTo>
                    <a:lnTo>
                      <a:pt x="2" y="117"/>
                    </a:lnTo>
                    <a:close/>
                    <a:moveTo>
                      <a:pt x="103" y="153"/>
                    </a:moveTo>
                    <a:cubicBezTo>
                      <a:pt x="103" y="160"/>
                      <a:pt x="101" y="165"/>
                      <a:pt x="98" y="168"/>
                    </a:cubicBezTo>
                    <a:cubicBezTo>
                      <a:pt x="95" y="172"/>
                      <a:pt x="90" y="174"/>
                      <a:pt x="85" y="174"/>
                    </a:cubicBezTo>
                    <a:cubicBezTo>
                      <a:pt x="82" y="174"/>
                      <a:pt x="79" y="173"/>
                      <a:pt x="76" y="172"/>
                    </a:cubicBezTo>
                    <a:cubicBezTo>
                      <a:pt x="74" y="171"/>
                      <a:pt x="72" y="170"/>
                      <a:pt x="70" y="168"/>
                    </a:cubicBezTo>
                    <a:cubicBezTo>
                      <a:pt x="68" y="166"/>
                      <a:pt x="67" y="164"/>
                      <a:pt x="66" y="161"/>
                    </a:cubicBezTo>
                    <a:cubicBezTo>
                      <a:pt x="65" y="159"/>
                      <a:pt x="65" y="156"/>
                      <a:pt x="65" y="153"/>
                    </a:cubicBezTo>
                    <a:cubicBezTo>
                      <a:pt x="65" y="137"/>
                      <a:pt x="65" y="137"/>
                      <a:pt x="65" y="137"/>
                    </a:cubicBezTo>
                    <a:cubicBezTo>
                      <a:pt x="103" y="137"/>
                      <a:pt x="103" y="137"/>
                      <a:pt x="103" y="137"/>
                    </a:cubicBezTo>
                    <a:lnTo>
                      <a:pt x="103" y="153"/>
                    </a:lnTo>
                    <a:close/>
                    <a:moveTo>
                      <a:pt x="4" y="206"/>
                    </a:moveTo>
                    <a:cubicBezTo>
                      <a:pt x="2" y="205"/>
                      <a:pt x="2" y="205"/>
                      <a:pt x="2" y="205"/>
                    </a:cubicBezTo>
                    <a:cubicBezTo>
                      <a:pt x="2" y="226"/>
                      <a:pt x="2" y="226"/>
                      <a:pt x="2" y="226"/>
                    </a:cubicBezTo>
                    <a:cubicBezTo>
                      <a:pt x="31" y="236"/>
                      <a:pt x="31" y="236"/>
                      <a:pt x="31" y="236"/>
                    </a:cubicBezTo>
                    <a:cubicBezTo>
                      <a:pt x="31" y="282"/>
                      <a:pt x="31" y="282"/>
                      <a:pt x="31" y="282"/>
                    </a:cubicBezTo>
                    <a:cubicBezTo>
                      <a:pt x="1" y="293"/>
                      <a:pt x="1" y="293"/>
                      <a:pt x="1" y="293"/>
                    </a:cubicBezTo>
                    <a:cubicBezTo>
                      <a:pt x="1" y="314"/>
                      <a:pt x="1" y="314"/>
                      <a:pt x="1" y="314"/>
                    </a:cubicBezTo>
                    <a:cubicBezTo>
                      <a:pt x="118" y="271"/>
                      <a:pt x="118" y="271"/>
                      <a:pt x="118" y="271"/>
                    </a:cubicBezTo>
                    <a:cubicBezTo>
                      <a:pt x="118" y="249"/>
                      <a:pt x="118" y="249"/>
                      <a:pt x="118" y="249"/>
                    </a:cubicBezTo>
                    <a:lnTo>
                      <a:pt x="4" y="206"/>
                    </a:lnTo>
                    <a:close/>
                    <a:moveTo>
                      <a:pt x="101" y="259"/>
                    </a:moveTo>
                    <a:cubicBezTo>
                      <a:pt x="98" y="260"/>
                      <a:pt x="95" y="260"/>
                      <a:pt x="94" y="261"/>
                    </a:cubicBezTo>
                    <a:cubicBezTo>
                      <a:pt x="47" y="277"/>
                      <a:pt x="47" y="277"/>
                      <a:pt x="47" y="277"/>
                    </a:cubicBezTo>
                    <a:cubicBezTo>
                      <a:pt x="47" y="241"/>
                      <a:pt x="47" y="241"/>
                      <a:pt x="47" y="241"/>
                    </a:cubicBezTo>
                    <a:cubicBezTo>
                      <a:pt x="94" y="257"/>
                      <a:pt x="94" y="257"/>
                      <a:pt x="94" y="257"/>
                    </a:cubicBezTo>
                    <a:cubicBezTo>
                      <a:pt x="95" y="258"/>
                      <a:pt x="98" y="259"/>
                      <a:pt x="101" y="259"/>
                    </a:cubicBezTo>
                    <a:close/>
                    <a:moveTo>
                      <a:pt x="110" y="414"/>
                    </a:moveTo>
                    <a:cubicBezTo>
                      <a:pt x="18" y="350"/>
                      <a:pt x="18" y="350"/>
                      <a:pt x="18" y="350"/>
                    </a:cubicBezTo>
                    <a:cubicBezTo>
                      <a:pt x="18" y="413"/>
                      <a:pt x="18" y="413"/>
                      <a:pt x="18" y="413"/>
                    </a:cubicBezTo>
                    <a:cubicBezTo>
                      <a:pt x="1" y="413"/>
                      <a:pt x="1" y="413"/>
                      <a:pt x="1" y="413"/>
                    </a:cubicBezTo>
                    <a:cubicBezTo>
                      <a:pt x="1" y="322"/>
                      <a:pt x="1" y="322"/>
                      <a:pt x="1" y="322"/>
                    </a:cubicBezTo>
                    <a:cubicBezTo>
                      <a:pt x="10" y="322"/>
                      <a:pt x="10" y="322"/>
                      <a:pt x="10" y="322"/>
                    </a:cubicBezTo>
                    <a:cubicBezTo>
                      <a:pt x="102" y="387"/>
                      <a:pt x="102" y="387"/>
                      <a:pt x="102" y="387"/>
                    </a:cubicBezTo>
                    <a:cubicBezTo>
                      <a:pt x="102" y="328"/>
                      <a:pt x="102" y="328"/>
                      <a:pt x="102" y="328"/>
                    </a:cubicBezTo>
                    <a:cubicBezTo>
                      <a:pt x="118" y="328"/>
                      <a:pt x="118" y="328"/>
                      <a:pt x="118" y="328"/>
                    </a:cubicBezTo>
                    <a:cubicBezTo>
                      <a:pt x="118" y="414"/>
                      <a:pt x="118" y="414"/>
                      <a:pt x="118" y="414"/>
                    </a:cubicBezTo>
                    <a:lnTo>
                      <a:pt x="110" y="414"/>
                    </a:lnTo>
                    <a:close/>
                    <a:moveTo>
                      <a:pt x="1" y="448"/>
                    </a:moveTo>
                    <a:cubicBezTo>
                      <a:pt x="1" y="428"/>
                      <a:pt x="1" y="428"/>
                      <a:pt x="1" y="428"/>
                    </a:cubicBezTo>
                    <a:cubicBezTo>
                      <a:pt x="118" y="428"/>
                      <a:pt x="118" y="428"/>
                      <a:pt x="118" y="428"/>
                    </a:cubicBezTo>
                    <a:cubicBezTo>
                      <a:pt x="118" y="448"/>
                      <a:pt x="118" y="448"/>
                      <a:pt x="118" y="448"/>
                    </a:cubicBezTo>
                    <a:lnTo>
                      <a:pt x="1" y="448"/>
                    </a:lnTo>
                    <a:close/>
                    <a:moveTo>
                      <a:pt x="1" y="539"/>
                    </a:moveTo>
                    <a:cubicBezTo>
                      <a:pt x="1" y="474"/>
                      <a:pt x="1" y="474"/>
                      <a:pt x="1" y="474"/>
                    </a:cubicBezTo>
                    <a:cubicBezTo>
                      <a:pt x="118" y="474"/>
                      <a:pt x="118" y="474"/>
                      <a:pt x="118" y="474"/>
                    </a:cubicBezTo>
                    <a:cubicBezTo>
                      <a:pt x="118" y="537"/>
                      <a:pt x="118" y="537"/>
                      <a:pt x="118" y="537"/>
                    </a:cubicBezTo>
                    <a:cubicBezTo>
                      <a:pt x="101" y="537"/>
                      <a:pt x="101" y="537"/>
                      <a:pt x="101" y="537"/>
                    </a:cubicBezTo>
                    <a:cubicBezTo>
                      <a:pt x="102" y="493"/>
                      <a:pt x="102" y="493"/>
                      <a:pt x="102" y="493"/>
                    </a:cubicBezTo>
                    <a:cubicBezTo>
                      <a:pt x="68" y="493"/>
                      <a:pt x="68" y="493"/>
                      <a:pt x="68" y="493"/>
                    </a:cubicBezTo>
                    <a:cubicBezTo>
                      <a:pt x="68" y="533"/>
                      <a:pt x="68" y="533"/>
                      <a:pt x="68" y="533"/>
                    </a:cubicBezTo>
                    <a:cubicBezTo>
                      <a:pt x="52" y="533"/>
                      <a:pt x="52" y="533"/>
                      <a:pt x="52" y="533"/>
                    </a:cubicBezTo>
                    <a:cubicBezTo>
                      <a:pt x="52" y="493"/>
                      <a:pt x="52" y="493"/>
                      <a:pt x="52" y="493"/>
                    </a:cubicBezTo>
                    <a:cubicBezTo>
                      <a:pt x="18" y="493"/>
                      <a:pt x="18" y="493"/>
                      <a:pt x="18" y="493"/>
                    </a:cubicBezTo>
                    <a:cubicBezTo>
                      <a:pt x="18" y="539"/>
                      <a:pt x="18" y="539"/>
                      <a:pt x="18" y="539"/>
                    </a:cubicBezTo>
                    <a:lnTo>
                      <a:pt x="1" y="539"/>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sp>
          <p:nvSpPr>
            <p:cNvPr id="25" name="Freeform 239">
              <a:extLst>
                <a:ext uri="{FF2B5EF4-FFF2-40B4-BE49-F238E27FC236}">
                  <a16:creationId xmlns:a16="http://schemas.microsoft.com/office/drawing/2014/main" id="{88FF364A-89F8-F66C-3FBF-458135C851DC}"/>
                </a:ext>
              </a:extLst>
            </p:cNvPr>
            <p:cNvSpPr>
              <a:spLocks noEditPoints="1"/>
            </p:cNvSpPr>
            <p:nvPr/>
          </p:nvSpPr>
          <p:spPr bwMode="auto">
            <a:xfrm>
              <a:off x="3630896" y="1676547"/>
              <a:ext cx="674572" cy="216392"/>
            </a:xfrm>
            <a:custGeom>
              <a:avLst/>
              <a:gdLst>
                <a:gd name="T0" fmla="*/ 60 w 281"/>
                <a:gd name="T1" fmla="*/ 11 h 90"/>
                <a:gd name="T2" fmla="*/ 35 w 281"/>
                <a:gd name="T3" fmla="*/ 11 h 90"/>
                <a:gd name="T4" fmla="*/ 35 w 281"/>
                <a:gd name="T5" fmla="*/ 89 h 90"/>
                <a:gd name="T6" fmla="*/ 25 w 281"/>
                <a:gd name="T7" fmla="*/ 89 h 90"/>
                <a:gd name="T8" fmla="*/ 25 w 281"/>
                <a:gd name="T9" fmla="*/ 11 h 90"/>
                <a:gd name="T10" fmla="*/ 0 w 281"/>
                <a:gd name="T11" fmla="*/ 11 h 90"/>
                <a:gd name="T12" fmla="*/ 0 w 281"/>
                <a:gd name="T13" fmla="*/ 2 h 90"/>
                <a:gd name="T14" fmla="*/ 60 w 281"/>
                <a:gd name="T15" fmla="*/ 2 h 90"/>
                <a:gd name="T16" fmla="*/ 60 w 281"/>
                <a:gd name="T17" fmla="*/ 11 h 90"/>
                <a:gd name="T18" fmla="*/ 99 w 281"/>
                <a:gd name="T19" fmla="*/ 2 h 90"/>
                <a:gd name="T20" fmla="*/ 88 w 281"/>
                <a:gd name="T21" fmla="*/ 2 h 90"/>
                <a:gd name="T22" fmla="*/ 55 w 281"/>
                <a:gd name="T23" fmla="*/ 89 h 90"/>
                <a:gd name="T24" fmla="*/ 66 w 281"/>
                <a:gd name="T25" fmla="*/ 89 h 90"/>
                <a:gd name="T26" fmla="*/ 75 w 281"/>
                <a:gd name="T27" fmla="*/ 64 h 90"/>
                <a:gd name="T28" fmla="*/ 112 w 281"/>
                <a:gd name="T29" fmla="*/ 64 h 90"/>
                <a:gd name="T30" fmla="*/ 121 w 281"/>
                <a:gd name="T31" fmla="*/ 89 h 90"/>
                <a:gd name="T32" fmla="*/ 132 w 281"/>
                <a:gd name="T33" fmla="*/ 89 h 90"/>
                <a:gd name="T34" fmla="*/ 99 w 281"/>
                <a:gd name="T35" fmla="*/ 2 h 90"/>
                <a:gd name="T36" fmla="*/ 78 w 281"/>
                <a:gd name="T37" fmla="*/ 55 h 90"/>
                <a:gd name="T38" fmla="*/ 92 w 281"/>
                <a:gd name="T39" fmla="*/ 18 h 90"/>
                <a:gd name="T40" fmla="*/ 93 w 281"/>
                <a:gd name="T41" fmla="*/ 12 h 90"/>
                <a:gd name="T42" fmla="*/ 93 w 281"/>
                <a:gd name="T43" fmla="*/ 12 h 90"/>
                <a:gd name="T44" fmla="*/ 95 w 281"/>
                <a:gd name="T45" fmla="*/ 18 h 90"/>
                <a:gd name="T46" fmla="*/ 108 w 281"/>
                <a:gd name="T47" fmla="*/ 55 h 90"/>
                <a:gd name="T48" fmla="*/ 78 w 281"/>
                <a:gd name="T49" fmla="*/ 55 h 90"/>
                <a:gd name="T50" fmla="*/ 203 w 281"/>
                <a:gd name="T51" fmla="*/ 85 h 90"/>
                <a:gd name="T52" fmla="*/ 179 w 281"/>
                <a:gd name="T53" fmla="*/ 90 h 90"/>
                <a:gd name="T54" fmla="*/ 149 w 281"/>
                <a:gd name="T55" fmla="*/ 78 h 90"/>
                <a:gd name="T56" fmla="*/ 138 w 281"/>
                <a:gd name="T57" fmla="*/ 47 h 90"/>
                <a:gd name="T58" fmla="*/ 150 w 281"/>
                <a:gd name="T59" fmla="*/ 13 h 90"/>
                <a:gd name="T60" fmla="*/ 182 w 281"/>
                <a:gd name="T61" fmla="*/ 0 h 90"/>
                <a:gd name="T62" fmla="*/ 203 w 281"/>
                <a:gd name="T63" fmla="*/ 4 h 90"/>
                <a:gd name="T64" fmla="*/ 203 w 281"/>
                <a:gd name="T65" fmla="*/ 15 h 90"/>
                <a:gd name="T66" fmla="*/ 182 w 281"/>
                <a:gd name="T67" fmla="*/ 9 h 90"/>
                <a:gd name="T68" fmla="*/ 158 w 281"/>
                <a:gd name="T69" fmla="*/ 19 h 90"/>
                <a:gd name="T70" fmla="*/ 148 w 281"/>
                <a:gd name="T71" fmla="*/ 46 h 90"/>
                <a:gd name="T72" fmla="*/ 157 w 281"/>
                <a:gd name="T73" fmla="*/ 72 h 90"/>
                <a:gd name="T74" fmla="*/ 180 w 281"/>
                <a:gd name="T75" fmla="*/ 81 h 90"/>
                <a:gd name="T76" fmla="*/ 203 w 281"/>
                <a:gd name="T77" fmla="*/ 75 h 90"/>
                <a:gd name="T78" fmla="*/ 203 w 281"/>
                <a:gd name="T79" fmla="*/ 85 h 90"/>
                <a:gd name="T80" fmla="*/ 281 w 281"/>
                <a:gd name="T81" fmla="*/ 89 h 90"/>
                <a:gd name="T82" fmla="*/ 267 w 281"/>
                <a:gd name="T83" fmla="*/ 89 h 90"/>
                <a:gd name="T84" fmla="*/ 233 w 281"/>
                <a:gd name="T85" fmla="*/ 49 h 90"/>
                <a:gd name="T86" fmla="*/ 231 w 281"/>
                <a:gd name="T87" fmla="*/ 46 h 90"/>
                <a:gd name="T88" fmla="*/ 231 w 281"/>
                <a:gd name="T89" fmla="*/ 46 h 90"/>
                <a:gd name="T90" fmla="*/ 231 w 281"/>
                <a:gd name="T91" fmla="*/ 89 h 90"/>
                <a:gd name="T92" fmla="*/ 220 w 281"/>
                <a:gd name="T93" fmla="*/ 89 h 90"/>
                <a:gd name="T94" fmla="*/ 220 w 281"/>
                <a:gd name="T95" fmla="*/ 2 h 90"/>
                <a:gd name="T96" fmla="*/ 231 w 281"/>
                <a:gd name="T97" fmla="*/ 2 h 90"/>
                <a:gd name="T98" fmla="*/ 231 w 281"/>
                <a:gd name="T99" fmla="*/ 43 h 90"/>
                <a:gd name="T100" fmla="*/ 231 w 281"/>
                <a:gd name="T101" fmla="*/ 43 h 90"/>
                <a:gd name="T102" fmla="*/ 233 w 281"/>
                <a:gd name="T103" fmla="*/ 40 h 90"/>
                <a:gd name="T104" fmla="*/ 266 w 281"/>
                <a:gd name="T105" fmla="*/ 2 h 90"/>
                <a:gd name="T106" fmla="*/ 278 w 281"/>
                <a:gd name="T107" fmla="*/ 2 h 90"/>
                <a:gd name="T108" fmla="*/ 241 w 281"/>
                <a:gd name="T109" fmla="*/ 43 h 90"/>
                <a:gd name="T110" fmla="*/ 281 w 281"/>
                <a:gd name="T111" fmla="*/ 8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1" h="90">
                  <a:moveTo>
                    <a:pt x="60" y="11"/>
                  </a:moveTo>
                  <a:cubicBezTo>
                    <a:pt x="35" y="11"/>
                    <a:pt x="35" y="11"/>
                    <a:pt x="35" y="11"/>
                  </a:cubicBezTo>
                  <a:cubicBezTo>
                    <a:pt x="35" y="89"/>
                    <a:pt x="35" y="89"/>
                    <a:pt x="35" y="89"/>
                  </a:cubicBezTo>
                  <a:cubicBezTo>
                    <a:pt x="25" y="89"/>
                    <a:pt x="25" y="89"/>
                    <a:pt x="25" y="89"/>
                  </a:cubicBezTo>
                  <a:cubicBezTo>
                    <a:pt x="25" y="11"/>
                    <a:pt x="25" y="11"/>
                    <a:pt x="25" y="11"/>
                  </a:cubicBezTo>
                  <a:cubicBezTo>
                    <a:pt x="0" y="11"/>
                    <a:pt x="0" y="11"/>
                    <a:pt x="0" y="11"/>
                  </a:cubicBezTo>
                  <a:cubicBezTo>
                    <a:pt x="0" y="2"/>
                    <a:pt x="0" y="2"/>
                    <a:pt x="0" y="2"/>
                  </a:cubicBezTo>
                  <a:cubicBezTo>
                    <a:pt x="60" y="2"/>
                    <a:pt x="60" y="2"/>
                    <a:pt x="60" y="2"/>
                  </a:cubicBezTo>
                  <a:lnTo>
                    <a:pt x="60" y="11"/>
                  </a:lnTo>
                  <a:close/>
                  <a:moveTo>
                    <a:pt x="99" y="2"/>
                  </a:moveTo>
                  <a:cubicBezTo>
                    <a:pt x="88" y="2"/>
                    <a:pt x="88" y="2"/>
                    <a:pt x="88" y="2"/>
                  </a:cubicBezTo>
                  <a:cubicBezTo>
                    <a:pt x="55" y="89"/>
                    <a:pt x="55" y="89"/>
                    <a:pt x="55" y="89"/>
                  </a:cubicBezTo>
                  <a:cubicBezTo>
                    <a:pt x="66" y="89"/>
                    <a:pt x="66" y="89"/>
                    <a:pt x="66" y="89"/>
                  </a:cubicBezTo>
                  <a:cubicBezTo>
                    <a:pt x="75" y="64"/>
                    <a:pt x="75" y="64"/>
                    <a:pt x="75" y="64"/>
                  </a:cubicBezTo>
                  <a:cubicBezTo>
                    <a:pt x="112" y="64"/>
                    <a:pt x="112" y="64"/>
                    <a:pt x="112" y="64"/>
                  </a:cubicBezTo>
                  <a:cubicBezTo>
                    <a:pt x="121" y="89"/>
                    <a:pt x="121" y="89"/>
                    <a:pt x="121" y="89"/>
                  </a:cubicBezTo>
                  <a:cubicBezTo>
                    <a:pt x="132" y="89"/>
                    <a:pt x="132" y="89"/>
                    <a:pt x="132" y="89"/>
                  </a:cubicBezTo>
                  <a:lnTo>
                    <a:pt x="99" y="2"/>
                  </a:lnTo>
                  <a:close/>
                  <a:moveTo>
                    <a:pt x="78" y="55"/>
                  </a:moveTo>
                  <a:cubicBezTo>
                    <a:pt x="92" y="18"/>
                    <a:pt x="92" y="18"/>
                    <a:pt x="92" y="18"/>
                  </a:cubicBezTo>
                  <a:cubicBezTo>
                    <a:pt x="92" y="17"/>
                    <a:pt x="93" y="15"/>
                    <a:pt x="93" y="12"/>
                  </a:cubicBezTo>
                  <a:cubicBezTo>
                    <a:pt x="93" y="12"/>
                    <a:pt x="93" y="12"/>
                    <a:pt x="93" y="12"/>
                  </a:cubicBezTo>
                  <a:cubicBezTo>
                    <a:pt x="94" y="15"/>
                    <a:pt x="94" y="17"/>
                    <a:pt x="95" y="18"/>
                  </a:cubicBezTo>
                  <a:cubicBezTo>
                    <a:pt x="108" y="55"/>
                    <a:pt x="108" y="55"/>
                    <a:pt x="108" y="55"/>
                  </a:cubicBezTo>
                  <a:lnTo>
                    <a:pt x="78" y="55"/>
                  </a:lnTo>
                  <a:close/>
                  <a:moveTo>
                    <a:pt x="203" y="85"/>
                  </a:moveTo>
                  <a:cubicBezTo>
                    <a:pt x="196" y="89"/>
                    <a:pt x="188" y="90"/>
                    <a:pt x="179" y="90"/>
                  </a:cubicBezTo>
                  <a:cubicBezTo>
                    <a:pt x="166" y="90"/>
                    <a:pt x="156" y="86"/>
                    <a:pt x="149" y="78"/>
                  </a:cubicBezTo>
                  <a:cubicBezTo>
                    <a:pt x="141" y="70"/>
                    <a:pt x="138" y="60"/>
                    <a:pt x="138" y="47"/>
                  </a:cubicBezTo>
                  <a:cubicBezTo>
                    <a:pt x="138" y="33"/>
                    <a:pt x="142" y="22"/>
                    <a:pt x="150" y="13"/>
                  </a:cubicBezTo>
                  <a:cubicBezTo>
                    <a:pt x="159" y="5"/>
                    <a:pt x="169" y="0"/>
                    <a:pt x="182" y="0"/>
                  </a:cubicBezTo>
                  <a:cubicBezTo>
                    <a:pt x="190" y="0"/>
                    <a:pt x="197" y="1"/>
                    <a:pt x="203" y="4"/>
                  </a:cubicBezTo>
                  <a:cubicBezTo>
                    <a:pt x="203" y="15"/>
                    <a:pt x="203" y="15"/>
                    <a:pt x="203" y="15"/>
                  </a:cubicBezTo>
                  <a:cubicBezTo>
                    <a:pt x="196" y="11"/>
                    <a:pt x="190" y="9"/>
                    <a:pt x="182" y="9"/>
                  </a:cubicBezTo>
                  <a:cubicBezTo>
                    <a:pt x="172" y="9"/>
                    <a:pt x="164" y="13"/>
                    <a:pt x="158" y="19"/>
                  </a:cubicBezTo>
                  <a:cubicBezTo>
                    <a:pt x="151" y="26"/>
                    <a:pt x="148" y="35"/>
                    <a:pt x="148" y="46"/>
                  </a:cubicBezTo>
                  <a:cubicBezTo>
                    <a:pt x="148" y="57"/>
                    <a:pt x="151" y="65"/>
                    <a:pt x="157" y="72"/>
                  </a:cubicBezTo>
                  <a:cubicBezTo>
                    <a:pt x="163" y="78"/>
                    <a:pt x="171" y="81"/>
                    <a:pt x="180" y="81"/>
                  </a:cubicBezTo>
                  <a:cubicBezTo>
                    <a:pt x="189" y="81"/>
                    <a:pt x="196" y="79"/>
                    <a:pt x="203" y="75"/>
                  </a:cubicBezTo>
                  <a:lnTo>
                    <a:pt x="203" y="85"/>
                  </a:lnTo>
                  <a:close/>
                  <a:moveTo>
                    <a:pt x="281" y="89"/>
                  </a:moveTo>
                  <a:cubicBezTo>
                    <a:pt x="267" y="89"/>
                    <a:pt x="267" y="89"/>
                    <a:pt x="267" y="89"/>
                  </a:cubicBezTo>
                  <a:cubicBezTo>
                    <a:pt x="233" y="49"/>
                    <a:pt x="233" y="49"/>
                    <a:pt x="233" y="49"/>
                  </a:cubicBezTo>
                  <a:cubicBezTo>
                    <a:pt x="232" y="47"/>
                    <a:pt x="231" y="46"/>
                    <a:pt x="231" y="46"/>
                  </a:cubicBezTo>
                  <a:cubicBezTo>
                    <a:pt x="231" y="46"/>
                    <a:pt x="231" y="46"/>
                    <a:pt x="231" y="46"/>
                  </a:cubicBezTo>
                  <a:cubicBezTo>
                    <a:pt x="231" y="89"/>
                    <a:pt x="231" y="89"/>
                    <a:pt x="231" y="89"/>
                  </a:cubicBezTo>
                  <a:cubicBezTo>
                    <a:pt x="220" y="89"/>
                    <a:pt x="220" y="89"/>
                    <a:pt x="220" y="89"/>
                  </a:cubicBezTo>
                  <a:cubicBezTo>
                    <a:pt x="220" y="2"/>
                    <a:pt x="220" y="2"/>
                    <a:pt x="220" y="2"/>
                  </a:cubicBezTo>
                  <a:cubicBezTo>
                    <a:pt x="231" y="2"/>
                    <a:pt x="231" y="2"/>
                    <a:pt x="231" y="2"/>
                  </a:cubicBezTo>
                  <a:cubicBezTo>
                    <a:pt x="231" y="43"/>
                    <a:pt x="231" y="43"/>
                    <a:pt x="231" y="43"/>
                  </a:cubicBezTo>
                  <a:cubicBezTo>
                    <a:pt x="231" y="43"/>
                    <a:pt x="231" y="43"/>
                    <a:pt x="231" y="43"/>
                  </a:cubicBezTo>
                  <a:cubicBezTo>
                    <a:pt x="231" y="42"/>
                    <a:pt x="232" y="41"/>
                    <a:pt x="233" y="40"/>
                  </a:cubicBezTo>
                  <a:cubicBezTo>
                    <a:pt x="266" y="2"/>
                    <a:pt x="266" y="2"/>
                    <a:pt x="266" y="2"/>
                  </a:cubicBezTo>
                  <a:cubicBezTo>
                    <a:pt x="278" y="2"/>
                    <a:pt x="278" y="2"/>
                    <a:pt x="278" y="2"/>
                  </a:cubicBezTo>
                  <a:cubicBezTo>
                    <a:pt x="241" y="43"/>
                    <a:pt x="241" y="43"/>
                    <a:pt x="241" y="43"/>
                  </a:cubicBezTo>
                  <a:lnTo>
                    <a:pt x="281" y="89"/>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28" name="Group 27">
            <a:extLst>
              <a:ext uri="{FF2B5EF4-FFF2-40B4-BE49-F238E27FC236}">
                <a16:creationId xmlns:a16="http://schemas.microsoft.com/office/drawing/2014/main" id="{9851C785-7AF1-5BF8-0DED-B2BC9AB6ED1F}"/>
              </a:ext>
            </a:extLst>
          </p:cNvPr>
          <p:cNvGrpSpPr/>
          <p:nvPr userDrawn="1"/>
        </p:nvGrpSpPr>
        <p:grpSpPr>
          <a:xfrm>
            <a:off x="448378" y="1012859"/>
            <a:ext cx="3597986" cy="286358"/>
            <a:chOff x="457368" y="1008518"/>
            <a:chExt cx="3670133" cy="292100"/>
          </a:xfrm>
        </p:grpSpPr>
        <p:sp>
          <p:nvSpPr>
            <p:cNvPr id="29" name="Freeform 226">
              <a:extLst>
                <a:ext uri="{FF2B5EF4-FFF2-40B4-BE49-F238E27FC236}">
                  <a16:creationId xmlns:a16="http://schemas.microsoft.com/office/drawing/2014/main" id="{9C625DAF-DF08-72DF-2D05-4D4188848CE4}"/>
                </a:ext>
              </a:extLst>
            </p:cNvPr>
            <p:cNvSpPr>
              <a:spLocks noEditPoints="1"/>
            </p:cNvSpPr>
            <p:nvPr/>
          </p:nvSpPr>
          <p:spPr bwMode="auto">
            <a:xfrm>
              <a:off x="3603769" y="1032720"/>
              <a:ext cx="523732" cy="243696"/>
            </a:xfrm>
            <a:custGeom>
              <a:avLst/>
              <a:gdLst>
                <a:gd name="T0" fmla="*/ 34 w 207"/>
                <a:gd name="T1" fmla="*/ 6 h 96"/>
                <a:gd name="T2" fmla="*/ 34 w 207"/>
                <a:gd name="T3" fmla="*/ 96 h 96"/>
                <a:gd name="T4" fmla="*/ 27 w 207"/>
                <a:gd name="T5" fmla="*/ 96 h 96"/>
                <a:gd name="T6" fmla="*/ 27 w 207"/>
                <a:gd name="T7" fmla="*/ 6 h 96"/>
                <a:gd name="T8" fmla="*/ 0 w 207"/>
                <a:gd name="T9" fmla="*/ 6 h 96"/>
                <a:gd name="T10" fmla="*/ 0 w 207"/>
                <a:gd name="T11" fmla="*/ 0 h 96"/>
                <a:gd name="T12" fmla="*/ 62 w 207"/>
                <a:gd name="T13" fmla="*/ 0 h 96"/>
                <a:gd name="T14" fmla="*/ 62 w 207"/>
                <a:gd name="T15" fmla="*/ 6 h 96"/>
                <a:gd name="T16" fmla="*/ 34 w 207"/>
                <a:gd name="T17" fmla="*/ 6 h 96"/>
                <a:gd name="T18" fmla="*/ 97 w 207"/>
                <a:gd name="T19" fmla="*/ 0 h 96"/>
                <a:gd name="T20" fmla="*/ 90 w 207"/>
                <a:gd name="T21" fmla="*/ 0 h 96"/>
                <a:gd name="T22" fmla="*/ 54 w 207"/>
                <a:gd name="T23" fmla="*/ 96 h 96"/>
                <a:gd name="T24" fmla="*/ 61 w 207"/>
                <a:gd name="T25" fmla="*/ 96 h 96"/>
                <a:gd name="T26" fmla="*/ 72 w 207"/>
                <a:gd name="T27" fmla="*/ 66 h 96"/>
                <a:gd name="T28" fmla="*/ 114 w 207"/>
                <a:gd name="T29" fmla="*/ 66 h 96"/>
                <a:gd name="T30" fmla="*/ 125 w 207"/>
                <a:gd name="T31" fmla="*/ 96 h 96"/>
                <a:gd name="T32" fmla="*/ 132 w 207"/>
                <a:gd name="T33" fmla="*/ 96 h 96"/>
                <a:gd name="T34" fmla="*/ 97 w 207"/>
                <a:gd name="T35" fmla="*/ 0 h 96"/>
                <a:gd name="T36" fmla="*/ 75 w 207"/>
                <a:gd name="T37" fmla="*/ 60 h 96"/>
                <a:gd name="T38" fmla="*/ 91 w 207"/>
                <a:gd name="T39" fmla="*/ 16 h 96"/>
                <a:gd name="T40" fmla="*/ 93 w 207"/>
                <a:gd name="T41" fmla="*/ 9 h 96"/>
                <a:gd name="T42" fmla="*/ 93 w 207"/>
                <a:gd name="T43" fmla="*/ 9 h 96"/>
                <a:gd name="T44" fmla="*/ 94 w 207"/>
                <a:gd name="T45" fmla="*/ 12 h 96"/>
                <a:gd name="T46" fmla="*/ 95 w 207"/>
                <a:gd name="T47" fmla="*/ 16 h 96"/>
                <a:gd name="T48" fmla="*/ 112 w 207"/>
                <a:gd name="T49" fmla="*/ 60 h 96"/>
                <a:gd name="T50" fmla="*/ 75 w 207"/>
                <a:gd name="T51" fmla="*/ 60 h 96"/>
                <a:gd name="T52" fmla="*/ 198 w 207"/>
                <a:gd name="T53" fmla="*/ 96 h 96"/>
                <a:gd name="T54" fmla="*/ 157 w 207"/>
                <a:gd name="T55" fmla="*/ 50 h 96"/>
                <a:gd name="T56" fmla="*/ 156 w 207"/>
                <a:gd name="T57" fmla="*/ 48 h 96"/>
                <a:gd name="T58" fmla="*/ 155 w 207"/>
                <a:gd name="T59" fmla="*/ 48 h 96"/>
                <a:gd name="T60" fmla="*/ 155 w 207"/>
                <a:gd name="T61" fmla="*/ 96 h 96"/>
                <a:gd name="T62" fmla="*/ 149 w 207"/>
                <a:gd name="T63" fmla="*/ 96 h 96"/>
                <a:gd name="T64" fmla="*/ 149 w 207"/>
                <a:gd name="T65" fmla="*/ 0 h 96"/>
                <a:gd name="T66" fmla="*/ 155 w 207"/>
                <a:gd name="T67" fmla="*/ 0 h 96"/>
                <a:gd name="T68" fmla="*/ 155 w 207"/>
                <a:gd name="T69" fmla="*/ 45 h 96"/>
                <a:gd name="T70" fmla="*/ 156 w 207"/>
                <a:gd name="T71" fmla="*/ 45 h 96"/>
                <a:gd name="T72" fmla="*/ 157 w 207"/>
                <a:gd name="T73" fmla="*/ 43 h 96"/>
                <a:gd name="T74" fmla="*/ 196 w 207"/>
                <a:gd name="T75" fmla="*/ 0 h 96"/>
                <a:gd name="T76" fmla="*/ 205 w 207"/>
                <a:gd name="T77" fmla="*/ 0 h 96"/>
                <a:gd name="T78" fmla="*/ 163 w 207"/>
                <a:gd name="T79" fmla="*/ 47 h 96"/>
                <a:gd name="T80" fmla="*/ 207 w 207"/>
                <a:gd name="T81" fmla="*/ 96 h 96"/>
                <a:gd name="T82" fmla="*/ 198 w 207"/>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7" h="96">
                  <a:moveTo>
                    <a:pt x="34" y="6"/>
                  </a:moveTo>
                  <a:cubicBezTo>
                    <a:pt x="34" y="96"/>
                    <a:pt x="34" y="96"/>
                    <a:pt x="34" y="96"/>
                  </a:cubicBezTo>
                  <a:cubicBezTo>
                    <a:pt x="27" y="96"/>
                    <a:pt x="27" y="96"/>
                    <a:pt x="27" y="96"/>
                  </a:cubicBezTo>
                  <a:cubicBezTo>
                    <a:pt x="27" y="6"/>
                    <a:pt x="27" y="6"/>
                    <a:pt x="27" y="6"/>
                  </a:cubicBezTo>
                  <a:cubicBezTo>
                    <a:pt x="0" y="6"/>
                    <a:pt x="0" y="6"/>
                    <a:pt x="0" y="6"/>
                  </a:cubicBezTo>
                  <a:cubicBezTo>
                    <a:pt x="0" y="0"/>
                    <a:pt x="0" y="0"/>
                    <a:pt x="0" y="0"/>
                  </a:cubicBezTo>
                  <a:cubicBezTo>
                    <a:pt x="62" y="0"/>
                    <a:pt x="62" y="0"/>
                    <a:pt x="62" y="0"/>
                  </a:cubicBezTo>
                  <a:cubicBezTo>
                    <a:pt x="62" y="6"/>
                    <a:pt x="62" y="6"/>
                    <a:pt x="62" y="6"/>
                  </a:cubicBezTo>
                  <a:lnTo>
                    <a:pt x="34" y="6"/>
                  </a:lnTo>
                  <a:close/>
                  <a:moveTo>
                    <a:pt x="97" y="0"/>
                  </a:moveTo>
                  <a:cubicBezTo>
                    <a:pt x="90" y="0"/>
                    <a:pt x="90" y="0"/>
                    <a:pt x="90" y="0"/>
                  </a:cubicBezTo>
                  <a:cubicBezTo>
                    <a:pt x="54" y="96"/>
                    <a:pt x="54" y="96"/>
                    <a:pt x="54" y="96"/>
                  </a:cubicBezTo>
                  <a:cubicBezTo>
                    <a:pt x="61" y="96"/>
                    <a:pt x="61" y="96"/>
                    <a:pt x="61" y="96"/>
                  </a:cubicBezTo>
                  <a:cubicBezTo>
                    <a:pt x="72" y="66"/>
                    <a:pt x="72" y="66"/>
                    <a:pt x="72" y="66"/>
                  </a:cubicBezTo>
                  <a:cubicBezTo>
                    <a:pt x="114" y="66"/>
                    <a:pt x="114" y="66"/>
                    <a:pt x="114" y="66"/>
                  </a:cubicBezTo>
                  <a:cubicBezTo>
                    <a:pt x="125" y="96"/>
                    <a:pt x="125" y="96"/>
                    <a:pt x="125" y="96"/>
                  </a:cubicBezTo>
                  <a:cubicBezTo>
                    <a:pt x="132" y="96"/>
                    <a:pt x="132" y="96"/>
                    <a:pt x="132" y="96"/>
                  </a:cubicBezTo>
                  <a:lnTo>
                    <a:pt x="97" y="0"/>
                  </a:lnTo>
                  <a:close/>
                  <a:moveTo>
                    <a:pt x="75" y="60"/>
                  </a:moveTo>
                  <a:cubicBezTo>
                    <a:pt x="91" y="16"/>
                    <a:pt x="91" y="16"/>
                    <a:pt x="91" y="16"/>
                  </a:cubicBezTo>
                  <a:cubicBezTo>
                    <a:pt x="92" y="14"/>
                    <a:pt x="92" y="12"/>
                    <a:pt x="93" y="9"/>
                  </a:cubicBezTo>
                  <a:cubicBezTo>
                    <a:pt x="93" y="9"/>
                    <a:pt x="93" y="9"/>
                    <a:pt x="93" y="9"/>
                  </a:cubicBezTo>
                  <a:cubicBezTo>
                    <a:pt x="94" y="10"/>
                    <a:pt x="94" y="11"/>
                    <a:pt x="94" y="12"/>
                  </a:cubicBezTo>
                  <a:cubicBezTo>
                    <a:pt x="95" y="13"/>
                    <a:pt x="95" y="15"/>
                    <a:pt x="95" y="16"/>
                  </a:cubicBezTo>
                  <a:cubicBezTo>
                    <a:pt x="112" y="60"/>
                    <a:pt x="112" y="60"/>
                    <a:pt x="112" y="60"/>
                  </a:cubicBezTo>
                  <a:lnTo>
                    <a:pt x="75" y="60"/>
                  </a:lnTo>
                  <a:close/>
                  <a:moveTo>
                    <a:pt x="198" y="96"/>
                  </a:moveTo>
                  <a:cubicBezTo>
                    <a:pt x="157" y="50"/>
                    <a:pt x="157" y="50"/>
                    <a:pt x="157" y="50"/>
                  </a:cubicBezTo>
                  <a:cubicBezTo>
                    <a:pt x="156" y="49"/>
                    <a:pt x="156" y="49"/>
                    <a:pt x="156" y="48"/>
                  </a:cubicBezTo>
                  <a:cubicBezTo>
                    <a:pt x="155" y="48"/>
                    <a:pt x="155" y="48"/>
                    <a:pt x="155" y="48"/>
                  </a:cubicBezTo>
                  <a:cubicBezTo>
                    <a:pt x="155" y="96"/>
                    <a:pt x="155" y="96"/>
                    <a:pt x="155" y="96"/>
                  </a:cubicBezTo>
                  <a:cubicBezTo>
                    <a:pt x="149" y="96"/>
                    <a:pt x="149" y="96"/>
                    <a:pt x="149" y="96"/>
                  </a:cubicBezTo>
                  <a:cubicBezTo>
                    <a:pt x="149" y="0"/>
                    <a:pt x="149" y="0"/>
                    <a:pt x="149" y="0"/>
                  </a:cubicBezTo>
                  <a:cubicBezTo>
                    <a:pt x="155" y="0"/>
                    <a:pt x="155" y="0"/>
                    <a:pt x="155" y="0"/>
                  </a:cubicBezTo>
                  <a:cubicBezTo>
                    <a:pt x="155" y="45"/>
                    <a:pt x="155" y="45"/>
                    <a:pt x="155" y="45"/>
                  </a:cubicBezTo>
                  <a:cubicBezTo>
                    <a:pt x="156" y="45"/>
                    <a:pt x="156" y="45"/>
                    <a:pt x="156" y="45"/>
                  </a:cubicBezTo>
                  <a:cubicBezTo>
                    <a:pt x="156" y="45"/>
                    <a:pt x="157" y="44"/>
                    <a:pt x="157" y="43"/>
                  </a:cubicBezTo>
                  <a:cubicBezTo>
                    <a:pt x="196" y="0"/>
                    <a:pt x="196" y="0"/>
                    <a:pt x="196" y="0"/>
                  </a:cubicBezTo>
                  <a:cubicBezTo>
                    <a:pt x="205" y="0"/>
                    <a:pt x="205" y="0"/>
                    <a:pt x="205" y="0"/>
                  </a:cubicBezTo>
                  <a:cubicBezTo>
                    <a:pt x="163" y="47"/>
                    <a:pt x="163" y="47"/>
                    <a:pt x="163" y="47"/>
                  </a:cubicBezTo>
                  <a:cubicBezTo>
                    <a:pt x="207" y="96"/>
                    <a:pt x="207" y="96"/>
                    <a:pt x="207" y="96"/>
                  </a:cubicBezTo>
                  <a:lnTo>
                    <a:pt x="198" y="96"/>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0" name="Freeform 241">
              <a:extLst>
                <a:ext uri="{FF2B5EF4-FFF2-40B4-BE49-F238E27FC236}">
                  <a16:creationId xmlns:a16="http://schemas.microsoft.com/office/drawing/2014/main" id="{9CB37726-8181-A5F5-CB46-962B912158B6}"/>
                </a:ext>
              </a:extLst>
            </p:cNvPr>
            <p:cNvSpPr>
              <a:spLocks noEditPoints="1"/>
            </p:cNvSpPr>
            <p:nvPr/>
          </p:nvSpPr>
          <p:spPr bwMode="auto">
            <a:xfrm>
              <a:off x="457368" y="1008518"/>
              <a:ext cx="1914525" cy="292100"/>
            </a:xfrm>
            <a:custGeom>
              <a:avLst/>
              <a:gdLst>
                <a:gd name="T0" fmla="*/ 13 w 510"/>
                <a:gd name="T1" fmla="*/ 25 h 78"/>
                <a:gd name="T2" fmla="*/ 39 w 510"/>
                <a:gd name="T3" fmla="*/ 1 h 78"/>
                <a:gd name="T4" fmla="*/ 24 w 510"/>
                <a:gd name="T5" fmla="*/ 61 h 78"/>
                <a:gd name="T6" fmla="*/ 40 w 510"/>
                <a:gd name="T7" fmla="*/ 29 h 78"/>
                <a:gd name="T8" fmla="*/ 13 w 510"/>
                <a:gd name="T9" fmla="*/ 35 h 78"/>
                <a:gd name="T10" fmla="*/ 21 w 510"/>
                <a:gd name="T11" fmla="*/ 51 h 78"/>
                <a:gd name="T12" fmla="*/ 91 w 510"/>
                <a:gd name="T13" fmla="*/ 12 h 78"/>
                <a:gd name="T14" fmla="*/ 57 w 510"/>
                <a:gd name="T15" fmla="*/ 62 h 78"/>
                <a:gd name="T16" fmla="*/ 53 w 510"/>
                <a:gd name="T17" fmla="*/ 51 h 78"/>
                <a:gd name="T18" fmla="*/ 63 w 510"/>
                <a:gd name="T19" fmla="*/ 28 h 78"/>
                <a:gd name="T20" fmla="*/ 104 w 510"/>
                <a:gd name="T21" fmla="*/ 61 h 78"/>
                <a:gd name="T22" fmla="*/ 112 w 510"/>
                <a:gd name="T23" fmla="*/ 61 h 78"/>
                <a:gd name="T24" fmla="*/ 152 w 510"/>
                <a:gd name="T25" fmla="*/ 48 h 78"/>
                <a:gd name="T26" fmla="*/ 150 w 510"/>
                <a:gd name="T27" fmla="*/ 1 h 78"/>
                <a:gd name="T28" fmla="*/ 141 w 510"/>
                <a:gd name="T29" fmla="*/ 11 h 78"/>
                <a:gd name="T30" fmla="*/ 149 w 510"/>
                <a:gd name="T31" fmla="*/ 37 h 78"/>
                <a:gd name="T32" fmla="*/ 193 w 510"/>
                <a:gd name="T33" fmla="*/ 12 h 78"/>
                <a:gd name="T34" fmla="*/ 179 w 510"/>
                <a:gd name="T35" fmla="*/ 1 h 78"/>
                <a:gd name="T36" fmla="*/ 269 w 510"/>
                <a:gd name="T37" fmla="*/ 8 h 78"/>
                <a:gd name="T38" fmla="*/ 218 w 510"/>
                <a:gd name="T39" fmla="*/ 32 h 78"/>
                <a:gd name="T40" fmla="*/ 269 w 510"/>
                <a:gd name="T41" fmla="*/ 53 h 78"/>
                <a:gd name="T42" fmla="*/ 259 w 510"/>
                <a:gd name="T43" fmla="*/ 45 h 78"/>
                <a:gd name="T44" fmla="*/ 232 w 510"/>
                <a:gd name="T45" fmla="*/ 31 h 78"/>
                <a:gd name="T46" fmla="*/ 259 w 510"/>
                <a:gd name="T47" fmla="*/ 17 h 78"/>
                <a:gd name="T48" fmla="*/ 335 w 510"/>
                <a:gd name="T49" fmla="*/ 50 h 78"/>
                <a:gd name="T50" fmla="*/ 287 w 510"/>
                <a:gd name="T51" fmla="*/ 50 h 78"/>
                <a:gd name="T52" fmla="*/ 294 w 510"/>
                <a:gd name="T53" fmla="*/ 78 h 78"/>
                <a:gd name="T54" fmla="*/ 332 w 510"/>
                <a:gd name="T55" fmla="*/ 78 h 78"/>
                <a:gd name="T56" fmla="*/ 335 w 510"/>
                <a:gd name="T57" fmla="*/ 50 h 78"/>
                <a:gd name="T58" fmla="*/ 308 w 510"/>
                <a:gd name="T59" fmla="*/ 31 h 78"/>
                <a:gd name="T60" fmla="*/ 322 w 510"/>
                <a:gd name="T61" fmla="*/ 50 h 78"/>
                <a:gd name="T62" fmla="*/ 348 w 510"/>
                <a:gd name="T63" fmla="*/ 61 h 78"/>
                <a:gd name="T64" fmla="*/ 388 w 510"/>
                <a:gd name="T65" fmla="*/ 48 h 78"/>
                <a:gd name="T66" fmla="*/ 386 w 510"/>
                <a:gd name="T67" fmla="*/ 1 h 78"/>
                <a:gd name="T68" fmla="*/ 377 w 510"/>
                <a:gd name="T69" fmla="*/ 11 h 78"/>
                <a:gd name="T70" fmla="*/ 385 w 510"/>
                <a:gd name="T71" fmla="*/ 37 h 78"/>
                <a:gd name="T72" fmla="*/ 415 w 510"/>
                <a:gd name="T73" fmla="*/ 1 h 78"/>
                <a:gd name="T74" fmla="*/ 429 w 510"/>
                <a:gd name="T75" fmla="*/ 40 h 78"/>
                <a:gd name="T76" fmla="*/ 459 w 510"/>
                <a:gd name="T77" fmla="*/ 20 h 78"/>
                <a:gd name="T78" fmla="*/ 429 w 510"/>
                <a:gd name="T79" fmla="*/ 30 h 78"/>
                <a:gd name="T80" fmla="*/ 445 w 510"/>
                <a:gd name="T81" fmla="*/ 20 h 78"/>
                <a:gd name="T82" fmla="*/ 472 w 510"/>
                <a:gd name="T83" fmla="*/ 5 h 78"/>
                <a:gd name="T84" fmla="*/ 480 w 510"/>
                <a:gd name="T85" fmla="*/ 34 h 78"/>
                <a:gd name="T86" fmla="*/ 477 w 510"/>
                <a:gd name="T87" fmla="*/ 61 h 78"/>
                <a:gd name="T88" fmla="*/ 496 w 510"/>
                <a:gd name="T89" fmla="*/ 38 h 78"/>
                <a:gd name="T90" fmla="*/ 510 w 510"/>
                <a:gd name="T91" fmla="*/ 1 h 78"/>
                <a:gd name="T92" fmla="*/ 490 w 510"/>
                <a:gd name="T93" fmla="*/ 27 h 78"/>
                <a:gd name="T94" fmla="*/ 490 w 510"/>
                <a:gd name="T95"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0" h="78">
                  <a:moveTo>
                    <a:pt x="40" y="29"/>
                  </a:moveTo>
                  <a:cubicBezTo>
                    <a:pt x="36" y="26"/>
                    <a:pt x="31" y="25"/>
                    <a:pt x="25" y="25"/>
                  </a:cubicBezTo>
                  <a:cubicBezTo>
                    <a:pt x="13" y="25"/>
                    <a:pt x="13" y="25"/>
                    <a:pt x="13" y="25"/>
                  </a:cubicBezTo>
                  <a:cubicBezTo>
                    <a:pt x="13" y="12"/>
                    <a:pt x="13" y="12"/>
                    <a:pt x="13" y="12"/>
                  </a:cubicBezTo>
                  <a:cubicBezTo>
                    <a:pt x="39" y="12"/>
                    <a:pt x="39" y="12"/>
                    <a:pt x="39" y="12"/>
                  </a:cubicBezTo>
                  <a:cubicBezTo>
                    <a:pt x="39" y="1"/>
                    <a:pt x="39" y="1"/>
                    <a:pt x="39" y="1"/>
                  </a:cubicBezTo>
                  <a:cubicBezTo>
                    <a:pt x="0" y="1"/>
                    <a:pt x="0" y="1"/>
                    <a:pt x="0" y="1"/>
                  </a:cubicBezTo>
                  <a:cubicBezTo>
                    <a:pt x="0" y="61"/>
                    <a:pt x="0" y="61"/>
                    <a:pt x="0" y="61"/>
                  </a:cubicBezTo>
                  <a:cubicBezTo>
                    <a:pt x="24" y="61"/>
                    <a:pt x="24" y="61"/>
                    <a:pt x="24" y="61"/>
                  </a:cubicBezTo>
                  <a:cubicBezTo>
                    <a:pt x="31" y="61"/>
                    <a:pt x="36" y="59"/>
                    <a:pt x="40" y="56"/>
                  </a:cubicBezTo>
                  <a:cubicBezTo>
                    <a:pt x="43" y="53"/>
                    <a:pt x="45" y="48"/>
                    <a:pt x="45" y="42"/>
                  </a:cubicBezTo>
                  <a:cubicBezTo>
                    <a:pt x="45" y="37"/>
                    <a:pt x="43" y="32"/>
                    <a:pt x="40" y="29"/>
                  </a:cubicBezTo>
                  <a:close/>
                  <a:moveTo>
                    <a:pt x="21" y="51"/>
                  </a:moveTo>
                  <a:cubicBezTo>
                    <a:pt x="13" y="51"/>
                    <a:pt x="13" y="51"/>
                    <a:pt x="13" y="51"/>
                  </a:cubicBezTo>
                  <a:cubicBezTo>
                    <a:pt x="13" y="35"/>
                    <a:pt x="13" y="35"/>
                    <a:pt x="13" y="35"/>
                  </a:cubicBezTo>
                  <a:cubicBezTo>
                    <a:pt x="22" y="35"/>
                    <a:pt x="22" y="35"/>
                    <a:pt x="22" y="35"/>
                  </a:cubicBezTo>
                  <a:cubicBezTo>
                    <a:pt x="28" y="35"/>
                    <a:pt x="31" y="38"/>
                    <a:pt x="31" y="43"/>
                  </a:cubicBezTo>
                  <a:cubicBezTo>
                    <a:pt x="31" y="48"/>
                    <a:pt x="28" y="51"/>
                    <a:pt x="21" y="51"/>
                  </a:cubicBezTo>
                  <a:close/>
                  <a:moveTo>
                    <a:pt x="104" y="61"/>
                  </a:moveTo>
                  <a:cubicBezTo>
                    <a:pt x="91" y="61"/>
                    <a:pt x="91" y="61"/>
                    <a:pt x="91" y="61"/>
                  </a:cubicBezTo>
                  <a:cubicBezTo>
                    <a:pt x="91" y="12"/>
                    <a:pt x="91" y="12"/>
                    <a:pt x="91" y="12"/>
                  </a:cubicBezTo>
                  <a:cubicBezTo>
                    <a:pt x="79" y="12"/>
                    <a:pt x="79" y="12"/>
                    <a:pt x="79" y="12"/>
                  </a:cubicBezTo>
                  <a:cubicBezTo>
                    <a:pt x="75" y="35"/>
                    <a:pt x="72" y="49"/>
                    <a:pt x="70" y="54"/>
                  </a:cubicBezTo>
                  <a:cubicBezTo>
                    <a:pt x="67" y="59"/>
                    <a:pt x="62" y="62"/>
                    <a:pt x="57" y="62"/>
                  </a:cubicBezTo>
                  <a:cubicBezTo>
                    <a:pt x="54" y="62"/>
                    <a:pt x="52" y="62"/>
                    <a:pt x="49" y="61"/>
                  </a:cubicBezTo>
                  <a:cubicBezTo>
                    <a:pt x="49" y="50"/>
                    <a:pt x="49" y="50"/>
                    <a:pt x="49" y="50"/>
                  </a:cubicBezTo>
                  <a:cubicBezTo>
                    <a:pt x="51" y="50"/>
                    <a:pt x="52" y="51"/>
                    <a:pt x="53" y="51"/>
                  </a:cubicBezTo>
                  <a:cubicBezTo>
                    <a:pt x="55" y="51"/>
                    <a:pt x="56" y="50"/>
                    <a:pt x="56" y="50"/>
                  </a:cubicBezTo>
                  <a:cubicBezTo>
                    <a:pt x="57" y="49"/>
                    <a:pt x="58" y="47"/>
                    <a:pt x="59" y="44"/>
                  </a:cubicBezTo>
                  <a:cubicBezTo>
                    <a:pt x="60" y="41"/>
                    <a:pt x="62" y="35"/>
                    <a:pt x="63" y="28"/>
                  </a:cubicBezTo>
                  <a:cubicBezTo>
                    <a:pt x="65" y="20"/>
                    <a:pt x="66" y="11"/>
                    <a:pt x="68" y="1"/>
                  </a:cubicBezTo>
                  <a:cubicBezTo>
                    <a:pt x="104" y="1"/>
                    <a:pt x="104" y="1"/>
                    <a:pt x="104" y="1"/>
                  </a:cubicBezTo>
                  <a:lnTo>
                    <a:pt x="104" y="61"/>
                  </a:lnTo>
                  <a:close/>
                  <a:moveTo>
                    <a:pt x="150" y="1"/>
                  </a:moveTo>
                  <a:cubicBezTo>
                    <a:pt x="134" y="1"/>
                    <a:pt x="134" y="1"/>
                    <a:pt x="134" y="1"/>
                  </a:cubicBezTo>
                  <a:cubicBezTo>
                    <a:pt x="112" y="61"/>
                    <a:pt x="112" y="61"/>
                    <a:pt x="112" y="61"/>
                  </a:cubicBezTo>
                  <a:cubicBezTo>
                    <a:pt x="127" y="61"/>
                    <a:pt x="127" y="61"/>
                    <a:pt x="127" y="61"/>
                  </a:cubicBezTo>
                  <a:cubicBezTo>
                    <a:pt x="131" y="48"/>
                    <a:pt x="131" y="48"/>
                    <a:pt x="131" y="48"/>
                  </a:cubicBezTo>
                  <a:cubicBezTo>
                    <a:pt x="152" y="48"/>
                    <a:pt x="152" y="48"/>
                    <a:pt x="152" y="48"/>
                  </a:cubicBezTo>
                  <a:cubicBezTo>
                    <a:pt x="157" y="61"/>
                    <a:pt x="157" y="61"/>
                    <a:pt x="157" y="61"/>
                  </a:cubicBezTo>
                  <a:cubicBezTo>
                    <a:pt x="172" y="61"/>
                    <a:pt x="172" y="61"/>
                    <a:pt x="172" y="61"/>
                  </a:cubicBezTo>
                  <a:lnTo>
                    <a:pt x="150" y="1"/>
                  </a:lnTo>
                  <a:close/>
                  <a:moveTo>
                    <a:pt x="134" y="37"/>
                  </a:moveTo>
                  <a:cubicBezTo>
                    <a:pt x="140" y="17"/>
                    <a:pt x="140" y="17"/>
                    <a:pt x="140" y="17"/>
                  </a:cubicBezTo>
                  <a:cubicBezTo>
                    <a:pt x="141" y="15"/>
                    <a:pt x="141" y="13"/>
                    <a:pt x="141" y="11"/>
                  </a:cubicBezTo>
                  <a:cubicBezTo>
                    <a:pt x="142" y="11"/>
                    <a:pt x="142" y="11"/>
                    <a:pt x="142" y="11"/>
                  </a:cubicBezTo>
                  <a:cubicBezTo>
                    <a:pt x="142" y="13"/>
                    <a:pt x="142" y="15"/>
                    <a:pt x="143" y="17"/>
                  </a:cubicBezTo>
                  <a:cubicBezTo>
                    <a:pt x="149" y="37"/>
                    <a:pt x="149" y="37"/>
                    <a:pt x="149" y="37"/>
                  </a:cubicBezTo>
                  <a:lnTo>
                    <a:pt x="134" y="37"/>
                  </a:lnTo>
                  <a:close/>
                  <a:moveTo>
                    <a:pt x="215" y="12"/>
                  </a:moveTo>
                  <a:cubicBezTo>
                    <a:pt x="193" y="12"/>
                    <a:pt x="193" y="12"/>
                    <a:pt x="193" y="12"/>
                  </a:cubicBezTo>
                  <a:cubicBezTo>
                    <a:pt x="193" y="61"/>
                    <a:pt x="193" y="61"/>
                    <a:pt x="193" y="61"/>
                  </a:cubicBezTo>
                  <a:cubicBezTo>
                    <a:pt x="179" y="61"/>
                    <a:pt x="179" y="61"/>
                    <a:pt x="179" y="61"/>
                  </a:cubicBezTo>
                  <a:cubicBezTo>
                    <a:pt x="179" y="1"/>
                    <a:pt x="179" y="1"/>
                    <a:pt x="179" y="1"/>
                  </a:cubicBezTo>
                  <a:cubicBezTo>
                    <a:pt x="215" y="1"/>
                    <a:pt x="215" y="1"/>
                    <a:pt x="215" y="1"/>
                  </a:cubicBezTo>
                  <a:lnTo>
                    <a:pt x="215" y="12"/>
                  </a:lnTo>
                  <a:close/>
                  <a:moveTo>
                    <a:pt x="269" y="8"/>
                  </a:moveTo>
                  <a:cubicBezTo>
                    <a:pt x="264" y="2"/>
                    <a:pt x="257" y="0"/>
                    <a:pt x="248" y="0"/>
                  </a:cubicBezTo>
                  <a:cubicBezTo>
                    <a:pt x="239" y="0"/>
                    <a:pt x="232" y="3"/>
                    <a:pt x="226" y="8"/>
                  </a:cubicBezTo>
                  <a:cubicBezTo>
                    <a:pt x="221" y="14"/>
                    <a:pt x="218" y="22"/>
                    <a:pt x="218" y="32"/>
                  </a:cubicBezTo>
                  <a:cubicBezTo>
                    <a:pt x="218" y="41"/>
                    <a:pt x="221" y="48"/>
                    <a:pt x="226" y="54"/>
                  </a:cubicBezTo>
                  <a:cubicBezTo>
                    <a:pt x="232" y="59"/>
                    <a:pt x="239" y="62"/>
                    <a:pt x="247" y="62"/>
                  </a:cubicBezTo>
                  <a:cubicBezTo>
                    <a:pt x="256" y="62"/>
                    <a:pt x="264" y="59"/>
                    <a:pt x="269" y="53"/>
                  </a:cubicBezTo>
                  <a:cubicBezTo>
                    <a:pt x="275" y="48"/>
                    <a:pt x="277" y="40"/>
                    <a:pt x="277" y="30"/>
                  </a:cubicBezTo>
                  <a:cubicBezTo>
                    <a:pt x="277" y="21"/>
                    <a:pt x="275" y="14"/>
                    <a:pt x="269" y="8"/>
                  </a:cubicBezTo>
                  <a:close/>
                  <a:moveTo>
                    <a:pt x="259" y="45"/>
                  </a:moveTo>
                  <a:cubicBezTo>
                    <a:pt x="256" y="49"/>
                    <a:pt x="252" y="50"/>
                    <a:pt x="248" y="50"/>
                  </a:cubicBezTo>
                  <a:cubicBezTo>
                    <a:pt x="243" y="50"/>
                    <a:pt x="239" y="49"/>
                    <a:pt x="237" y="45"/>
                  </a:cubicBezTo>
                  <a:cubicBezTo>
                    <a:pt x="234" y="42"/>
                    <a:pt x="232" y="37"/>
                    <a:pt x="232" y="31"/>
                  </a:cubicBezTo>
                  <a:cubicBezTo>
                    <a:pt x="232" y="25"/>
                    <a:pt x="234" y="20"/>
                    <a:pt x="237" y="17"/>
                  </a:cubicBezTo>
                  <a:cubicBezTo>
                    <a:pt x="239" y="13"/>
                    <a:pt x="243" y="11"/>
                    <a:pt x="248" y="11"/>
                  </a:cubicBezTo>
                  <a:cubicBezTo>
                    <a:pt x="253" y="11"/>
                    <a:pt x="256" y="13"/>
                    <a:pt x="259" y="17"/>
                  </a:cubicBezTo>
                  <a:cubicBezTo>
                    <a:pt x="262" y="20"/>
                    <a:pt x="263" y="25"/>
                    <a:pt x="263" y="31"/>
                  </a:cubicBezTo>
                  <a:cubicBezTo>
                    <a:pt x="263" y="37"/>
                    <a:pt x="262" y="42"/>
                    <a:pt x="259" y="45"/>
                  </a:cubicBezTo>
                  <a:close/>
                  <a:moveTo>
                    <a:pt x="335" y="50"/>
                  </a:moveTo>
                  <a:cubicBezTo>
                    <a:pt x="335" y="1"/>
                    <a:pt x="335" y="1"/>
                    <a:pt x="335" y="1"/>
                  </a:cubicBezTo>
                  <a:cubicBezTo>
                    <a:pt x="300" y="1"/>
                    <a:pt x="300" y="1"/>
                    <a:pt x="300" y="1"/>
                  </a:cubicBezTo>
                  <a:cubicBezTo>
                    <a:pt x="300" y="19"/>
                    <a:pt x="295" y="36"/>
                    <a:pt x="287" y="50"/>
                  </a:cubicBezTo>
                  <a:cubicBezTo>
                    <a:pt x="282" y="50"/>
                    <a:pt x="282" y="50"/>
                    <a:pt x="282" y="50"/>
                  </a:cubicBezTo>
                  <a:cubicBezTo>
                    <a:pt x="282" y="78"/>
                    <a:pt x="282" y="78"/>
                    <a:pt x="282" y="78"/>
                  </a:cubicBezTo>
                  <a:cubicBezTo>
                    <a:pt x="294" y="78"/>
                    <a:pt x="294" y="78"/>
                    <a:pt x="294" y="78"/>
                  </a:cubicBezTo>
                  <a:cubicBezTo>
                    <a:pt x="294" y="61"/>
                    <a:pt x="294" y="61"/>
                    <a:pt x="294" y="61"/>
                  </a:cubicBezTo>
                  <a:cubicBezTo>
                    <a:pt x="332" y="61"/>
                    <a:pt x="332" y="61"/>
                    <a:pt x="332" y="61"/>
                  </a:cubicBezTo>
                  <a:cubicBezTo>
                    <a:pt x="332" y="78"/>
                    <a:pt x="332" y="78"/>
                    <a:pt x="332" y="78"/>
                  </a:cubicBezTo>
                  <a:cubicBezTo>
                    <a:pt x="344" y="78"/>
                    <a:pt x="344" y="78"/>
                    <a:pt x="344" y="78"/>
                  </a:cubicBezTo>
                  <a:cubicBezTo>
                    <a:pt x="344" y="50"/>
                    <a:pt x="344" y="50"/>
                    <a:pt x="344" y="50"/>
                  </a:cubicBezTo>
                  <a:lnTo>
                    <a:pt x="335" y="50"/>
                  </a:lnTo>
                  <a:close/>
                  <a:moveTo>
                    <a:pt x="322" y="50"/>
                  </a:moveTo>
                  <a:cubicBezTo>
                    <a:pt x="301" y="50"/>
                    <a:pt x="301" y="50"/>
                    <a:pt x="301" y="50"/>
                  </a:cubicBezTo>
                  <a:cubicBezTo>
                    <a:pt x="304" y="44"/>
                    <a:pt x="306" y="38"/>
                    <a:pt x="308" y="31"/>
                  </a:cubicBezTo>
                  <a:cubicBezTo>
                    <a:pt x="310" y="24"/>
                    <a:pt x="311" y="18"/>
                    <a:pt x="311" y="12"/>
                  </a:cubicBezTo>
                  <a:cubicBezTo>
                    <a:pt x="322" y="12"/>
                    <a:pt x="322" y="12"/>
                    <a:pt x="322" y="12"/>
                  </a:cubicBezTo>
                  <a:lnTo>
                    <a:pt x="322" y="50"/>
                  </a:lnTo>
                  <a:close/>
                  <a:moveTo>
                    <a:pt x="386" y="1"/>
                  </a:moveTo>
                  <a:cubicBezTo>
                    <a:pt x="370" y="1"/>
                    <a:pt x="370" y="1"/>
                    <a:pt x="370" y="1"/>
                  </a:cubicBezTo>
                  <a:cubicBezTo>
                    <a:pt x="348" y="61"/>
                    <a:pt x="348" y="61"/>
                    <a:pt x="348" y="61"/>
                  </a:cubicBezTo>
                  <a:cubicBezTo>
                    <a:pt x="362" y="61"/>
                    <a:pt x="362" y="61"/>
                    <a:pt x="362" y="61"/>
                  </a:cubicBezTo>
                  <a:cubicBezTo>
                    <a:pt x="367" y="48"/>
                    <a:pt x="367" y="48"/>
                    <a:pt x="367" y="48"/>
                  </a:cubicBezTo>
                  <a:cubicBezTo>
                    <a:pt x="388" y="48"/>
                    <a:pt x="388" y="48"/>
                    <a:pt x="388" y="48"/>
                  </a:cubicBezTo>
                  <a:cubicBezTo>
                    <a:pt x="393" y="61"/>
                    <a:pt x="393" y="61"/>
                    <a:pt x="393" y="61"/>
                  </a:cubicBezTo>
                  <a:cubicBezTo>
                    <a:pt x="407" y="61"/>
                    <a:pt x="407" y="61"/>
                    <a:pt x="407" y="61"/>
                  </a:cubicBezTo>
                  <a:lnTo>
                    <a:pt x="386" y="1"/>
                  </a:lnTo>
                  <a:close/>
                  <a:moveTo>
                    <a:pt x="370" y="37"/>
                  </a:moveTo>
                  <a:cubicBezTo>
                    <a:pt x="376" y="17"/>
                    <a:pt x="376" y="17"/>
                    <a:pt x="376" y="17"/>
                  </a:cubicBezTo>
                  <a:cubicBezTo>
                    <a:pt x="377" y="15"/>
                    <a:pt x="377" y="13"/>
                    <a:pt x="377" y="11"/>
                  </a:cubicBezTo>
                  <a:cubicBezTo>
                    <a:pt x="378" y="11"/>
                    <a:pt x="378" y="11"/>
                    <a:pt x="378" y="11"/>
                  </a:cubicBezTo>
                  <a:cubicBezTo>
                    <a:pt x="378" y="13"/>
                    <a:pt x="378" y="15"/>
                    <a:pt x="379" y="17"/>
                  </a:cubicBezTo>
                  <a:cubicBezTo>
                    <a:pt x="385" y="37"/>
                    <a:pt x="385" y="37"/>
                    <a:pt x="385" y="37"/>
                  </a:cubicBezTo>
                  <a:lnTo>
                    <a:pt x="370" y="37"/>
                  </a:lnTo>
                  <a:close/>
                  <a:moveTo>
                    <a:pt x="436" y="1"/>
                  </a:moveTo>
                  <a:cubicBezTo>
                    <a:pt x="415" y="1"/>
                    <a:pt x="415" y="1"/>
                    <a:pt x="415" y="1"/>
                  </a:cubicBezTo>
                  <a:cubicBezTo>
                    <a:pt x="415" y="61"/>
                    <a:pt x="415" y="61"/>
                    <a:pt x="415" y="61"/>
                  </a:cubicBezTo>
                  <a:cubicBezTo>
                    <a:pt x="429" y="61"/>
                    <a:pt x="429" y="61"/>
                    <a:pt x="429" y="61"/>
                  </a:cubicBezTo>
                  <a:cubicBezTo>
                    <a:pt x="429" y="40"/>
                    <a:pt x="429" y="40"/>
                    <a:pt x="429" y="40"/>
                  </a:cubicBezTo>
                  <a:cubicBezTo>
                    <a:pt x="435" y="40"/>
                    <a:pt x="435" y="40"/>
                    <a:pt x="435" y="40"/>
                  </a:cubicBezTo>
                  <a:cubicBezTo>
                    <a:pt x="442" y="40"/>
                    <a:pt x="448" y="38"/>
                    <a:pt x="453" y="35"/>
                  </a:cubicBezTo>
                  <a:cubicBezTo>
                    <a:pt x="457" y="31"/>
                    <a:pt x="459" y="26"/>
                    <a:pt x="459" y="20"/>
                  </a:cubicBezTo>
                  <a:cubicBezTo>
                    <a:pt x="459" y="7"/>
                    <a:pt x="452" y="1"/>
                    <a:pt x="436" y="1"/>
                  </a:cubicBezTo>
                  <a:close/>
                  <a:moveTo>
                    <a:pt x="434" y="30"/>
                  </a:moveTo>
                  <a:cubicBezTo>
                    <a:pt x="429" y="30"/>
                    <a:pt x="429" y="30"/>
                    <a:pt x="429" y="30"/>
                  </a:cubicBezTo>
                  <a:cubicBezTo>
                    <a:pt x="429" y="11"/>
                    <a:pt x="429" y="11"/>
                    <a:pt x="429" y="11"/>
                  </a:cubicBezTo>
                  <a:cubicBezTo>
                    <a:pt x="434" y="11"/>
                    <a:pt x="434" y="11"/>
                    <a:pt x="434" y="11"/>
                  </a:cubicBezTo>
                  <a:cubicBezTo>
                    <a:pt x="441" y="11"/>
                    <a:pt x="445" y="14"/>
                    <a:pt x="445" y="20"/>
                  </a:cubicBezTo>
                  <a:cubicBezTo>
                    <a:pt x="445" y="27"/>
                    <a:pt x="441" y="30"/>
                    <a:pt x="434" y="30"/>
                  </a:cubicBezTo>
                  <a:close/>
                  <a:moveTo>
                    <a:pt x="489" y="1"/>
                  </a:moveTo>
                  <a:cubicBezTo>
                    <a:pt x="482" y="1"/>
                    <a:pt x="476" y="2"/>
                    <a:pt x="472" y="5"/>
                  </a:cubicBezTo>
                  <a:cubicBezTo>
                    <a:pt x="468" y="8"/>
                    <a:pt x="466" y="12"/>
                    <a:pt x="466" y="18"/>
                  </a:cubicBezTo>
                  <a:cubicBezTo>
                    <a:pt x="466" y="26"/>
                    <a:pt x="471" y="31"/>
                    <a:pt x="480" y="33"/>
                  </a:cubicBezTo>
                  <a:cubicBezTo>
                    <a:pt x="480" y="34"/>
                    <a:pt x="480" y="34"/>
                    <a:pt x="480" y="34"/>
                  </a:cubicBezTo>
                  <a:cubicBezTo>
                    <a:pt x="476" y="35"/>
                    <a:pt x="473" y="38"/>
                    <a:pt x="470" y="43"/>
                  </a:cubicBezTo>
                  <a:cubicBezTo>
                    <a:pt x="462" y="61"/>
                    <a:pt x="462" y="61"/>
                    <a:pt x="462" y="61"/>
                  </a:cubicBezTo>
                  <a:cubicBezTo>
                    <a:pt x="477" y="61"/>
                    <a:pt x="477" y="61"/>
                    <a:pt x="477" y="61"/>
                  </a:cubicBezTo>
                  <a:cubicBezTo>
                    <a:pt x="484" y="45"/>
                    <a:pt x="484" y="45"/>
                    <a:pt x="484" y="45"/>
                  </a:cubicBezTo>
                  <a:cubicBezTo>
                    <a:pt x="486" y="40"/>
                    <a:pt x="489" y="38"/>
                    <a:pt x="492" y="38"/>
                  </a:cubicBezTo>
                  <a:cubicBezTo>
                    <a:pt x="496" y="38"/>
                    <a:pt x="496" y="38"/>
                    <a:pt x="496" y="38"/>
                  </a:cubicBezTo>
                  <a:cubicBezTo>
                    <a:pt x="496" y="61"/>
                    <a:pt x="496" y="61"/>
                    <a:pt x="496" y="61"/>
                  </a:cubicBezTo>
                  <a:cubicBezTo>
                    <a:pt x="510" y="61"/>
                    <a:pt x="510" y="61"/>
                    <a:pt x="510" y="61"/>
                  </a:cubicBezTo>
                  <a:cubicBezTo>
                    <a:pt x="510" y="1"/>
                    <a:pt x="510" y="1"/>
                    <a:pt x="510" y="1"/>
                  </a:cubicBezTo>
                  <a:lnTo>
                    <a:pt x="489" y="1"/>
                  </a:lnTo>
                  <a:close/>
                  <a:moveTo>
                    <a:pt x="496" y="27"/>
                  </a:moveTo>
                  <a:cubicBezTo>
                    <a:pt x="490" y="27"/>
                    <a:pt x="490" y="27"/>
                    <a:pt x="490" y="27"/>
                  </a:cubicBezTo>
                  <a:cubicBezTo>
                    <a:pt x="487" y="27"/>
                    <a:pt x="485" y="27"/>
                    <a:pt x="483" y="25"/>
                  </a:cubicBezTo>
                  <a:cubicBezTo>
                    <a:pt x="482" y="24"/>
                    <a:pt x="481" y="21"/>
                    <a:pt x="481" y="19"/>
                  </a:cubicBezTo>
                  <a:cubicBezTo>
                    <a:pt x="481" y="14"/>
                    <a:pt x="484" y="11"/>
                    <a:pt x="490" y="11"/>
                  </a:cubicBezTo>
                  <a:cubicBezTo>
                    <a:pt x="496" y="11"/>
                    <a:pt x="496" y="11"/>
                    <a:pt x="496" y="11"/>
                  </a:cubicBezTo>
                  <a:lnTo>
                    <a:pt x="496" y="27"/>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1" name="Freeform 250">
              <a:extLst>
                <a:ext uri="{FF2B5EF4-FFF2-40B4-BE49-F238E27FC236}">
                  <a16:creationId xmlns:a16="http://schemas.microsoft.com/office/drawing/2014/main" id="{29FC0A92-A30A-88C3-2D44-4EECECA6674A}"/>
                </a:ext>
              </a:extLst>
            </p:cNvPr>
            <p:cNvSpPr>
              <a:spLocks noEditPoints="1"/>
            </p:cNvSpPr>
            <p:nvPr/>
          </p:nvSpPr>
          <p:spPr bwMode="auto">
            <a:xfrm>
              <a:off x="2560006" y="1009357"/>
              <a:ext cx="888044" cy="290422"/>
            </a:xfrm>
            <a:custGeom>
              <a:avLst/>
              <a:gdLst>
                <a:gd name="T0" fmla="*/ 42 w 291"/>
                <a:gd name="T1" fmla="*/ 54 h 95"/>
                <a:gd name="T2" fmla="*/ 80 w 291"/>
                <a:gd name="T3" fmla="*/ 59 h 95"/>
                <a:gd name="T4" fmla="*/ 41 w 291"/>
                <a:gd name="T5" fmla="*/ 82 h 95"/>
                <a:gd name="T6" fmla="*/ 6 w 291"/>
                <a:gd name="T7" fmla="*/ 72 h 95"/>
                <a:gd name="T8" fmla="*/ 31 w 291"/>
                <a:gd name="T9" fmla="*/ 20 h 95"/>
                <a:gd name="T10" fmla="*/ 30 w 291"/>
                <a:gd name="T11" fmla="*/ 21 h 95"/>
                <a:gd name="T12" fmla="*/ 28 w 291"/>
                <a:gd name="T13" fmla="*/ 16 h 95"/>
                <a:gd name="T14" fmla="*/ 38 w 291"/>
                <a:gd name="T15" fmla="*/ 15 h 95"/>
                <a:gd name="T16" fmla="*/ 76 w 291"/>
                <a:gd name="T17" fmla="*/ 19 h 95"/>
                <a:gd name="T18" fmla="*/ 37 w 291"/>
                <a:gd name="T19" fmla="*/ 40 h 95"/>
                <a:gd name="T20" fmla="*/ 34 w 291"/>
                <a:gd name="T21" fmla="*/ 62 h 95"/>
                <a:gd name="T22" fmla="*/ 32 w 291"/>
                <a:gd name="T23" fmla="*/ 63 h 95"/>
                <a:gd name="T24" fmla="*/ 106 w 291"/>
                <a:gd name="T25" fmla="*/ 3 h 95"/>
                <a:gd name="T26" fmla="*/ 125 w 291"/>
                <a:gd name="T27" fmla="*/ 14 h 95"/>
                <a:gd name="T28" fmla="*/ 96 w 291"/>
                <a:gd name="T29" fmla="*/ 18 h 95"/>
                <a:gd name="T30" fmla="*/ 100 w 291"/>
                <a:gd name="T31" fmla="*/ 31 h 95"/>
                <a:gd name="T32" fmla="*/ 111 w 291"/>
                <a:gd name="T33" fmla="*/ 34 h 95"/>
                <a:gd name="T34" fmla="*/ 101 w 291"/>
                <a:gd name="T35" fmla="*/ 46 h 95"/>
                <a:gd name="T36" fmla="*/ 112 w 291"/>
                <a:gd name="T37" fmla="*/ 49 h 95"/>
                <a:gd name="T38" fmla="*/ 127 w 291"/>
                <a:gd name="T39" fmla="*/ 61 h 95"/>
                <a:gd name="T40" fmla="*/ 102 w 291"/>
                <a:gd name="T41" fmla="*/ 57 h 95"/>
                <a:gd name="T42" fmla="*/ 107 w 291"/>
                <a:gd name="T43" fmla="*/ 82 h 95"/>
                <a:gd name="T44" fmla="*/ 125 w 291"/>
                <a:gd name="T45" fmla="*/ 64 h 95"/>
                <a:gd name="T46" fmla="*/ 107 w 291"/>
                <a:gd name="T47" fmla="*/ 63 h 95"/>
                <a:gd name="T48" fmla="*/ 160 w 291"/>
                <a:gd name="T49" fmla="*/ 16 h 95"/>
                <a:gd name="T50" fmla="*/ 147 w 291"/>
                <a:gd name="T51" fmla="*/ 9 h 95"/>
                <a:gd name="T52" fmla="*/ 138 w 291"/>
                <a:gd name="T53" fmla="*/ 16 h 95"/>
                <a:gd name="T54" fmla="*/ 130 w 291"/>
                <a:gd name="T55" fmla="*/ 59 h 95"/>
                <a:gd name="T56" fmla="*/ 121 w 291"/>
                <a:gd name="T57" fmla="*/ 92 h 95"/>
                <a:gd name="T58" fmla="*/ 141 w 291"/>
                <a:gd name="T59" fmla="*/ 85 h 95"/>
                <a:gd name="T60" fmla="*/ 157 w 291"/>
                <a:gd name="T61" fmla="*/ 19 h 95"/>
                <a:gd name="T62" fmla="*/ 138 w 291"/>
                <a:gd name="T63" fmla="*/ 29 h 95"/>
                <a:gd name="T64" fmla="*/ 138 w 291"/>
                <a:gd name="T65" fmla="*/ 42 h 95"/>
                <a:gd name="T66" fmla="*/ 138 w 291"/>
                <a:gd name="T67" fmla="*/ 44 h 95"/>
                <a:gd name="T68" fmla="*/ 181 w 291"/>
                <a:gd name="T69" fmla="*/ 29 h 95"/>
                <a:gd name="T70" fmla="*/ 181 w 291"/>
                <a:gd name="T71" fmla="*/ 85 h 95"/>
                <a:gd name="T72" fmla="*/ 174 w 291"/>
                <a:gd name="T73" fmla="*/ 85 h 95"/>
                <a:gd name="T74" fmla="*/ 162 w 291"/>
                <a:gd name="T75" fmla="*/ 33 h 95"/>
                <a:gd name="T76" fmla="*/ 184 w 291"/>
                <a:gd name="T77" fmla="*/ 6 h 95"/>
                <a:gd name="T78" fmla="*/ 161 w 291"/>
                <a:gd name="T79" fmla="*/ 41 h 95"/>
                <a:gd name="T80" fmla="*/ 167 w 291"/>
                <a:gd name="T81" fmla="*/ 56 h 95"/>
                <a:gd name="T82" fmla="*/ 232 w 291"/>
                <a:gd name="T83" fmla="*/ 15 h 95"/>
                <a:gd name="T84" fmla="*/ 201 w 291"/>
                <a:gd name="T85" fmla="*/ 10 h 95"/>
                <a:gd name="T86" fmla="*/ 206 w 291"/>
                <a:gd name="T87" fmla="*/ 72 h 95"/>
                <a:gd name="T88" fmla="*/ 228 w 291"/>
                <a:gd name="T89" fmla="*/ 17 h 95"/>
                <a:gd name="T90" fmla="*/ 223 w 291"/>
                <a:gd name="T91" fmla="*/ 41 h 95"/>
                <a:gd name="T92" fmla="*/ 206 w 291"/>
                <a:gd name="T93" fmla="*/ 44 h 95"/>
                <a:gd name="T94" fmla="*/ 282 w 291"/>
                <a:gd name="T95" fmla="*/ 26 h 95"/>
                <a:gd name="T96" fmla="*/ 291 w 291"/>
                <a:gd name="T97" fmla="*/ 12 h 95"/>
                <a:gd name="T98" fmla="*/ 233 w 291"/>
                <a:gd name="T99" fmla="*/ 12 h 95"/>
                <a:gd name="T100" fmla="*/ 240 w 291"/>
                <a:gd name="T101" fmla="*/ 30 h 95"/>
                <a:gd name="T102" fmla="*/ 240 w 291"/>
                <a:gd name="T103" fmla="*/ 90 h 95"/>
                <a:gd name="T104" fmla="*/ 285 w 291"/>
                <a:gd name="T105" fmla="*/ 89 h 95"/>
                <a:gd name="T106" fmla="*/ 255 w 291"/>
                <a:gd name="T107" fmla="*/ 12 h 95"/>
                <a:gd name="T108" fmla="*/ 255 w 291"/>
                <a:gd name="T109" fmla="*/ 12 h 95"/>
                <a:gd name="T110" fmla="*/ 240 w 291"/>
                <a:gd name="T111" fmla="*/ 69 h 95"/>
                <a:gd name="T112" fmla="*/ 252 w 291"/>
                <a:gd name="T113" fmla="*/ 55 h 95"/>
                <a:gd name="T114" fmla="*/ 269 w 291"/>
                <a:gd name="T115" fmla="*/ 64 h 95"/>
                <a:gd name="T116" fmla="*/ 271 w 291"/>
                <a:gd name="T117" fmla="*/ 59 h 95"/>
                <a:gd name="T118" fmla="*/ 279 w 291"/>
                <a:gd name="T119"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95">
                  <a:moveTo>
                    <a:pt x="46" y="41"/>
                  </a:moveTo>
                  <a:cubicBezTo>
                    <a:pt x="53" y="48"/>
                    <a:pt x="53" y="48"/>
                    <a:pt x="53" y="48"/>
                  </a:cubicBezTo>
                  <a:cubicBezTo>
                    <a:pt x="49" y="49"/>
                    <a:pt x="49" y="49"/>
                    <a:pt x="49" y="49"/>
                  </a:cubicBezTo>
                  <a:cubicBezTo>
                    <a:pt x="48" y="49"/>
                    <a:pt x="46" y="51"/>
                    <a:pt x="42" y="54"/>
                  </a:cubicBezTo>
                  <a:cubicBezTo>
                    <a:pt x="74" y="54"/>
                    <a:pt x="74" y="54"/>
                    <a:pt x="74" y="54"/>
                  </a:cubicBezTo>
                  <a:cubicBezTo>
                    <a:pt x="78" y="50"/>
                    <a:pt x="78" y="50"/>
                    <a:pt x="78" y="50"/>
                  </a:cubicBezTo>
                  <a:cubicBezTo>
                    <a:pt x="85" y="56"/>
                    <a:pt x="85" y="56"/>
                    <a:pt x="85" y="56"/>
                  </a:cubicBezTo>
                  <a:cubicBezTo>
                    <a:pt x="80" y="59"/>
                    <a:pt x="80" y="59"/>
                    <a:pt x="80" y="59"/>
                  </a:cubicBezTo>
                  <a:cubicBezTo>
                    <a:pt x="67" y="73"/>
                    <a:pt x="54" y="82"/>
                    <a:pt x="41" y="86"/>
                  </a:cubicBezTo>
                  <a:cubicBezTo>
                    <a:pt x="27" y="91"/>
                    <a:pt x="14" y="94"/>
                    <a:pt x="0" y="95"/>
                  </a:cubicBezTo>
                  <a:cubicBezTo>
                    <a:pt x="0" y="93"/>
                    <a:pt x="0" y="93"/>
                    <a:pt x="0" y="93"/>
                  </a:cubicBezTo>
                  <a:cubicBezTo>
                    <a:pt x="15" y="91"/>
                    <a:pt x="29" y="87"/>
                    <a:pt x="41" y="82"/>
                  </a:cubicBezTo>
                  <a:cubicBezTo>
                    <a:pt x="53" y="76"/>
                    <a:pt x="64" y="68"/>
                    <a:pt x="74" y="56"/>
                  </a:cubicBezTo>
                  <a:cubicBezTo>
                    <a:pt x="41" y="56"/>
                    <a:pt x="41" y="56"/>
                    <a:pt x="41" y="56"/>
                  </a:cubicBezTo>
                  <a:cubicBezTo>
                    <a:pt x="31" y="63"/>
                    <a:pt x="20" y="69"/>
                    <a:pt x="7" y="74"/>
                  </a:cubicBezTo>
                  <a:cubicBezTo>
                    <a:pt x="6" y="72"/>
                    <a:pt x="6" y="72"/>
                    <a:pt x="6" y="72"/>
                  </a:cubicBezTo>
                  <a:cubicBezTo>
                    <a:pt x="15" y="68"/>
                    <a:pt x="22" y="64"/>
                    <a:pt x="28" y="59"/>
                  </a:cubicBezTo>
                  <a:cubicBezTo>
                    <a:pt x="35" y="54"/>
                    <a:pt x="41" y="48"/>
                    <a:pt x="46" y="41"/>
                  </a:cubicBezTo>
                  <a:close/>
                  <a:moveTo>
                    <a:pt x="36" y="17"/>
                  </a:moveTo>
                  <a:cubicBezTo>
                    <a:pt x="31" y="20"/>
                    <a:pt x="31" y="20"/>
                    <a:pt x="31" y="20"/>
                  </a:cubicBezTo>
                  <a:cubicBezTo>
                    <a:pt x="36" y="23"/>
                    <a:pt x="40" y="26"/>
                    <a:pt x="41" y="28"/>
                  </a:cubicBezTo>
                  <a:cubicBezTo>
                    <a:pt x="42" y="30"/>
                    <a:pt x="42" y="32"/>
                    <a:pt x="40" y="34"/>
                  </a:cubicBezTo>
                  <a:cubicBezTo>
                    <a:pt x="38" y="37"/>
                    <a:pt x="37" y="36"/>
                    <a:pt x="36" y="33"/>
                  </a:cubicBezTo>
                  <a:cubicBezTo>
                    <a:pt x="35" y="30"/>
                    <a:pt x="33" y="26"/>
                    <a:pt x="30" y="21"/>
                  </a:cubicBezTo>
                  <a:cubicBezTo>
                    <a:pt x="26" y="23"/>
                    <a:pt x="22" y="25"/>
                    <a:pt x="18" y="27"/>
                  </a:cubicBezTo>
                  <a:cubicBezTo>
                    <a:pt x="14" y="29"/>
                    <a:pt x="9" y="32"/>
                    <a:pt x="4" y="34"/>
                  </a:cubicBezTo>
                  <a:cubicBezTo>
                    <a:pt x="3" y="32"/>
                    <a:pt x="3" y="32"/>
                    <a:pt x="3" y="32"/>
                  </a:cubicBezTo>
                  <a:cubicBezTo>
                    <a:pt x="14" y="27"/>
                    <a:pt x="22" y="22"/>
                    <a:pt x="28" y="16"/>
                  </a:cubicBezTo>
                  <a:cubicBezTo>
                    <a:pt x="35" y="10"/>
                    <a:pt x="40" y="5"/>
                    <a:pt x="42" y="1"/>
                  </a:cubicBezTo>
                  <a:cubicBezTo>
                    <a:pt x="49" y="7"/>
                    <a:pt x="49" y="7"/>
                    <a:pt x="49" y="7"/>
                  </a:cubicBezTo>
                  <a:cubicBezTo>
                    <a:pt x="45" y="9"/>
                    <a:pt x="45" y="9"/>
                    <a:pt x="45" y="9"/>
                  </a:cubicBezTo>
                  <a:cubicBezTo>
                    <a:pt x="38" y="15"/>
                    <a:pt x="38" y="15"/>
                    <a:pt x="38" y="15"/>
                  </a:cubicBezTo>
                  <a:cubicBezTo>
                    <a:pt x="68" y="15"/>
                    <a:pt x="68" y="15"/>
                    <a:pt x="68" y="15"/>
                  </a:cubicBezTo>
                  <a:cubicBezTo>
                    <a:pt x="73" y="10"/>
                    <a:pt x="73" y="10"/>
                    <a:pt x="73" y="10"/>
                  </a:cubicBezTo>
                  <a:cubicBezTo>
                    <a:pt x="80" y="18"/>
                    <a:pt x="80" y="18"/>
                    <a:pt x="80" y="18"/>
                  </a:cubicBezTo>
                  <a:cubicBezTo>
                    <a:pt x="76" y="19"/>
                    <a:pt x="76" y="19"/>
                    <a:pt x="76" y="19"/>
                  </a:cubicBezTo>
                  <a:cubicBezTo>
                    <a:pt x="68" y="26"/>
                    <a:pt x="58" y="33"/>
                    <a:pt x="47" y="40"/>
                  </a:cubicBezTo>
                  <a:cubicBezTo>
                    <a:pt x="36" y="46"/>
                    <a:pt x="21" y="50"/>
                    <a:pt x="1" y="53"/>
                  </a:cubicBezTo>
                  <a:cubicBezTo>
                    <a:pt x="1" y="52"/>
                    <a:pt x="1" y="52"/>
                    <a:pt x="1" y="52"/>
                  </a:cubicBezTo>
                  <a:cubicBezTo>
                    <a:pt x="14" y="49"/>
                    <a:pt x="26" y="45"/>
                    <a:pt x="37" y="40"/>
                  </a:cubicBezTo>
                  <a:cubicBezTo>
                    <a:pt x="48" y="35"/>
                    <a:pt x="59" y="28"/>
                    <a:pt x="68" y="17"/>
                  </a:cubicBezTo>
                  <a:cubicBezTo>
                    <a:pt x="36" y="17"/>
                    <a:pt x="36" y="17"/>
                    <a:pt x="36" y="17"/>
                  </a:cubicBezTo>
                  <a:cubicBezTo>
                    <a:pt x="36" y="17"/>
                    <a:pt x="36" y="17"/>
                    <a:pt x="36" y="17"/>
                  </a:cubicBezTo>
                  <a:close/>
                  <a:moveTo>
                    <a:pt x="34" y="62"/>
                  </a:moveTo>
                  <a:cubicBezTo>
                    <a:pt x="39" y="65"/>
                    <a:pt x="41" y="68"/>
                    <a:pt x="43" y="71"/>
                  </a:cubicBezTo>
                  <a:cubicBezTo>
                    <a:pt x="44" y="73"/>
                    <a:pt x="44" y="76"/>
                    <a:pt x="41" y="78"/>
                  </a:cubicBezTo>
                  <a:cubicBezTo>
                    <a:pt x="39" y="80"/>
                    <a:pt x="37" y="80"/>
                    <a:pt x="37" y="76"/>
                  </a:cubicBezTo>
                  <a:cubicBezTo>
                    <a:pt x="36" y="72"/>
                    <a:pt x="35" y="68"/>
                    <a:pt x="32" y="63"/>
                  </a:cubicBezTo>
                  <a:cubicBezTo>
                    <a:pt x="34" y="62"/>
                    <a:pt x="34" y="62"/>
                    <a:pt x="34" y="62"/>
                  </a:cubicBezTo>
                  <a:cubicBezTo>
                    <a:pt x="34" y="62"/>
                    <a:pt x="34" y="62"/>
                    <a:pt x="34" y="62"/>
                  </a:cubicBezTo>
                  <a:close/>
                  <a:moveTo>
                    <a:pt x="105" y="4"/>
                  </a:moveTo>
                  <a:cubicBezTo>
                    <a:pt x="106" y="3"/>
                    <a:pt x="106" y="3"/>
                    <a:pt x="106" y="3"/>
                  </a:cubicBezTo>
                  <a:cubicBezTo>
                    <a:pt x="112" y="6"/>
                    <a:pt x="116" y="9"/>
                    <a:pt x="117" y="11"/>
                  </a:cubicBezTo>
                  <a:cubicBezTo>
                    <a:pt x="118" y="13"/>
                    <a:pt x="117" y="16"/>
                    <a:pt x="114" y="18"/>
                  </a:cubicBezTo>
                  <a:cubicBezTo>
                    <a:pt x="121" y="18"/>
                    <a:pt x="121" y="18"/>
                    <a:pt x="121" y="18"/>
                  </a:cubicBezTo>
                  <a:cubicBezTo>
                    <a:pt x="125" y="14"/>
                    <a:pt x="125" y="14"/>
                    <a:pt x="125" y="14"/>
                  </a:cubicBezTo>
                  <a:cubicBezTo>
                    <a:pt x="131" y="20"/>
                    <a:pt x="131" y="20"/>
                    <a:pt x="131" y="20"/>
                  </a:cubicBezTo>
                  <a:cubicBezTo>
                    <a:pt x="107" y="20"/>
                    <a:pt x="107" y="20"/>
                    <a:pt x="107" y="20"/>
                  </a:cubicBezTo>
                  <a:cubicBezTo>
                    <a:pt x="105" y="20"/>
                    <a:pt x="103" y="21"/>
                    <a:pt x="99" y="22"/>
                  </a:cubicBezTo>
                  <a:cubicBezTo>
                    <a:pt x="96" y="18"/>
                    <a:pt x="96" y="18"/>
                    <a:pt x="96" y="18"/>
                  </a:cubicBezTo>
                  <a:cubicBezTo>
                    <a:pt x="112" y="18"/>
                    <a:pt x="112" y="18"/>
                    <a:pt x="112" y="18"/>
                  </a:cubicBezTo>
                  <a:cubicBezTo>
                    <a:pt x="112" y="16"/>
                    <a:pt x="112" y="15"/>
                    <a:pt x="111" y="13"/>
                  </a:cubicBezTo>
                  <a:cubicBezTo>
                    <a:pt x="110" y="10"/>
                    <a:pt x="108" y="8"/>
                    <a:pt x="105" y="4"/>
                  </a:cubicBezTo>
                  <a:close/>
                  <a:moveTo>
                    <a:pt x="100" y="31"/>
                  </a:moveTo>
                  <a:cubicBezTo>
                    <a:pt x="118" y="31"/>
                    <a:pt x="118" y="31"/>
                    <a:pt x="118" y="31"/>
                  </a:cubicBezTo>
                  <a:cubicBezTo>
                    <a:pt x="122" y="28"/>
                    <a:pt x="122" y="28"/>
                    <a:pt x="122" y="28"/>
                  </a:cubicBezTo>
                  <a:cubicBezTo>
                    <a:pt x="128" y="34"/>
                    <a:pt x="128" y="34"/>
                    <a:pt x="128" y="34"/>
                  </a:cubicBezTo>
                  <a:cubicBezTo>
                    <a:pt x="111" y="34"/>
                    <a:pt x="111" y="34"/>
                    <a:pt x="111" y="34"/>
                  </a:cubicBezTo>
                  <a:cubicBezTo>
                    <a:pt x="109" y="34"/>
                    <a:pt x="106" y="34"/>
                    <a:pt x="103" y="35"/>
                  </a:cubicBezTo>
                  <a:cubicBezTo>
                    <a:pt x="100" y="31"/>
                    <a:pt x="100" y="31"/>
                    <a:pt x="100" y="31"/>
                  </a:cubicBezTo>
                  <a:cubicBezTo>
                    <a:pt x="100" y="31"/>
                    <a:pt x="100" y="31"/>
                    <a:pt x="100" y="31"/>
                  </a:cubicBezTo>
                  <a:close/>
                  <a:moveTo>
                    <a:pt x="101" y="46"/>
                  </a:moveTo>
                  <a:cubicBezTo>
                    <a:pt x="118" y="46"/>
                    <a:pt x="118" y="46"/>
                    <a:pt x="118" y="46"/>
                  </a:cubicBezTo>
                  <a:cubicBezTo>
                    <a:pt x="122" y="42"/>
                    <a:pt x="122" y="42"/>
                    <a:pt x="122" y="42"/>
                  </a:cubicBezTo>
                  <a:cubicBezTo>
                    <a:pt x="128" y="49"/>
                    <a:pt x="128" y="49"/>
                    <a:pt x="128" y="49"/>
                  </a:cubicBezTo>
                  <a:cubicBezTo>
                    <a:pt x="112" y="49"/>
                    <a:pt x="112" y="49"/>
                    <a:pt x="112" y="49"/>
                  </a:cubicBezTo>
                  <a:cubicBezTo>
                    <a:pt x="110" y="49"/>
                    <a:pt x="107" y="49"/>
                    <a:pt x="104" y="50"/>
                  </a:cubicBezTo>
                  <a:cubicBezTo>
                    <a:pt x="101" y="46"/>
                    <a:pt x="101" y="46"/>
                    <a:pt x="101" y="46"/>
                  </a:cubicBezTo>
                  <a:cubicBezTo>
                    <a:pt x="101" y="46"/>
                    <a:pt x="101" y="46"/>
                    <a:pt x="101" y="46"/>
                  </a:cubicBezTo>
                  <a:close/>
                  <a:moveTo>
                    <a:pt x="127" y="61"/>
                  </a:moveTo>
                  <a:cubicBezTo>
                    <a:pt x="127" y="61"/>
                    <a:pt x="127" y="61"/>
                    <a:pt x="122" y="56"/>
                  </a:cubicBezTo>
                  <a:cubicBezTo>
                    <a:pt x="122" y="56"/>
                    <a:pt x="122" y="56"/>
                    <a:pt x="120" y="60"/>
                  </a:cubicBezTo>
                  <a:cubicBezTo>
                    <a:pt x="120" y="60"/>
                    <a:pt x="120" y="60"/>
                    <a:pt x="108" y="60"/>
                  </a:cubicBezTo>
                  <a:cubicBezTo>
                    <a:pt x="108" y="60"/>
                    <a:pt x="108" y="60"/>
                    <a:pt x="102" y="57"/>
                  </a:cubicBezTo>
                  <a:cubicBezTo>
                    <a:pt x="102" y="60"/>
                    <a:pt x="102" y="66"/>
                    <a:pt x="102" y="74"/>
                  </a:cubicBezTo>
                  <a:cubicBezTo>
                    <a:pt x="102" y="82"/>
                    <a:pt x="102" y="88"/>
                    <a:pt x="102" y="90"/>
                  </a:cubicBezTo>
                  <a:cubicBezTo>
                    <a:pt x="102" y="90"/>
                    <a:pt x="102" y="90"/>
                    <a:pt x="107" y="88"/>
                  </a:cubicBezTo>
                  <a:cubicBezTo>
                    <a:pt x="107" y="88"/>
                    <a:pt x="107" y="88"/>
                    <a:pt x="107" y="82"/>
                  </a:cubicBezTo>
                  <a:cubicBezTo>
                    <a:pt x="107" y="82"/>
                    <a:pt x="107" y="82"/>
                    <a:pt x="120" y="82"/>
                  </a:cubicBezTo>
                  <a:cubicBezTo>
                    <a:pt x="120" y="82"/>
                    <a:pt x="120" y="82"/>
                    <a:pt x="120" y="87"/>
                  </a:cubicBezTo>
                  <a:cubicBezTo>
                    <a:pt x="120" y="87"/>
                    <a:pt x="120" y="87"/>
                    <a:pt x="125" y="84"/>
                  </a:cubicBezTo>
                  <a:cubicBezTo>
                    <a:pt x="125" y="79"/>
                    <a:pt x="125" y="73"/>
                    <a:pt x="125" y="64"/>
                  </a:cubicBezTo>
                  <a:cubicBezTo>
                    <a:pt x="125" y="64"/>
                    <a:pt x="125" y="64"/>
                    <a:pt x="127" y="61"/>
                  </a:cubicBezTo>
                  <a:close/>
                  <a:moveTo>
                    <a:pt x="120" y="80"/>
                  </a:moveTo>
                  <a:cubicBezTo>
                    <a:pt x="120" y="80"/>
                    <a:pt x="120" y="80"/>
                    <a:pt x="107" y="80"/>
                  </a:cubicBezTo>
                  <a:cubicBezTo>
                    <a:pt x="107" y="80"/>
                    <a:pt x="107" y="80"/>
                    <a:pt x="107" y="63"/>
                  </a:cubicBezTo>
                  <a:cubicBezTo>
                    <a:pt x="120" y="63"/>
                    <a:pt x="120" y="63"/>
                    <a:pt x="120" y="63"/>
                  </a:cubicBezTo>
                  <a:cubicBezTo>
                    <a:pt x="120" y="63"/>
                    <a:pt x="120" y="63"/>
                    <a:pt x="120" y="80"/>
                  </a:cubicBezTo>
                  <a:close/>
                  <a:moveTo>
                    <a:pt x="157" y="19"/>
                  </a:moveTo>
                  <a:cubicBezTo>
                    <a:pt x="157" y="19"/>
                    <a:pt x="157" y="19"/>
                    <a:pt x="160" y="16"/>
                  </a:cubicBezTo>
                  <a:cubicBezTo>
                    <a:pt x="160" y="16"/>
                    <a:pt x="160" y="16"/>
                    <a:pt x="154" y="12"/>
                  </a:cubicBezTo>
                  <a:cubicBezTo>
                    <a:pt x="154" y="12"/>
                    <a:pt x="154" y="12"/>
                    <a:pt x="152" y="16"/>
                  </a:cubicBezTo>
                  <a:cubicBezTo>
                    <a:pt x="152" y="16"/>
                    <a:pt x="152" y="16"/>
                    <a:pt x="143" y="16"/>
                  </a:cubicBezTo>
                  <a:cubicBezTo>
                    <a:pt x="144" y="13"/>
                    <a:pt x="146" y="11"/>
                    <a:pt x="147" y="9"/>
                  </a:cubicBezTo>
                  <a:cubicBezTo>
                    <a:pt x="149" y="6"/>
                    <a:pt x="150" y="5"/>
                    <a:pt x="151" y="4"/>
                  </a:cubicBezTo>
                  <a:cubicBezTo>
                    <a:pt x="151" y="4"/>
                    <a:pt x="151" y="4"/>
                    <a:pt x="144" y="0"/>
                  </a:cubicBezTo>
                  <a:cubicBezTo>
                    <a:pt x="144" y="4"/>
                    <a:pt x="143" y="9"/>
                    <a:pt x="141" y="16"/>
                  </a:cubicBezTo>
                  <a:cubicBezTo>
                    <a:pt x="141" y="16"/>
                    <a:pt x="141" y="16"/>
                    <a:pt x="138" y="16"/>
                  </a:cubicBezTo>
                  <a:cubicBezTo>
                    <a:pt x="138" y="16"/>
                    <a:pt x="138" y="16"/>
                    <a:pt x="133" y="13"/>
                  </a:cubicBezTo>
                  <a:cubicBezTo>
                    <a:pt x="133" y="13"/>
                    <a:pt x="133" y="13"/>
                    <a:pt x="133" y="55"/>
                  </a:cubicBezTo>
                  <a:cubicBezTo>
                    <a:pt x="126" y="55"/>
                    <a:pt x="126" y="55"/>
                    <a:pt x="126" y="55"/>
                  </a:cubicBezTo>
                  <a:cubicBezTo>
                    <a:pt x="126" y="55"/>
                    <a:pt x="126" y="55"/>
                    <a:pt x="130" y="59"/>
                  </a:cubicBezTo>
                  <a:cubicBezTo>
                    <a:pt x="133" y="58"/>
                    <a:pt x="135" y="58"/>
                    <a:pt x="137" y="58"/>
                  </a:cubicBezTo>
                  <a:cubicBezTo>
                    <a:pt x="137" y="58"/>
                    <a:pt x="137" y="58"/>
                    <a:pt x="147" y="58"/>
                  </a:cubicBezTo>
                  <a:cubicBezTo>
                    <a:pt x="141" y="71"/>
                    <a:pt x="132" y="82"/>
                    <a:pt x="120" y="91"/>
                  </a:cubicBezTo>
                  <a:cubicBezTo>
                    <a:pt x="120" y="91"/>
                    <a:pt x="120" y="91"/>
                    <a:pt x="121" y="92"/>
                  </a:cubicBezTo>
                  <a:cubicBezTo>
                    <a:pt x="135" y="85"/>
                    <a:pt x="145" y="74"/>
                    <a:pt x="153" y="58"/>
                  </a:cubicBezTo>
                  <a:cubicBezTo>
                    <a:pt x="153" y="58"/>
                    <a:pt x="153" y="58"/>
                    <a:pt x="153" y="82"/>
                  </a:cubicBezTo>
                  <a:cubicBezTo>
                    <a:pt x="153" y="84"/>
                    <a:pt x="152" y="85"/>
                    <a:pt x="150" y="85"/>
                  </a:cubicBezTo>
                  <a:cubicBezTo>
                    <a:pt x="148" y="85"/>
                    <a:pt x="146" y="85"/>
                    <a:pt x="141" y="85"/>
                  </a:cubicBezTo>
                  <a:cubicBezTo>
                    <a:pt x="141" y="85"/>
                    <a:pt x="141" y="85"/>
                    <a:pt x="141" y="86"/>
                  </a:cubicBezTo>
                  <a:cubicBezTo>
                    <a:pt x="146" y="88"/>
                    <a:pt x="150" y="90"/>
                    <a:pt x="150" y="94"/>
                  </a:cubicBezTo>
                  <a:cubicBezTo>
                    <a:pt x="155" y="92"/>
                    <a:pt x="158" y="89"/>
                    <a:pt x="157" y="85"/>
                  </a:cubicBezTo>
                  <a:cubicBezTo>
                    <a:pt x="157" y="85"/>
                    <a:pt x="157" y="85"/>
                    <a:pt x="157" y="19"/>
                  </a:cubicBezTo>
                  <a:close/>
                  <a:moveTo>
                    <a:pt x="138" y="18"/>
                  </a:moveTo>
                  <a:cubicBezTo>
                    <a:pt x="153" y="18"/>
                    <a:pt x="153" y="18"/>
                    <a:pt x="153" y="18"/>
                  </a:cubicBezTo>
                  <a:cubicBezTo>
                    <a:pt x="153" y="18"/>
                    <a:pt x="153" y="18"/>
                    <a:pt x="153" y="29"/>
                  </a:cubicBezTo>
                  <a:cubicBezTo>
                    <a:pt x="153" y="29"/>
                    <a:pt x="153" y="29"/>
                    <a:pt x="138" y="29"/>
                  </a:cubicBezTo>
                  <a:cubicBezTo>
                    <a:pt x="138" y="29"/>
                    <a:pt x="138" y="29"/>
                    <a:pt x="138" y="18"/>
                  </a:cubicBezTo>
                  <a:close/>
                  <a:moveTo>
                    <a:pt x="153" y="31"/>
                  </a:moveTo>
                  <a:cubicBezTo>
                    <a:pt x="153" y="31"/>
                    <a:pt x="153" y="31"/>
                    <a:pt x="153" y="42"/>
                  </a:cubicBezTo>
                  <a:cubicBezTo>
                    <a:pt x="153" y="42"/>
                    <a:pt x="153" y="42"/>
                    <a:pt x="138" y="42"/>
                  </a:cubicBezTo>
                  <a:cubicBezTo>
                    <a:pt x="138" y="42"/>
                    <a:pt x="138" y="42"/>
                    <a:pt x="138" y="31"/>
                  </a:cubicBezTo>
                  <a:lnTo>
                    <a:pt x="153" y="31"/>
                  </a:lnTo>
                  <a:close/>
                  <a:moveTo>
                    <a:pt x="138" y="55"/>
                  </a:moveTo>
                  <a:cubicBezTo>
                    <a:pt x="138" y="55"/>
                    <a:pt x="138" y="55"/>
                    <a:pt x="138" y="44"/>
                  </a:cubicBezTo>
                  <a:cubicBezTo>
                    <a:pt x="153" y="44"/>
                    <a:pt x="153" y="44"/>
                    <a:pt x="153" y="44"/>
                  </a:cubicBezTo>
                  <a:cubicBezTo>
                    <a:pt x="153" y="44"/>
                    <a:pt x="153" y="44"/>
                    <a:pt x="153" y="55"/>
                  </a:cubicBezTo>
                  <a:cubicBezTo>
                    <a:pt x="153" y="55"/>
                    <a:pt x="153" y="55"/>
                    <a:pt x="138" y="55"/>
                  </a:cubicBezTo>
                  <a:close/>
                  <a:moveTo>
                    <a:pt x="181" y="29"/>
                  </a:moveTo>
                  <a:cubicBezTo>
                    <a:pt x="185" y="25"/>
                    <a:pt x="185" y="25"/>
                    <a:pt x="185" y="25"/>
                  </a:cubicBezTo>
                  <a:cubicBezTo>
                    <a:pt x="191" y="31"/>
                    <a:pt x="191" y="31"/>
                    <a:pt x="191" y="31"/>
                  </a:cubicBezTo>
                  <a:cubicBezTo>
                    <a:pt x="181" y="31"/>
                    <a:pt x="181" y="31"/>
                    <a:pt x="181" y="31"/>
                  </a:cubicBezTo>
                  <a:cubicBezTo>
                    <a:pt x="181" y="85"/>
                    <a:pt x="181" y="85"/>
                    <a:pt x="181" y="85"/>
                  </a:cubicBezTo>
                  <a:cubicBezTo>
                    <a:pt x="181" y="89"/>
                    <a:pt x="178" y="91"/>
                    <a:pt x="173" y="94"/>
                  </a:cubicBezTo>
                  <a:cubicBezTo>
                    <a:pt x="173" y="90"/>
                    <a:pt x="170" y="87"/>
                    <a:pt x="163" y="85"/>
                  </a:cubicBezTo>
                  <a:cubicBezTo>
                    <a:pt x="163" y="84"/>
                    <a:pt x="163" y="84"/>
                    <a:pt x="163" y="84"/>
                  </a:cubicBezTo>
                  <a:cubicBezTo>
                    <a:pt x="169" y="85"/>
                    <a:pt x="172" y="85"/>
                    <a:pt x="174" y="85"/>
                  </a:cubicBezTo>
                  <a:cubicBezTo>
                    <a:pt x="175" y="85"/>
                    <a:pt x="176" y="84"/>
                    <a:pt x="176" y="82"/>
                  </a:cubicBezTo>
                  <a:cubicBezTo>
                    <a:pt x="176" y="31"/>
                    <a:pt x="176" y="31"/>
                    <a:pt x="176" y="31"/>
                  </a:cubicBezTo>
                  <a:cubicBezTo>
                    <a:pt x="170" y="31"/>
                    <a:pt x="170" y="31"/>
                    <a:pt x="170" y="31"/>
                  </a:cubicBezTo>
                  <a:cubicBezTo>
                    <a:pt x="168" y="31"/>
                    <a:pt x="165" y="32"/>
                    <a:pt x="162" y="33"/>
                  </a:cubicBezTo>
                  <a:cubicBezTo>
                    <a:pt x="159" y="29"/>
                    <a:pt x="159" y="29"/>
                    <a:pt x="159" y="29"/>
                  </a:cubicBezTo>
                  <a:cubicBezTo>
                    <a:pt x="176" y="29"/>
                    <a:pt x="176" y="29"/>
                    <a:pt x="176" y="29"/>
                  </a:cubicBezTo>
                  <a:cubicBezTo>
                    <a:pt x="176" y="16"/>
                    <a:pt x="176" y="7"/>
                    <a:pt x="176" y="3"/>
                  </a:cubicBezTo>
                  <a:cubicBezTo>
                    <a:pt x="184" y="6"/>
                    <a:pt x="184" y="6"/>
                    <a:pt x="184" y="6"/>
                  </a:cubicBezTo>
                  <a:cubicBezTo>
                    <a:pt x="181" y="9"/>
                    <a:pt x="181" y="9"/>
                    <a:pt x="181" y="9"/>
                  </a:cubicBezTo>
                  <a:cubicBezTo>
                    <a:pt x="181" y="29"/>
                    <a:pt x="181" y="29"/>
                    <a:pt x="181" y="29"/>
                  </a:cubicBezTo>
                  <a:cubicBezTo>
                    <a:pt x="181" y="29"/>
                    <a:pt x="181" y="29"/>
                    <a:pt x="181" y="29"/>
                  </a:cubicBezTo>
                  <a:close/>
                  <a:moveTo>
                    <a:pt x="161" y="41"/>
                  </a:moveTo>
                  <a:cubicBezTo>
                    <a:pt x="167" y="45"/>
                    <a:pt x="171" y="48"/>
                    <a:pt x="172" y="50"/>
                  </a:cubicBezTo>
                  <a:cubicBezTo>
                    <a:pt x="173" y="53"/>
                    <a:pt x="173" y="54"/>
                    <a:pt x="172" y="56"/>
                  </a:cubicBezTo>
                  <a:cubicBezTo>
                    <a:pt x="171" y="57"/>
                    <a:pt x="171" y="59"/>
                    <a:pt x="169" y="60"/>
                  </a:cubicBezTo>
                  <a:cubicBezTo>
                    <a:pt x="168" y="60"/>
                    <a:pt x="167" y="59"/>
                    <a:pt x="167" y="56"/>
                  </a:cubicBezTo>
                  <a:cubicBezTo>
                    <a:pt x="166" y="52"/>
                    <a:pt x="163" y="48"/>
                    <a:pt x="160" y="43"/>
                  </a:cubicBezTo>
                  <a:cubicBezTo>
                    <a:pt x="161" y="41"/>
                    <a:pt x="161" y="41"/>
                    <a:pt x="161" y="41"/>
                  </a:cubicBezTo>
                  <a:cubicBezTo>
                    <a:pt x="161" y="41"/>
                    <a:pt x="161" y="41"/>
                    <a:pt x="161" y="41"/>
                  </a:cubicBezTo>
                  <a:close/>
                  <a:moveTo>
                    <a:pt x="232" y="15"/>
                  </a:moveTo>
                  <a:cubicBezTo>
                    <a:pt x="232" y="15"/>
                    <a:pt x="232" y="15"/>
                    <a:pt x="225" y="10"/>
                  </a:cubicBezTo>
                  <a:cubicBezTo>
                    <a:pt x="225" y="10"/>
                    <a:pt x="225" y="10"/>
                    <a:pt x="222" y="13"/>
                  </a:cubicBezTo>
                  <a:cubicBezTo>
                    <a:pt x="222" y="13"/>
                    <a:pt x="222" y="13"/>
                    <a:pt x="206" y="13"/>
                  </a:cubicBezTo>
                  <a:cubicBezTo>
                    <a:pt x="206" y="13"/>
                    <a:pt x="206" y="13"/>
                    <a:pt x="201" y="10"/>
                  </a:cubicBezTo>
                  <a:cubicBezTo>
                    <a:pt x="201" y="16"/>
                    <a:pt x="201" y="28"/>
                    <a:pt x="201" y="47"/>
                  </a:cubicBezTo>
                  <a:cubicBezTo>
                    <a:pt x="201" y="66"/>
                    <a:pt x="201" y="78"/>
                    <a:pt x="201" y="83"/>
                  </a:cubicBezTo>
                  <a:cubicBezTo>
                    <a:pt x="206" y="80"/>
                    <a:pt x="206" y="80"/>
                    <a:pt x="206" y="80"/>
                  </a:cubicBezTo>
                  <a:cubicBezTo>
                    <a:pt x="206" y="80"/>
                    <a:pt x="206" y="80"/>
                    <a:pt x="206" y="72"/>
                  </a:cubicBezTo>
                  <a:cubicBezTo>
                    <a:pt x="206" y="72"/>
                    <a:pt x="206" y="72"/>
                    <a:pt x="223" y="72"/>
                  </a:cubicBezTo>
                  <a:cubicBezTo>
                    <a:pt x="223" y="72"/>
                    <a:pt x="223" y="72"/>
                    <a:pt x="223" y="79"/>
                  </a:cubicBezTo>
                  <a:cubicBezTo>
                    <a:pt x="223" y="79"/>
                    <a:pt x="223" y="79"/>
                    <a:pt x="229" y="77"/>
                  </a:cubicBezTo>
                  <a:cubicBezTo>
                    <a:pt x="228" y="73"/>
                    <a:pt x="228" y="54"/>
                    <a:pt x="228" y="17"/>
                  </a:cubicBezTo>
                  <a:cubicBezTo>
                    <a:pt x="228" y="17"/>
                    <a:pt x="228" y="17"/>
                    <a:pt x="232" y="15"/>
                  </a:cubicBezTo>
                  <a:close/>
                  <a:moveTo>
                    <a:pt x="206" y="16"/>
                  </a:moveTo>
                  <a:cubicBezTo>
                    <a:pt x="223" y="16"/>
                    <a:pt x="223" y="16"/>
                    <a:pt x="223" y="16"/>
                  </a:cubicBezTo>
                  <a:cubicBezTo>
                    <a:pt x="223" y="16"/>
                    <a:pt x="223" y="16"/>
                    <a:pt x="223" y="41"/>
                  </a:cubicBezTo>
                  <a:cubicBezTo>
                    <a:pt x="223" y="41"/>
                    <a:pt x="223" y="41"/>
                    <a:pt x="206" y="41"/>
                  </a:cubicBezTo>
                  <a:cubicBezTo>
                    <a:pt x="206" y="41"/>
                    <a:pt x="206" y="41"/>
                    <a:pt x="206" y="16"/>
                  </a:cubicBezTo>
                  <a:close/>
                  <a:moveTo>
                    <a:pt x="206" y="69"/>
                  </a:moveTo>
                  <a:cubicBezTo>
                    <a:pt x="206" y="69"/>
                    <a:pt x="206" y="69"/>
                    <a:pt x="206" y="44"/>
                  </a:cubicBezTo>
                  <a:cubicBezTo>
                    <a:pt x="223" y="43"/>
                    <a:pt x="223" y="43"/>
                    <a:pt x="223" y="43"/>
                  </a:cubicBezTo>
                  <a:cubicBezTo>
                    <a:pt x="223" y="43"/>
                    <a:pt x="223" y="43"/>
                    <a:pt x="223" y="69"/>
                  </a:cubicBezTo>
                  <a:cubicBezTo>
                    <a:pt x="223" y="69"/>
                    <a:pt x="223" y="69"/>
                    <a:pt x="206" y="69"/>
                  </a:cubicBezTo>
                  <a:close/>
                  <a:moveTo>
                    <a:pt x="282" y="26"/>
                  </a:moveTo>
                  <a:cubicBezTo>
                    <a:pt x="282" y="26"/>
                    <a:pt x="282" y="26"/>
                    <a:pt x="279" y="29"/>
                  </a:cubicBezTo>
                  <a:cubicBezTo>
                    <a:pt x="279" y="29"/>
                    <a:pt x="279" y="29"/>
                    <a:pt x="268" y="30"/>
                  </a:cubicBezTo>
                  <a:cubicBezTo>
                    <a:pt x="268" y="30"/>
                    <a:pt x="268" y="30"/>
                    <a:pt x="268" y="12"/>
                  </a:cubicBezTo>
                  <a:cubicBezTo>
                    <a:pt x="268" y="12"/>
                    <a:pt x="268" y="12"/>
                    <a:pt x="291" y="12"/>
                  </a:cubicBezTo>
                  <a:cubicBezTo>
                    <a:pt x="291" y="12"/>
                    <a:pt x="291" y="12"/>
                    <a:pt x="284" y="4"/>
                  </a:cubicBezTo>
                  <a:cubicBezTo>
                    <a:pt x="284" y="4"/>
                    <a:pt x="284" y="4"/>
                    <a:pt x="278" y="9"/>
                  </a:cubicBezTo>
                  <a:cubicBezTo>
                    <a:pt x="278" y="9"/>
                    <a:pt x="278" y="9"/>
                    <a:pt x="229" y="9"/>
                  </a:cubicBezTo>
                  <a:cubicBezTo>
                    <a:pt x="229" y="9"/>
                    <a:pt x="229" y="9"/>
                    <a:pt x="233" y="12"/>
                  </a:cubicBezTo>
                  <a:cubicBezTo>
                    <a:pt x="233" y="12"/>
                    <a:pt x="233" y="12"/>
                    <a:pt x="238" y="12"/>
                  </a:cubicBezTo>
                  <a:cubicBezTo>
                    <a:pt x="238" y="12"/>
                    <a:pt x="238" y="12"/>
                    <a:pt x="250" y="12"/>
                  </a:cubicBezTo>
                  <a:cubicBezTo>
                    <a:pt x="250" y="12"/>
                    <a:pt x="250" y="12"/>
                    <a:pt x="250" y="30"/>
                  </a:cubicBezTo>
                  <a:cubicBezTo>
                    <a:pt x="250" y="30"/>
                    <a:pt x="250" y="30"/>
                    <a:pt x="240" y="30"/>
                  </a:cubicBezTo>
                  <a:cubicBezTo>
                    <a:pt x="240" y="30"/>
                    <a:pt x="240" y="30"/>
                    <a:pt x="234" y="26"/>
                  </a:cubicBezTo>
                  <a:cubicBezTo>
                    <a:pt x="234" y="37"/>
                    <a:pt x="235" y="48"/>
                    <a:pt x="235" y="61"/>
                  </a:cubicBezTo>
                  <a:cubicBezTo>
                    <a:pt x="235" y="73"/>
                    <a:pt x="234" y="84"/>
                    <a:pt x="234" y="93"/>
                  </a:cubicBezTo>
                  <a:cubicBezTo>
                    <a:pt x="240" y="90"/>
                    <a:pt x="240" y="90"/>
                    <a:pt x="240" y="90"/>
                  </a:cubicBezTo>
                  <a:cubicBezTo>
                    <a:pt x="240" y="90"/>
                    <a:pt x="240" y="90"/>
                    <a:pt x="240" y="84"/>
                  </a:cubicBezTo>
                  <a:cubicBezTo>
                    <a:pt x="240" y="84"/>
                    <a:pt x="240" y="84"/>
                    <a:pt x="279" y="84"/>
                  </a:cubicBezTo>
                  <a:cubicBezTo>
                    <a:pt x="279" y="84"/>
                    <a:pt x="279" y="84"/>
                    <a:pt x="279" y="91"/>
                  </a:cubicBezTo>
                  <a:cubicBezTo>
                    <a:pt x="279" y="91"/>
                    <a:pt x="279" y="91"/>
                    <a:pt x="285" y="89"/>
                  </a:cubicBezTo>
                  <a:cubicBezTo>
                    <a:pt x="285" y="79"/>
                    <a:pt x="285" y="61"/>
                    <a:pt x="285" y="33"/>
                  </a:cubicBezTo>
                  <a:cubicBezTo>
                    <a:pt x="285" y="33"/>
                    <a:pt x="285" y="33"/>
                    <a:pt x="288" y="31"/>
                  </a:cubicBezTo>
                  <a:cubicBezTo>
                    <a:pt x="288" y="31"/>
                    <a:pt x="288" y="31"/>
                    <a:pt x="282" y="26"/>
                  </a:cubicBezTo>
                  <a:close/>
                  <a:moveTo>
                    <a:pt x="255" y="12"/>
                  </a:moveTo>
                  <a:cubicBezTo>
                    <a:pt x="263" y="12"/>
                    <a:pt x="263" y="12"/>
                    <a:pt x="263" y="12"/>
                  </a:cubicBezTo>
                  <a:cubicBezTo>
                    <a:pt x="263" y="12"/>
                    <a:pt x="263" y="12"/>
                    <a:pt x="263" y="30"/>
                  </a:cubicBezTo>
                  <a:cubicBezTo>
                    <a:pt x="263" y="30"/>
                    <a:pt x="263" y="30"/>
                    <a:pt x="255" y="30"/>
                  </a:cubicBezTo>
                  <a:cubicBezTo>
                    <a:pt x="255" y="30"/>
                    <a:pt x="255" y="30"/>
                    <a:pt x="255" y="12"/>
                  </a:cubicBezTo>
                  <a:close/>
                  <a:moveTo>
                    <a:pt x="240" y="32"/>
                  </a:moveTo>
                  <a:cubicBezTo>
                    <a:pt x="250" y="32"/>
                    <a:pt x="250" y="32"/>
                    <a:pt x="250" y="32"/>
                  </a:cubicBezTo>
                  <a:cubicBezTo>
                    <a:pt x="250" y="40"/>
                    <a:pt x="249" y="47"/>
                    <a:pt x="248" y="53"/>
                  </a:cubicBezTo>
                  <a:cubicBezTo>
                    <a:pt x="247" y="58"/>
                    <a:pt x="244" y="63"/>
                    <a:pt x="240" y="69"/>
                  </a:cubicBezTo>
                  <a:cubicBezTo>
                    <a:pt x="240" y="69"/>
                    <a:pt x="240" y="69"/>
                    <a:pt x="240" y="32"/>
                  </a:cubicBezTo>
                  <a:close/>
                  <a:moveTo>
                    <a:pt x="240" y="81"/>
                  </a:moveTo>
                  <a:cubicBezTo>
                    <a:pt x="240" y="81"/>
                    <a:pt x="240" y="81"/>
                    <a:pt x="240" y="71"/>
                  </a:cubicBezTo>
                  <a:cubicBezTo>
                    <a:pt x="246" y="66"/>
                    <a:pt x="250" y="61"/>
                    <a:pt x="252" y="55"/>
                  </a:cubicBezTo>
                  <a:cubicBezTo>
                    <a:pt x="254" y="49"/>
                    <a:pt x="255" y="41"/>
                    <a:pt x="255" y="32"/>
                  </a:cubicBezTo>
                  <a:cubicBezTo>
                    <a:pt x="263" y="32"/>
                    <a:pt x="263" y="32"/>
                    <a:pt x="263" y="32"/>
                  </a:cubicBezTo>
                  <a:cubicBezTo>
                    <a:pt x="263" y="32"/>
                    <a:pt x="263" y="32"/>
                    <a:pt x="263" y="58"/>
                  </a:cubicBezTo>
                  <a:cubicBezTo>
                    <a:pt x="263" y="62"/>
                    <a:pt x="265" y="64"/>
                    <a:pt x="269" y="64"/>
                  </a:cubicBezTo>
                  <a:cubicBezTo>
                    <a:pt x="269" y="64"/>
                    <a:pt x="269" y="64"/>
                    <a:pt x="273" y="64"/>
                  </a:cubicBezTo>
                  <a:cubicBezTo>
                    <a:pt x="278" y="64"/>
                    <a:pt x="280" y="63"/>
                    <a:pt x="279" y="61"/>
                  </a:cubicBezTo>
                  <a:cubicBezTo>
                    <a:pt x="278" y="58"/>
                    <a:pt x="277" y="57"/>
                    <a:pt x="276" y="58"/>
                  </a:cubicBezTo>
                  <a:cubicBezTo>
                    <a:pt x="274" y="58"/>
                    <a:pt x="273" y="59"/>
                    <a:pt x="271" y="59"/>
                  </a:cubicBezTo>
                  <a:cubicBezTo>
                    <a:pt x="269" y="59"/>
                    <a:pt x="268" y="58"/>
                    <a:pt x="268" y="55"/>
                  </a:cubicBezTo>
                  <a:cubicBezTo>
                    <a:pt x="268" y="55"/>
                    <a:pt x="268" y="55"/>
                    <a:pt x="268" y="32"/>
                  </a:cubicBezTo>
                  <a:cubicBezTo>
                    <a:pt x="268" y="32"/>
                    <a:pt x="268" y="32"/>
                    <a:pt x="279" y="32"/>
                  </a:cubicBezTo>
                  <a:cubicBezTo>
                    <a:pt x="279" y="32"/>
                    <a:pt x="279" y="32"/>
                    <a:pt x="279" y="81"/>
                  </a:cubicBezTo>
                  <a:cubicBezTo>
                    <a:pt x="279" y="81"/>
                    <a:pt x="279" y="81"/>
                    <a:pt x="240" y="81"/>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32" name="Group 31">
            <a:extLst>
              <a:ext uri="{FF2B5EF4-FFF2-40B4-BE49-F238E27FC236}">
                <a16:creationId xmlns:a16="http://schemas.microsoft.com/office/drawing/2014/main" id="{FE6A7545-AC7E-49FE-BCF2-9FCC77FC6B25}"/>
              </a:ext>
            </a:extLst>
          </p:cNvPr>
          <p:cNvGrpSpPr/>
          <p:nvPr userDrawn="1"/>
        </p:nvGrpSpPr>
        <p:grpSpPr>
          <a:xfrm>
            <a:off x="452732" y="4513138"/>
            <a:ext cx="3478412" cy="378180"/>
            <a:chOff x="461809" y="4581126"/>
            <a:chExt cx="3548161" cy="385763"/>
          </a:xfrm>
        </p:grpSpPr>
        <p:sp>
          <p:nvSpPr>
            <p:cNvPr id="33" name="Freeform 236">
              <a:extLst>
                <a:ext uri="{FF2B5EF4-FFF2-40B4-BE49-F238E27FC236}">
                  <a16:creationId xmlns:a16="http://schemas.microsoft.com/office/drawing/2014/main" id="{D7EFCE19-015A-7C17-421F-486150D501B7}"/>
                </a:ext>
              </a:extLst>
            </p:cNvPr>
            <p:cNvSpPr>
              <a:spLocks noChangeAspect="1" noEditPoints="1"/>
            </p:cNvSpPr>
            <p:nvPr/>
          </p:nvSpPr>
          <p:spPr bwMode="auto">
            <a:xfrm rot="16200000">
              <a:off x="1230952" y="3811983"/>
              <a:ext cx="385763" cy="1924050"/>
            </a:xfrm>
            <a:custGeom>
              <a:avLst/>
              <a:gdLst>
                <a:gd name="T0" fmla="*/ 28 w 103"/>
                <a:gd name="T1" fmla="*/ 6 h 512"/>
                <a:gd name="T2" fmla="*/ 52 w 103"/>
                <a:gd name="T3" fmla="*/ 12 h 512"/>
                <a:gd name="T4" fmla="*/ 64 w 103"/>
                <a:gd name="T5" fmla="*/ 2 h 512"/>
                <a:gd name="T6" fmla="*/ 76 w 103"/>
                <a:gd name="T7" fmla="*/ 37 h 512"/>
                <a:gd name="T8" fmla="*/ 63 w 103"/>
                <a:gd name="T9" fmla="*/ 14 h 512"/>
                <a:gd name="T10" fmla="*/ 56 w 103"/>
                <a:gd name="T11" fmla="*/ 33 h 512"/>
                <a:gd name="T12" fmla="*/ 40 w 103"/>
                <a:gd name="T13" fmla="*/ 12 h 512"/>
                <a:gd name="T14" fmla="*/ 36 w 103"/>
                <a:gd name="T15" fmla="*/ 40 h 512"/>
                <a:gd name="T16" fmla="*/ 66 w 103"/>
                <a:gd name="T17" fmla="*/ 51 h 512"/>
                <a:gd name="T18" fmla="*/ 77 w 103"/>
                <a:gd name="T19" fmla="*/ 44 h 512"/>
                <a:gd name="T20" fmla="*/ 62 w 103"/>
                <a:gd name="T21" fmla="*/ 63 h 512"/>
                <a:gd name="T22" fmla="*/ 37 w 103"/>
                <a:gd name="T23" fmla="*/ 84 h 512"/>
                <a:gd name="T24" fmla="*/ 77 w 103"/>
                <a:gd name="T25" fmla="*/ 93 h 512"/>
                <a:gd name="T26" fmla="*/ 24 w 103"/>
                <a:gd name="T27" fmla="*/ 75 h 512"/>
                <a:gd name="T28" fmla="*/ 60 w 103"/>
                <a:gd name="T29" fmla="*/ 52 h 512"/>
                <a:gd name="T30" fmla="*/ 4 w 103"/>
                <a:gd name="T31" fmla="*/ 146 h 512"/>
                <a:gd name="T32" fmla="*/ 1 w 103"/>
                <a:gd name="T33" fmla="*/ 116 h 512"/>
                <a:gd name="T34" fmla="*/ 61 w 103"/>
                <a:gd name="T35" fmla="*/ 117 h 512"/>
                <a:gd name="T36" fmla="*/ 78 w 103"/>
                <a:gd name="T37" fmla="*/ 106 h 512"/>
                <a:gd name="T38" fmla="*/ 70 w 103"/>
                <a:gd name="T39" fmla="*/ 125 h 512"/>
                <a:gd name="T40" fmla="*/ 77 w 103"/>
                <a:gd name="T41" fmla="*/ 157 h 512"/>
                <a:gd name="T42" fmla="*/ 10 w 103"/>
                <a:gd name="T43" fmla="*/ 156 h 512"/>
                <a:gd name="T44" fmla="*/ 66 w 103"/>
                <a:gd name="T45" fmla="*/ 204 h 512"/>
                <a:gd name="T46" fmla="*/ 70 w 103"/>
                <a:gd name="T47" fmla="*/ 168 h 512"/>
                <a:gd name="T48" fmla="*/ 24 w 103"/>
                <a:gd name="T49" fmla="*/ 183 h 512"/>
                <a:gd name="T50" fmla="*/ 24 w 103"/>
                <a:gd name="T51" fmla="*/ 215 h 512"/>
                <a:gd name="T52" fmla="*/ 34 w 103"/>
                <a:gd name="T53" fmla="*/ 219 h 512"/>
                <a:gd name="T54" fmla="*/ 77 w 103"/>
                <a:gd name="T55" fmla="*/ 220 h 512"/>
                <a:gd name="T56" fmla="*/ 52 w 103"/>
                <a:gd name="T57" fmla="*/ 200 h 512"/>
                <a:gd name="T58" fmla="*/ 33 w 103"/>
                <a:gd name="T59" fmla="*/ 185 h 512"/>
                <a:gd name="T60" fmla="*/ 64 w 103"/>
                <a:gd name="T61" fmla="*/ 177 h 512"/>
                <a:gd name="T62" fmla="*/ 52 w 103"/>
                <a:gd name="T63" fmla="*/ 200 h 512"/>
                <a:gd name="T64" fmla="*/ 5 w 103"/>
                <a:gd name="T65" fmla="*/ 230 h 512"/>
                <a:gd name="T66" fmla="*/ 29 w 103"/>
                <a:gd name="T67" fmla="*/ 242 h 512"/>
                <a:gd name="T68" fmla="*/ 52 w 103"/>
                <a:gd name="T69" fmla="*/ 281 h 512"/>
                <a:gd name="T70" fmla="*/ 71 w 103"/>
                <a:gd name="T71" fmla="*/ 237 h 512"/>
                <a:gd name="T72" fmla="*/ 33 w 103"/>
                <a:gd name="T73" fmla="*/ 255 h 512"/>
                <a:gd name="T74" fmla="*/ 52 w 103"/>
                <a:gd name="T75" fmla="*/ 242 h 512"/>
                <a:gd name="T76" fmla="*/ 64 w 103"/>
                <a:gd name="T77" fmla="*/ 265 h 512"/>
                <a:gd name="T78" fmla="*/ 40 w 103"/>
                <a:gd name="T79" fmla="*/ 294 h 512"/>
                <a:gd name="T80" fmla="*/ 41 w 103"/>
                <a:gd name="T81" fmla="*/ 306 h 512"/>
                <a:gd name="T82" fmla="*/ 26 w 103"/>
                <a:gd name="T83" fmla="*/ 315 h 512"/>
                <a:gd name="T84" fmla="*/ 24 w 103"/>
                <a:gd name="T85" fmla="*/ 347 h 512"/>
                <a:gd name="T86" fmla="*/ 68 w 103"/>
                <a:gd name="T87" fmla="*/ 365 h 512"/>
                <a:gd name="T88" fmla="*/ 77 w 103"/>
                <a:gd name="T89" fmla="*/ 348 h 512"/>
                <a:gd name="T90" fmla="*/ 50 w 103"/>
                <a:gd name="T91" fmla="*/ 360 h 512"/>
                <a:gd name="T92" fmla="*/ 38 w 103"/>
                <a:gd name="T93" fmla="*/ 337 h 512"/>
                <a:gd name="T94" fmla="*/ 68 w 103"/>
                <a:gd name="T95" fmla="*/ 354 h 512"/>
                <a:gd name="T96" fmla="*/ 41 w 103"/>
                <a:gd name="T97" fmla="*/ 412 h 512"/>
                <a:gd name="T98" fmla="*/ 26 w 103"/>
                <a:gd name="T99" fmla="*/ 424 h 512"/>
                <a:gd name="T100" fmla="*/ 68 w 103"/>
                <a:gd name="T101" fmla="*/ 401 h 512"/>
                <a:gd name="T102" fmla="*/ 73 w 103"/>
                <a:gd name="T103" fmla="*/ 382 h 512"/>
                <a:gd name="T104" fmla="*/ 68 w 103"/>
                <a:gd name="T105" fmla="*/ 432 h 512"/>
                <a:gd name="T106" fmla="*/ 24 w 103"/>
                <a:gd name="T107" fmla="*/ 459 h 512"/>
                <a:gd name="T108" fmla="*/ 77 w 103"/>
                <a:gd name="T109" fmla="*/ 444 h 512"/>
                <a:gd name="T110" fmla="*/ 37 w 103"/>
                <a:gd name="T111" fmla="*/ 452 h 512"/>
                <a:gd name="T112" fmla="*/ 63 w 103"/>
                <a:gd name="T113" fmla="*/ 469 h 512"/>
                <a:gd name="T114" fmla="*/ 34 w 103"/>
                <a:gd name="T115" fmla="*/ 491 h 512"/>
                <a:gd name="T116" fmla="*/ 77 w 103"/>
                <a:gd name="T117" fmla="*/ 493 h 512"/>
                <a:gd name="T118" fmla="*/ 30 w 103"/>
                <a:gd name="T119" fmla="*/ 507 h 512"/>
                <a:gd name="T120" fmla="*/ 103 w 103"/>
                <a:gd name="T121" fmla="*/ 485 h 512"/>
                <a:gd name="T122" fmla="*/ 103 w 103"/>
                <a:gd name="T123" fmla="*/ 47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512">
                  <a:moveTo>
                    <a:pt x="26" y="40"/>
                  </a:moveTo>
                  <a:cubicBezTo>
                    <a:pt x="24" y="35"/>
                    <a:pt x="24" y="29"/>
                    <a:pt x="24" y="22"/>
                  </a:cubicBezTo>
                  <a:cubicBezTo>
                    <a:pt x="24" y="15"/>
                    <a:pt x="25" y="10"/>
                    <a:pt x="28" y="6"/>
                  </a:cubicBezTo>
                  <a:cubicBezTo>
                    <a:pt x="31" y="2"/>
                    <a:pt x="34" y="0"/>
                    <a:pt x="39" y="0"/>
                  </a:cubicBezTo>
                  <a:cubicBezTo>
                    <a:pt x="42" y="0"/>
                    <a:pt x="45" y="1"/>
                    <a:pt x="47" y="3"/>
                  </a:cubicBezTo>
                  <a:cubicBezTo>
                    <a:pt x="50" y="6"/>
                    <a:pt x="51" y="9"/>
                    <a:pt x="52" y="12"/>
                  </a:cubicBezTo>
                  <a:cubicBezTo>
                    <a:pt x="52" y="12"/>
                    <a:pt x="52" y="12"/>
                    <a:pt x="52" y="12"/>
                  </a:cubicBezTo>
                  <a:cubicBezTo>
                    <a:pt x="53" y="9"/>
                    <a:pt x="54" y="7"/>
                    <a:pt x="56" y="5"/>
                  </a:cubicBezTo>
                  <a:cubicBezTo>
                    <a:pt x="58" y="3"/>
                    <a:pt x="61" y="2"/>
                    <a:pt x="64" y="2"/>
                  </a:cubicBezTo>
                  <a:cubicBezTo>
                    <a:pt x="68" y="2"/>
                    <a:pt x="72" y="4"/>
                    <a:pt x="75" y="8"/>
                  </a:cubicBezTo>
                  <a:cubicBezTo>
                    <a:pt x="77" y="11"/>
                    <a:pt x="79" y="16"/>
                    <a:pt x="79" y="23"/>
                  </a:cubicBezTo>
                  <a:cubicBezTo>
                    <a:pt x="79" y="28"/>
                    <a:pt x="78" y="33"/>
                    <a:pt x="76" y="37"/>
                  </a:cubicBezTo>
                  <a:cubicBezTo>
                    <a:pt x="66" y="37"/>
                    <a:pt x="66" y="37"/>
                    <a:pt x="66" y="37"/>
                  </a:cubicBezTo>
                  <a:cubicBezTo>
                    <a:pt x="69" y="33"/>
                    <a:pt x="70" y="28"/>
                    <a:pt x="70" y="24"/>
                  </a:cubicBezTo>
                  <a:cubicBezTo>
                    <a:pt x="70" y="17"/>
                    <a:pt x="68" y="14"/>
                    <a:pt x="63" y="14"/>
                  </a:cubicBezTo>
                  <a:cubicBezTo>
                    <a:pt x="61" y="14"/>
                    <a:pt x="59" y="15"/>
                    <a:pt x="58" y="18"/>
                  </a:cubicBezTo>
                  <a:cubicBezTo>
                    <a:pt x="57" y="20"/>
                    <a:pt x="56" y="23"/>
                    <a:pt x="56" y="27"/>
                  </a:cubicBezTo>
                  <a:cubicBezTo>
                    <a:pt x="56" y="29"/>
                    <a:pt x="56" y="31"/>
                    <a:pt x="56" y="33"/>
                  </a:cubicBezTo>
                  <a:cubicBezTo>
                    <a:pt x="47" y="33"/>
                    <a:pt x="47" y="33"/>
                    <a:pt x="47" y="33"/>
                  </a:cubicBezTo>
                  <a:cubicBezTo>
                    <a:pt x="47" y="30"/>
                    <a:pt x="48" y="28"/>
                    <a:pt x="48" y="25"/>
                  </a:cubicBezTo>
                  <a:cubicBezTo>
                    <a:pt x="48" y="16"/>
                    <a:pt x="45" y="12"/>
                    <a:pt x="40" y="12"/>
                  </a:cubicBezTo>
                  <a:cubicBezTo>
                    <a:pt x="38" y="12"/>
                    <a:pt x="36" y="13"/>
                    <a:pt x="34" y="15"/>
                  </a:cubicBezTo>
                  <a:cubicBezTo>
                    <a:pt x="33" y="17"/>
                    <a:pt x="32" y="20"/>
                    <a:pt x="32" y="24"/>
                  </a:cubicBezTo>
                  <a:cubicBezTo>
                    <a:pt x="32" y="30"/>
                    <a:pt x="34" y="35"/>
                    <a:pt x="36" y="40"/>
                  </a:cubicBezTo>
                  <a:lnTo>
                    <a:pt x="26" y="40"/>
                  </a:lnTo>
                  <a:close/>
                  <a:moveTo>
                    <a:pt x="60" y="52"/>
                  </a:moveTo>
                  <a:cubicBezTo>
                    <a:pt x="63" y="52"/>
                    <a:pt x="65" y="51"/>
                    <a:pt x="66" y="51"/>
                  </a:cubicBezTo>
                  <a:cubicBezTo>
                    <a:pt x="68" y="50"/>
                    <a:pt x="68" y="49"/>
                    <a:pt x="68" y="47"/>
                  </a:cubicBezTo>
                  <a:cubicBezTo>
                    <a:pt x="68" y="46"/>
                    <a:pt x="68" y="45"/>
                    <a:pt x="68" y="44"/>
                  </a:cubicBezTo>
                  <a:cubicBezTo>
                    <a:pt x="77" y="44"/>
                    <a:pt x="77" y="44"/>
                    <a:pt x="77" y="44"/>
                  </a:cubicBezTo>
                  <a:cubicBezTo>
                    <a:pt x="78" y="46"/>
                    <a:pt x="78" y="49"/>
                    <a:pt x="78" y="51"/>
                  </a:cubicBezTo>
                  <a:cubicBezTo>
                    <a:pt x="78" y="56"/>
                    <a:pt x="77" y="59"/>
                    <a:pt x="74" y="61"/>
                  </a:cubicBezTo>
                  <a:cubicBezTo>
                    <a:pt x="72" y="63"/>
                    <a:pt x="68" y="63"/>
                    <a:pt x="62" y="63"/>
                  </a:cubicBezTo>
                  <a:cubicBezTo>
                    <a:pt x="49" y="63"/>
                    <a:pt x="49" y="63"/>
                    <a:pt x="49" y="63"/>
                  </a:cubicBezTo>
                  <a:cubicBezTo>
                    <a:pt x="39" y="63"/>
                    <a:pt x="34" y="67"/>
                    <a:pt x="34" y="76"/>
                  </a:cubicBezTo>
                  <a:cubicBezTo>
                    <a:pt x="34" y="79"/>
                    <a:pt x="35" y="82"/>
                    <a:pt x="37" y="84"/>
                  </a:cubicBezTo>
                  <a:cubicBezTo>
                    <a:pt x="40" y="86"/>
                    <a:pt x="44" y="87"/>
                    <a:pt x="49" y="87"/>
                  </a:cubicBezTo>
                  <a:cubicBezTo>
                    <a:pt x="59" y="87"/>
                    <a:pt x="68" y="85"/>
                    <a:pt x="77" y="81"/>
                  </a:cubicBezTo>
                  <a:cubicBezTo>
                    <a:pt x="77" y="93"/>
                    <a:pt x="77" y="93"/>
                    <a:pt x="77" y="93"/>
                  </a:cubicBezTo>
                  <a:cubicBezTo>
                    <a:pt x="69" y="97"/>
                    <a:pt x="59" y="99"/>
                    <a:pt x="49" y="99"/>
                  </a:cubicBezTo>
                  <a:cubicBezTo>
                    <a:pt x="41" y="99"/>
                    <a:pt x="35" y="97"/>
                    <a:pt x="30" y="93"/>
                  </a:cubicBezTo>
                  <a:cubicBezTo>
                    <a:pt x="26" y="89"/>
                    <a:pt x="24" y="83"/>
                    <a:pt x="24" y="75"/>
                  </a:cubicBezTo>
                  <a:cubicBezTo>
                    <a:pt x="24" y="68"/>
                    <a:pt x="26" y="62"/>
                    <a:pt x="30" y="58"/>
                  </a:cubicBezTo>
                  <a:cubicBezTo>
                    <a:pt x="34" y="54"/>
                    <a:pt x="40" y="52"/>
                    <a:pt x="47" y="52"/>
                  </a:cubicBezTo>
                  <a:lnTo>
                    <a:pt x="60" y="52"/>
                  </a:lnTo>
                  <a:close/>
                  <a:moveTo>
                    <a:pt x="1" y="160"/>
                  </a:moveTo>
                  <a:cubicBezTo>
                    <a:pt x="1" y="158"/>
                    <a:pt x="0" y="156"/>
                    <a:pt x="0" y="154"/>
                  </a:cubicBezTo>
                  <a:cubicBezTo>
                    <a:pt x="0" y="151"/>
                    <a:pt x="1" y="148"/>
                    <a:pt x="4" y="146"/>
                  </a:cubicBezTo>
                  <a:cubicBezTo>
                    <a:pt x="6" y="144"/>
                    <a:pt x="9" y="141"/>
                    <a:pt x="15" y="139"/>
                  </a:cubicBezTo>
                  <a:cubicBezTo>
                    <a:pt x="32" y="131"/>
                    <a:pt x="32" y="131"/>
                    <a:pt x="32" y="131"/>
                  </a:cubicBezTo>
                  <a:cubicBezTo>
                    <a:pt x="1" y="116"/>
                    <a:pt x="1" y="116"/>
                    <a:pt x="1" y="116"/>
                  </a:cubicBezTo>
                  <a:cubicBezTo>
                    <a:pt x="1" y="103"/>
                    <a:pt x="1" y="103"/>
                    <a:pt x="1" y="103"/>
                  </a:cubicBezTo>
                  <a:cubicBezTo>
                    <a:pt x="43" y="126"/>
                    <a:pt x="43" y="126"/>
                    <a:pt x="43" y="126"/>
                  </a:cubicBezTo>
                  <a:cubicBezTo>
                    <a:pt x="61" y="117"/>
                    <a:pt x="61" y="117"/>
                    <a:pt x="61" y="117"/>
                  </a:cubicBezTo>
                  <a:cubicBezTo>
                    <a:pt x="66" y="115"/>
                    <a:pt x="69" y="113"/>
                    <a:pt x="69" y="111"/>
                  </a:cubicBezTo>
                  <a:cubicBezTo>
                    <a:pt x="69" y="109"/>
                    <a:pt x="68" y="107"/>
                    <a:pt x="68" y="106"/>
                  </a:cubicBezTo>
                  <a:cubicBezTo>
                    <a:pt x="78" y="106"/>
                    <a:pt x="78" y="106"/>
                    <a:pt x="78" y="106"/>
                  </a:cubicBezTo>
                  <a:cubicBezTo>
                    <a:pt x="78" y="107"/>
                    <a:pt x="79" y="109"/>
                    <a:pt x="79" y="112"/>
                  </a:cubicBezTo>
                  <a:cubicBezTo>
                    <a:pt x="79" y="115"/>
                    <a:pt x="78" y="118"/>
                    <a:pt x="77" y="119"/>
                  </a:cubicBezTo>
                  <a:cubicBezTo>
                    <a:pt x="75" y="121"/>
                    <a:pt x="73" y="123"/>
                    <a:pt x="70" y="125"/>
                  </a:cubicBezTo>
                  <a:cubicBezTo>
                    <a:pt x="53" y="132"/>
                    <a:pt x="53" y="132"/>
                    <a:pt x="53" y="132"/>
                  </a:cubicBezTo>
                  <a:cubicBezTo>
                    <a:pt x="77" y="144"/>
                    <a:pt x="77" y="144"/>
                    <a:pt x="77" y="144"/>
                  </a:cubicBezTo>
                  <a:cubicBezTo>
                    <a:pt x="77" y="157"/>
                    <a:pt x="77" y="157"/>
                    <a:pt x="77" y="157"/>
                  </a:cubicBezTo>
                  <a:cubicBezTo>
                    <a:pt x="42" y="138"/>
                    <a:pt x="42" y="138"/>
                    <a:pt x="42" y="138"/>
                  </a:cubicBezTo>
                  <a:cubicBezTo>
                    <a:pt x="17" y="149"/>
                    <a:pt x="17" y="149"/>
                    <a:pt x="17" y="149"/>
                  </a:cubicBezTo>
                  <a:cubicBezTo>
                    <a:pt x="13" y="151"/>
                    <a:pt x="10" y="153"/>
                    <a:pt x="10" y="156"/>
                  </a:cubicBezTo>
                  <a:cubicBezTo>
                    <a:pt x="10" y="157"/>
                    <a:pt x="11" y="159"/>
                    <a:pt x="11" y="160"/>
                  </a:cubicBezTo>
                  <a:lnTo>
                    <a:pt x="1" y="160"/>
                  </a:lnTo>
                  <a:close/>
                  <a:moveTo>
                    <a:pt x="66" y="204"/>
                  </a:moveTo>
                  <a:cubicBezTo>
                    <a:pt x="70" y="202"/>
                    <a:pt x="73" y="200"/>
                    <a:pt x="75" y="197"/>
                  </a:cubicBezTo>
                  <a:cubicBezTo>
                    <a:pt x="77" y="194"/>
                    <a:pt x="79" y="190"/>
                    <a:pt x="79" y="186"/>
                  </a:cubicBezTo>
                  <a:cubicBezTo>
                    <a:pt x="79" y="179"/>
                    <a:pt x="76" y="173"/>
                    <a:pt x="70" y="168"/>
                  </a:cubicBezTo>
                  <a:cubicBezTo>
                    <a:pt x="65" y="164"/>
                    <a:pt x="58" y="162"/>
                    <a:pt x="50" y="162"/>
                  </a:cubicBezTo>
                  <a:cubicBezTo>
                    <a:pt x="42" y="162"/>
                    <a:pt x="36" y="164"/>
                    <a:pt x="31" y="167"/>
                  </a:cubicBezTo>
                  <a:cubicBezTo>
                    <a:pt x="26" y="171"/>
                    <a:pt x="24" y="176"/>
                    <a:pt x="24" y="183"/>
                  </a:cubicBezTo>
                  <a:cubicBezTo>
                    <a:pt x="24" y="191"/>
                    <a:pt x="28" y="198"/>
                    <a:pt x="38" y="203"/>
                  </a:cubicBezTo>
                  <a:cubicBezTo>
                    <a:pt x="38" y="203"/>
                    <a:pt x="38" y="203"/>
                    <a:pt x="38" y="203"/>
                  </a:cubicBezTo>
                  <a:cubicBezTo>
                    <a:pt x="29" y="205"/>
                    <a:pt x="24" y="209"/>
                    <a:pt x="24" y="215"/>
                  </a:cubicBezTo>
                  <a:cubicBezTo>
                    <a:pt x="24" y="217"/>
                    <a:pt x="25" y="219"/>
                    <a:pt x="25" y="221"/>
                  </a:cubicBezTo>
                  <a:cubicBezTo>
                    <a:pt x="35" y="222"/>
                    <a:pt x="35" y="222"/>
                    <a:pt x="35" y="222"/>
                  </a:cubicBezTo>
                  <a:cubicBezTo>
                    <a:pt x="35" y="221"/>
                    <a:pt x="34" y="220"/>
                    <a:pt x="34" y="219"/>
                  </a:cubicBezTo>
                  <a:cubicBezTo>
                    <a:pt x="34" y="217"/>
                    <a:pt x="36" y="215"/>
                    <a:pt x="38" y="214"/>
                  </a:cubicBezTo>
                  <a:cubicBezTo>
                    <a:pt x="40" y="212"/>
                    <a:pt x="45" y="211"/>
                    <a:pt x="51" y="210"/>
                  </a:cubicBezTo>
                  <a:cubicBezTo>
                    <a:pt x="77" y="220"/>
                    <a:pt x="77" y="220"/>
                    <a:pt x="77" y="220"/>
                  </a:cubicBezTo>
                  <a:cubicBezTo>
                    <a:pt x="77" y="208"/>
                    <a:pt x="77" y="208"/>
                    <a:pt x="77" y="208"/>
                  </a:cubicBezTo>
                  <a:cubicBezTo>
                    <a:pt x="66" y="204"/>
                    <a:pt x="66" y="204"/>
                    <a:pt x="66" y="204"/>
                  </a:cubicBezTo>
                  <a:close/>
                  <a:moveTo>
                    <a:pt x="52" y="200"/>
                  </a:moveTo>
                  <a:cubicBezTo>
                    <a:pt x="50" y="200"/>
                    <a:pt x="50" y="200"/>
                    <a:pt x="50" y="200"/>
                  </a:cubicBezTo>
                  <a:cubicBezTo>
                    <a:pt x="44" y="198"/>
                    <a:pt x="40" y="196"/>
                    <a:pt x="38" y="193"/>
                  </a:cubicBezTo>
                  <a:cubicBezTo>
                    <a:pt x="35" y="191"/>
                    <a:pt x="33" y="188"/>
                    <a:pt x="33" y="185"/>
                  </a:cubicBezTo>
                  <a:cubicBezTo>
                    <a:pt x="33" y="182"/>
                    <a:pt x="35" y="179"/>
                    <a:pt x="38" y="177"/>
                  </a:cubicBezTo>
                  <a:cubicBezTo>
                    <a:pt x="41" y="175"/>
                    <a:pt x="45" y="174"/>
                    <a:pt x="50" y="174"/>
                  </a:cubicBezTo>
                  <a:cubicBezTo>
                    <a:pt x="56" y="174"/>
                    <a:pt x="60" y="175"/>
                    <a:pt x="64" y="177"/>
                  </a:cubicBezTo>
                  <a:cubicBezTo>
                    <a:pt x="67" y="180"/>
                    <a:pt x="69" y="183"/>
                    <a:pt x="69" y="187"/>
                  </a:cubicBezTo>
                  <a:cubicBezTo>
                    <a:pt x="69" y="190"/>
                    <a:pt x="68" y="193"/>
                    <a:pt x="65" y="195"/>
                  </a:cubicBezTo>
                  <a:cubicBezTo>
                    <a:pt x="62" y="197"/>
                    <a:pt x="57" y="199"/>
                    <a:pt x="52" y="200"/>
                  </a:cubicBezTo>
                  <a:close/>
                  <a:moveTo>
                    <a:pt x="71" y="237"/>
                  </a:moveTo>
                  <a:cubicBezTo>
                    <a:pt x="67" y="232"/>
                    <a:pt x="60" y="230"/>
                    <a:pt x="51" y="230"/>
                  </a:cubicBezTo>
                  <a:cubicBezTo>
                    <a:pt x="5" y="230"/>
                    <a:pt x="5" y="230"/>
                    <a:pt x="5" y="230"/>
                  </a:cubicBezTo>
                  <a:cubicBezTo>
                    <a:pt x="5" y="242"/>
                    <a:pt x="5" y="242"/>
                    <a:pt x="5" y="242"/>
                  </a:cubicBezTo>
                  <a:cubicBezTo>
                    <a:pt x="29" y="242"/>
                    <a:pt x="29" y="242"/>
                    <a:pt x="29" y="242"/>
                  </a:cubicBezTo>
                  <a:cubicBezTo>
                    <a:pt x="29" y="242"/>
                    <a:pt x="29" y="242"/>
                    <a:pt x="29" y="242"/>
                  </a:cubicBezTo>
                  <a:cubicBezTo>
                    <a:pt x="26" y="246"/>
                    <a:pt x="24" y="251"/>
                    <a:pt x="24" y="257"/>
                  </a:cubicBezTo>
                  <a:cubicBezTo>
                    <a:pt x="24" y="265"/>
                    <a:pt x="26" y="271"/>
                    <a:pt x="31" y="275"/>
                  </a:cubicBezTo>
                  <a:cubicBezTo>
                    <a:pt x="36" y="279"/>
                    <a:pt x="43" y="281"/>
                    <a:pt x="52" y="281"/>
                  </a:cubicBezTo>
                  <a:cubicBezTo>
                    <a:pt x="59" y="281"/>
                    <a:pt x="66" y="279"/>
                    <a:pt x="71" y="274"/>
                  </a:cubicBezTo>
                  <a:cubicBezTo>
                    <a:pt x="76" y="269"/>
                    <a:pt x="79" y="263"/>
                    <a:pt x="79" y="255"/>
                  </a:cubicBezTo>
                  <a:cubicBezTo>
                    <a:pt x="79" y="247"/>
                    <a:pt x="76" y="241"/>
                    <a:pt x="71" y="237"/>
                  </a:cubicBezTo>
                  <a:close/>
                  <a:moveTo>
                    <a:pt x="64" y="265"/>
                  </a:moveTo>
                  <a:cubicBezTo>
                    <a:pt x="61" y="268"/>
                    <a:pt x="56" y="269"/>
                    <a:pt x="51" y="269"/>
                  </a:cubicBezTo>
                  <a:cubicBezTo>
                    <a:pt x="39" y="269"/>
                    <a:pt x="33" y="264"/>
                    <a:pt x="33" y="255"/>
                  </a:cubicBezTo>
                  <a:cubicBezTo>
                    <a:pt x="33" y="252"/>
                    <a:pt x="34" y="250"/>
                    <a:pt x="35" y="247"/>
                  </a:cubicBezTo>
                  <a:cubicBezTo>
                    <a:pt x="36" y="245"/>
                    <a:pt x="37" y="243"/>
                    <a:pt x="39" y="242"/>
                  </a:cubicBezTo>
                  <a:cubicBezTo>
                    <a:pt x="52" y="242"/>
                    <a:pt x="52" y="242"/>
                    <a:pt x="52" y="242"/>
                  </a:cubicBezTo>
                  <a:cubicBezTo>
                    <a:pt x="58" y="242"/>
                    <a:pt x="62" y="243"/>
                    <a:pt x="65" y="245"/>
                  </a:cubicBezTo>
                  <a:cubicBezTo>
                    <a:pt x="68" y="248"/>
                    <a:pt x="69" y="251"/>
                    <a:pt x="69" y="255"/>
                  </a:cubicBezTo>
                  <a:cubicBezTo>
                    <a:pt x="69" y="259"/>
                    <a:pt x="67" y="263"/>
                    <a:pt x="64" y="265"/>
                  </a:cubicBezTo>
                  <a:close/>
                  <a:moveTo>
                    <a:pt x="26" y="315"/>
                  </a:moveTo>
                  <a:cubicBezTo>
                    <a:pt x="25" y="313"/>
                    <a:pt x="24" y="310"/>
                    <a:pt x="24" y="308"/>
                  </a:cubicBezTo>
                  <a:cubicBezTo>
                    <a:pt x="24" y="299"/>
                    <a:pt x="29" y="294"/>
                    <a:pt x="40" y="294"/>
                  </a:cubicBezTo>
                  <a:cubicBezTo>
                    <a:pt x="77" y="294"/>
                    <a:pt x="77" y="294"/>
                    <a:pt x="77" y="294"/>
                  </a:cubicBezTo>
                  <a:cubicBezTo>
                    <a:pt x="77" y="306"/>
                    <a:pt x="77" y="306"/>
                    <a:pt x="77" y="306"/>
                  </a:cubicBezTo>
                  <a:cubicBezTo>
                    <a:pt x="41" y="306"/>
                    <a:pt x="41" y="306"/>
                    <a:pt x="41" y="306"/>
                  </a:cubicBezTo>
                  <a:cubicBezTo>
                    <a:pt x="36" y="306"/>
                    <a:pt x="34" y="307"/>
                    <a:pt x="34" y="311"/>
                  </a:cubicBezTo>
                  <a:cubicBezTo>
                    <a:pt x="34" y="312"/>
                    <a:pt x="34" y="314"/>
                    <a:pt x="35" y="315"/>
                  </a:cubicBezTo>
                  <a:lnTo>
                    <a:pt x="26" y="315"/>
                  </a:lnTo>
                  <a:close/>
                  <a:moveTo>
                    <a:pt x="51" y="321"/>
                  </a:moveTo>
                  <a:cubicBezTo>
                    <a:pt x="42" y="321"/>
                    <a:pt x="36" y="323"/>
                    <a:pt x="31" y="328"/>
                  </a:cubicBezTo>
                  <a:cubicBezTo>
                    <a:pt x="26" y="333"/>
                    <a:pt x="24" y="339"/>
                    <a:pt x="24" y="347"/>
                  </a:cubicBezTo>
                  <a:cubicBezTo>
                    <a:pt x="24" y="354"/>
                    <a:pt x="26" y="360"/>
                    <a:pt x="31" y="365"/>
                  </a:cubicBezTo>
                  <a:cubicBezTo>
                    <a:pt x="36" y="369"/>
                    <a:pt x="42" y="372"/>
                    <a:pt x="50" y="372"/>
                  </a:cubicBezTo>
                  <a:cubicBezTo>
                    <a:pt x="57" y="372"/>
                    <a:pt x="63" y="369"/>
                    <a:pt x="68" y="365"/>
                  </a:cubicBezTo>
                  <a:cubicBezTo>
                    <a:pt x="68" y="378"/>
                    <a:pt x="68" y="378"/>
                    <a:pt x="68" y="378"/>
                  </a:cubicBezTo>
                  <a:cubicBezTo>
                    <a:pt x="77" y="378"/>
                    <a:pt x="77" y="378"/>
                    <a:pt x="77" y="378"/>
                  </a:cubicBezTo>
                  <a:cubicBezTo>
                    <a:pt x="77" y="348"/>
                    <a:pt x="77" y="348"/>
                    <a:pt x="77" y="348"/>
                  </a:cubicBezTo>
                  <a:cubicBezTo>
                    <a:pt x="77" y="330"/>
                    <a:pt x="68" y="321"/>
                    <a:pt x="51" y="321"/>
                  </a:cubicBezTo>
                  <a:close/>
                  <a:moveTo>
                    <a:pt x="68" y="354"/>
                  </a:moveTo>
                  <a:cubicBezTo>
                    <a:pt x="63" y="358"/>
                    <a:pt x="57" y="360"/>
                    <a:pt x="50" y="360"/>
                  </a:cubicBezTo>
                  <a:cubicBezTo>
                    <a:pt x="45" y="360"/>
                    <a:pt x="41" y="358"/>
                    <a:pt x="38" y="356"/>
                  </a:cubicBezTo>
                  <a:cubicBezTo>
                    <a:pt x="35" y="354"/>
                    <a:pt x="33" y="351"/>
                    <a:pt x="33" y="347"/>
                  </a:cubicBezTo>
                  <a:cubicBezTo>
                    <a:pt x="33" y="343"/>
                    <a:pt x="35" y="339"/>
                    <a:pt x="38" y="337"/>
                  </a:cubicBezTo>
                  <a:cubicBezTo>
                    <a:pt x="41" y="334"/>
                    <a:pt x="45" y="333"/>
                    <a:pt x="50" y="333"/>
                  </a:cubicBezTo>
                  <a:cubicBezTo>
                    <a:pt x="62" y="333"/>
                    <a:pt x="68" y="338"/>
                    <a:pt x="68" y="349"/>
                  </a:cubicBezTo>
                  <a:lnTo>
                    <a:pt x="68" y="354"/>
                  </a:lnTo>
                  <a:close/>
                  <a:moveTo>
                    <a:pt x="68" y="432"/>
                  </a:moveTo>
                  <a:cubicBezTo>
                    <a:pt x="68" y="412"/>
                    <a:pt x="68" y="412"/>
                    <a:pt x="68" y="412"/>
                  </a:cubicBezTo>
                  <a:cubicBezTo>
                    <a:pt x="41" y="412"/>
                    <a:pt x="41" y="412"/>
                    <a:pt x="41" y="412"/>
                  </a:cubicBezTo>
                  <a:cubicBezTo>
                    <a:pt x="36" y="412"/>
                    <a:pt x="34" y="414"/>
                    <a:pt x="34" y="418"/>
                  </a:cubicBezTo>
                  <a:cubicBezTo>
                    <a:pt x="34" y="420"/>
                    <a:pt x="34" y="422"/>
                    <a:pt x="35" y="424"/>
                  </a:cubicBezTo>
                  <a:cubicBezTo>
                    <a:pt x="26" y="424"/>
                    <a:pt x="26" y="424"/>
                    <a:pt x="26" y="424"/>
                  </a:cubicBezTo>
                  <a:cubicBezTo>
                    <a:pt x="25" y="421"/>
                    <a:pt x="24" y="418"/>
                    <a:pt x="24" y="415"/>
                  </a:cubicBezTo>
                  <a:cubicBezTo>
                    <a:pt x="24" y="405"/>
                    <a:pt x="29" y="401"/>
                    <a:pt x="40" y="401"/>
                  </a:cubicBezTo>
                  <a:cubicBezTo>
                    <a:pt x="68" y="401"/>
                    <a:pt x="68" y="401"/>
                    <a:pt x="68" y="401"/>
                  </a:cubicBezTo>
                  <a:cubicBezTo>
                    <a:pt x="68" y="394"/>
                    <a:pt x="68" y="394"/>
                    <a:pt x="68" y="394"/>
                  </a:cubicBezTo>
                  <a:cubicBezTo>
                    <a:pt x="68" y="390"/>
                    <a:pt x="67" y="386"/>
                    <a:pt x="63" y="382"/>
                  </a:cubicBezTo>
                  <a:cubicBezTo>
                    <a:pt x="73" y="382"/>
                    <a:pt x="73" y="382"/>
                    <a:pt x="73" y="382"/>
                  </a:cubicBezTo>
                  <a:cubicBezTo>
                    <a:pt x="76" y="384"/>
                    <a:pt x="77" y="389"/>
                    <a:pt x="77" y="395"/>
                  </a:cubicBezTo>
                  <a:cubicBezTo>
                    <a:pt x="77" y="432"/>
                    <a:pt x="77" y="432"/>
                    <a:pt x="77" y="432"/>
                  </a:cubicBezTo>
                  <a:lnTo>
                    <a:pt x="68" y="432"/>
                  </a:lnTo>
                  <a:close/>
                  <a:moveTo>
                    <a:pt x="34" y="475"/>
                  </a:moveTo>
                  <a:cubicBezTo>
                    <a:pt x="34" y="475"/>
                    <a:pt x="34" y="475"/>
                    <a:pt x="34" y="475"/>
                  </a:cubicBezTo>
                  <a:cubicBezTo>
                    <a:pt x="27" y="471"/>
                    <a:pt x="24" y="466"/>
                    <a:pt x="24" y="459"/>
                  </a:cubicBezTo>
                  <a:cubicBezTo>
                    <a:pt x="24" y="452"/>
                    <a:pt x="26" y="447"/>
                    <a:pt x="30" y="443"/>
                  </a:cubicBezTo>
                  <a:cubicBezTo>
                    <a:pt x="35" y="439"/>
                    <a:pt x="41" y="438"/>
                    <a:pt x="49" y="438"/>
                  </a:cubicBezTo>
                  <a:cubicBezTo>
                    <a:pt x="57" y="438"/>
                    <a:pt x="67" y="440"/>
                    <a:pt x="77" y="444"/>
                  </a:cubicBezTo>
                  <a:cubicBezTo>
                    <a:pt x="77" y="457"/>
                    <a:pt x="77" y="457"/>
                    <a:pt x="77" y="457"/>
                  </a:cubicBezTo>
                  <a:cubicBezTo>
                    <a:pt x="67" y="452"/>
                    <a:pt x="57" y="449"/>
                    <a:pt x="49" y="449"/>
                  </a:cubicBezTo>
                  <a:cubicBezTo>
                    <a:pt x="44" y="449"/>
                    <a:pt x="40" y="450"/>
                    <a:pt x="37" y="452"/>
                  </a:cubicBezTo>
                  <a:cubicBezTo>
                    <a:pt x="35" y="454"/>
                    <a:pt x="34" y="456"/>
                    <a:pt x="34" y="459"/>
                  </a:cubicBezTo>
                  <a:cubicBezTo>
                    <a:pt x="34" y="466"/>
                    <a:pt x="39" y="469"/>
                    <a:pt x="49" y="469"/>
                  </a:cubicBezTo>
                  <a:cubicBezTo>
                    <a:pt x="63" y="469"/>
                    <a:pt x="63" y="469"/>
                    <a:pt x="63" y="469"/>
                  </a:cubicBezTo>
                  <a:cubicBezTo>
                    <a:pt x="63" y="481"/>
                    <a:pt x="63" y="481"/>
                    <a:pt x="63" y="481"/>
                  </a:cubicBezTo>
                  <a:cubicBezTo>
                    <a:pt x="49" y="481"/>
                    <a:pt x="49" y="481"/>
                    <a:pt x="49" y="481"/>
                  </a:cubicBezTo>
                  <a:cubicBezTo>
                    <a:pt x="39" y="481"/>
                    <a:pt x="34" y="484"/>
                    <a:pt x="34" y="491"/>
                  </a:cubicBezTo>
                  <a:cubicBezTo>
                    <a:pt x="34" y="494"/>
                    <a:pt x="35" y="496"/>
                    <a:pt x="37" y="498"/>
                  </a:cubicBezTo>
                  <a:cubicBezTo>
                    <a:pt x="40" y="500"/>
                    <a:pt x="44" y="501"/>
                    <a:pt x="49" y="501"/>
                  </a:cubicBezTo>
                  <a:cubicBezTo>
                    <a:pt x="57" y="501"/>
                    <a:pt x="67" y="498"/>
                    <a:pt x="77" y="493"/>
                  </a:cubicBezTo>
                  <a:cubicBezTo>
                    <a:pt x="77" y="506"/>
                    <a:pt x="77" y="506"/>
                    <a:pt x="77" y="506"/>
                  </a:cubicBezTo>
                  <a:cubicBezTo>
                    <a:pt x="67" y="510"/>
                    <a:pt x="57" y="512"/>
                    <a:pt x="49" y="512"/>
                  </a:cubicBezTo>
                  <a:cubicBezTo>
                    <a:pt x="41" y="512"/>
                    <a:pt x="35" y="510"/>
                    <a:pt x="30" y="507"/>
                  </a:cubicBezTo>
                  <a:cubicBezTo>
                    <a:pt x="26" y="503"/>
                    <a:pt x="24" y="498"/>
                    <a:pt x="24" y="491"/>
                  </a:cubicBezTo>
                  <a:cubicBezTo>
                    <a:pt x="24" y="484"/>
                    <a:pt x="27" y="479"/>
                    <a:pt x="34" y="475"/>
                  </a:cubicBezTo>
                  <a:close/>
                  <a:moveTo>
                    <a:pt x="103" y="485"/>
                  </a:moveTo>
                  <a:cubicBezTo>
                    <a:pt x="85" y="475"/>
                    <a:pt x="85" y="475"/>
                    <a:pt x="85" y="475"/>
                  </a:cubicBezTo>
                  <a:cubicBezTo>
                    <a:pt x="85" y="469"/>
                    <a:pt x="85" y="469"/>
                    <a:pt x="85" y="469"/>
                  </a:cubicBezTo>
                  <a:cubicBezTo>
                    <a:pt x="103" y="474"/>
                    <a:pt x="103" y="474"/>
                    <a:pt x="103" y="474"/>
                  </a:cubicBezTo>
                  <a:lnTo>
                    <a:pt x="103" y="485"/>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4" name="Freeform 254">
              <a:extLst>
                <a:ext uri="{FF2B5EF4-FFF2-40B4-BE49-F238E27FC236}">
                  <a16:creationId xmlns:a16="http://schemas.microsoft.com/office/drawing/2014/main" id="{3E83A25C-EDDB-4535-03E2-64293095E9F4}"/>
                </a:ext>
              </a:extLst>
            </p:cNvPr>
            <p:cNvSpPr>
              <a:spLocks noEditPoints="1"/>
            </p:cNvSpPr>
            <p:nvPr/>
          </p:nvSpPr>
          <p:spPr bwMode="auto">
            <a:xfrm>
              <a:off x="2558256" y="4665700"/>
              <a:ext cx="1451714" cy="216617"/>
            </a:xfrm>
            <a:custGeom>
              <a:avLst/>
              <a:gdLst>
                <a:gd name="T0" fmla="*/ 0 w 323"/>
                <a:gd name="T1" fmla="*/ 24 h 48"/>
                <a:gd name="T2" fmla="*/ 37 w 323"/>
                <a:gd name="T3" fmla="*/ 6 h 48"/>
                <a:gd name="T4" fmla="*/ 21 w 323"/>
                <a:gd name="T5" fmla="*/ 48 h 48"/>
                <a:gd name="T6" fmla="*/ 5 w 323"/>
                <a:gd name="T7" fmla="*/ 24 h 48"/>
                <a:gd name="T8" fmla="*/ 33 w 323"/>
                <a:gd name="T9" fmla="*/ 38 h 48"/>
                <a:gd name="T10" fmla="*/ 22 w 323"/>
                <a:gd name="T11" fmla="*/ 5 h 48"/>
                <a:gd name="T12" fmla="*/ 66 w 323"/>
                <a:gd name="T13" fmla="*/ 1 h 48"/>
                <a:gd name="T14" fmla="*/ 77 w 323"/>
                <a:gd name="T15" fmla="*/ 18 h 48"/>
                <a:gd name="T16" fmla="*/ 78 w 323"/>
                <a:gd name="T17" fmla="*/ 26 h 48"/>
                <a:gd name="T18" fmla="*/ 66 w 323"/>
                <a:gd name="T19" fmla="*/ 47 h 48"/>
                <a:gd name="T20" fmla="*/ 58 w 323"/>
                <a:gd name="T21" fmla="*/ 20 h 48"/>
                <a:gd name="T22" fmla="*/ 73 w 323"/>
                <a:gd name="T23" fmla="*/ 12 h 48"/>
                <a:gd name="T24" fmla="*/ 58 w 323"/>
                <a:gd name="T25" fmla="*/ 25 h 48"/>
                <a:gd name="T26" fmla="*/ 73 w 323"/>
                <a:gd name="T27" fmla="*/ 40 h 48"/>
                <a:gd name="T28" fmla="*/ 58 w 323"/>
                <a:gd name="T29" fmla="*/ 25 h 48"/>
                <a:gd name="T30" fmla="*/ 109 w 323"/>
                <a:gd name="T31" fmla="*/ 34 h 48"/>
                <a:gd name="T32" fmla="*/ 103 w 323"/>
                <a:gd name="T33" fmla="*/ 28 h 48"/>
                <a:gd name="T34" fmla="*/ 96 w 323"/>
                <a:gd name="T35" fmla="*/ 47 h 48"/>
                <a:gd name="T36" fmla="*/ 104 w 323"/>
                <a:gd name="T37" fmla="*/ 1 h 48"/>
                <a:gd name="T38" fmla="*/ 117 w 323"/>
                <a:gd name="T39" fmla="*/ 7 h 48"/>
                <a:gd name="T40" fmla="*/ 116 w 323"/>
                <a:gd name="T41" fmla="*/ 21 h 48"/>
                <a:gd name="T42" fmla="*/ 108 w 323"/>
                <a:gd name="T43" fmla="*/ 26 h 48"/>
                <a:gd name="T44" fmla="*/ 113 w 323"/>
                <a:gd name="T45" fmla="*/ 30 h 48"/>
                <a:gd name="T46" fmla="*/ 96 w 323"/>
                <a:gd name="T47" fmla="*/ 5 h 48"/>
                <a:gd name="T48" fmla="*/ 107 w 323"/>
                <a:gd name="T49" fmla="*/ 22 h 48"/>
                <a:gd name="T50" fmla="*/ 113 w 323"/>
                <a:gd name="T51" fmla="*/ 13 h 48"/>
                <a:gd name="T52" fmla="*/ 96 w 323"/>
                <a:gd name="T53" fmla="*/ 5 h 48"/>
                <a:gd name="T54" fmla="*/ 130 w 323"/>
                <a:gd name="T55" fmla="*/ 1 h 48"/>
                <a:gd name="T56" fmla="*/ 182 w 323"/>
                <a:gd name="T57" fmla="*/ 44 h 48"/>
                <a:gd name="T58" fmla="*/ 145 w 323"/>
                <a:gd name="T59" fmla="*/ 24 h 48"/>
                <a:gd name="T60" fmla="*/ 181 w 323"/>
                <a:gd name="T61" fmla="*/ 2 h 48"/>
                <a:gd name="T62" fmla="*/ 155 w 323"/>
                <a:gd name="T63" fmla="*/ 10 h 48"/>
                <a:gd name="T64" fmla="*/ 167 w 323"/>
                <a:gd name="T65" fmla="*/ 43 h 48"/>
                <a:gd name="T66" fmla="*/ 167 w 323"/>
                <a:gd name="T67" fmla="*/ 28 h 48"/>
                <a:gd name="T68" fmla="*/ 182 w 323"/>
                <a:gd name="T69" fmla="*/ 44 h 48"/>
                <a:gd name="T70" fmla="*/ 218 w 323"/>
                <a:gd name="T71" fmla="*/ 34 h 48"/>
                <a:gd name="T72" fmla="*/ 188 w 323"/>
                <a:gd name="T73" fmla="*/ 47 h 48"/>
                <a:gd name="T74" fmla="*/ 229 w 323"/>
                <a:gd name="T75" fmla="*/ 47 h 48"/>
                <a:gd name="T76" fmla="*/ 208 w 323"/>
                <a:gd name="T77" fmla="*/ 6 h 48"/>
                <a:gd name="T78" fmla="*/ 200 w 323"/>
                <a:gd name="T79" fmla="*/ 29 h 48"/>
                <a:gd name="T80" fmla="*/ 236 w 323"/>
                <a:gd name="T81" fmla="*/ 1 h 48"/>
                <a:gd name="T82" fmla="*/ 266 w 323"/>
                <a:gd name="T83" fmla="*/ 40 h 48"/>
                <a:gd name="T84" fmla="*/ 241 w 323"/>
                <a:gd name="T85" fmla="*/ 5 h 48"/>
                <a:gd name="T86" fmla="*/ 262 w 323"/>
                <a:gd name="T87" fmla="*/ 37 h 48"/>
                <a:gd name="T88" fmla="*/ 241 w 323"/>
                <a:gd name="T89" fmla="*/ 5 h 48"/>
                <a:gd name="T90" fmla="*/ 279 w 323"/>
                <a:gd name="T91" fmla="*/ 24 h 48"/>
                <a:gd name="T92" fmla="*/ 317 w 323"/>
                <a:gd name="T93" fmla="*/ 6 h 48"/>
                <a:gd name="T94" fmla="*/ 301 w 323"/>
                <a:gd name="T95" fmla="*/ 48 h 48"/>
                <a:gd name="T96" fmla="*/ 285 w 323"/>
                <a:gd name="T97" fmla="*/ 24 h 48"/>
                <a:gd name="T98" fmla="*/ 313 w 323"/>
                <a:gd name="T99" fmla="*/ 38 h 48"/>
                <a:gd name="T100" fmla="*/ 301 w 323"/>
                <a:gd name="T101"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3" h="48">
                  <a:moveTo>
                    <a:pt x="21" y="48"/>
                  </a:moveTo>
                  <a:cubicBezTo>
                    <a:pt x="15" y="48"/>
                    <a:pt x="9" y="46"/>
                    <a:pt x="5" y="41"/>
                  </a:cubicBezTo>
                  <a:cubicBezTo>
                    <a:pt x="1" y="37"/>
                    <a:pt x="0" y="31"/>
                    <a:pt x="0" y="24"/>
                  </a:cubicBezTo>
                  <a:cubicBezTo>
                    <a:pt x="0" y="17"/>
                    <a:pt x="2" y="11"/>
                    <a:pt x="6" y="6"/>
                  </a:cubicBezTo>
                  <a:cubicBezTo>
                    <a:pt x="10" y="2"/>
                    <a:pt x="15" y="0"/>
                    <a:pt x="22" y="0"/>
                  </a:cubicBezTo>
                  <a:cubicBezTo>
                    <a:pt x="28" y="0"/>
                    <a:pt x="34" y="2"/>
                    <a:pt x="37" y="6"/>
                  </a:cubicBezTo>
                  <a:cubicBezTo>
                    <a:pt x="41" y="11"/>
                    <a:pt x="43" y="16"/>
                    <a:pt x="43" y="23"/>
                  </a:cubicBezTo>
                  <a:cubicBezTo>
                    <a:pt x="43" y="31"/>
                    <a:pt x="41" y="37"/>
                    <a:pt x="37" y="41"/>
                  </a:cubicBezTo>
                  <a:cubicBezTo>
                    <a:pt x="33" y="45"/>
                    <a:pt x="28" y="48"/>
                    <a:pt x="21" y="48"/>
                  </a:cubicBezTo>
                  <a:close/>
                  <a:moveTo>
                    <a:pt x="22" y="5"/>
                  </a:moveTo>
                  <a:cubicBezTo>
                    <a:pt x="17" y="5"/>
                    <a:pt x="13" y="6"/>
                    <a:pt x="10" y="10"/>
                  </a:cubicBezTo>
                  <a:cubicBezTo>
                    <a:pt x="7" y="13"/>
                    <a:pt x="5" y="18"/>
                    <a:pt x="5" y="24"/>
                  </a:cubicBezTo>
                  <a:cubicBezTo>
                    <a:pt x="5" y="30"/>
                    <a:pt x="7" y="34"/>
                    <a:pt x="10" y="38"/>
                  </a:cubicBezTo>
                  <a:cubicBezTo>
                    <a:pt x="13" y="41"/>
                    <a:pt x="16" y="43"/>
                    <a:pt x="21" y="43"/>
                  </a:cubicBezTo>
                  <a:cubicBezTo>
                    <a:pt x="26" y="43"/>
                    <a:pt x="30" y="41"/>
                    <a:pt x="33" y="38"/>
                  </a:cubicBezTo>
                  <a:cubicBezTo>
                    <a:pt x="36" y="35"/>
                    <a:pt x="38" y="30"/>
                    <a:pt x="38" y="24"/>
                  </a:cubicBezTo>
                  <a:cubicBezTo>
                    <a:pt x="38" y="18"/>
                    <a:pt x="36" y="13"/>
                    <a:pt x="33" y="10"/>
                  </a:cubicBezTo>
                  <a:cubicBezTo>
                    <a:pt x="31" y="6"/>
                    <a:pt x="27" y="5"/>
                    <a:pt x="22" y="5"/>
                  </a:cubicBezTo>
                  <a:close/>
                  <a:moveTo>
                    <a:pt x="52" y="47"/>
                  </a:moveTo>
                  <a:cubicBezTo>
                    <a:pt x="52" y="1"/>
                    <a:pt x="52" y="1"/>
                    <a:pt x="52" y="1"/>
                  </a:cubicBezTo>
                  <a:cubicBezTo>
                    <a:pt x="66" y="1"/>
                    <a:pt x="66" y="1"/>
                    <a:pt x="66" y="1"/>
                  </a:cubicBezTo>
                  <a:cubicBezTo>
                    <a:pt x="70" y="1"/>
                    <a:pt x="73" y="2"/>
                    <a:pt x="75" y="3"/>
                  </a:cubicBezTo>
                  <a:cubicBezTo>
                    <a:pt x="78" y="5"/>
                    <a:pt x="79" y="8"/>
                    <a:pt x="79" y="11"/>
                  </a:cubicBezTo>
                  <a:cubicBezTo>
                    <a:pt x="79" y="14"/>
                    <a:pt x="78" y="16"/>
                    <a:pt x="77" y="18"/>
                  </a:cubicBezTo>
                  <a:cubicBezTo>
                    <a:pt x="75" y="20"/>
                    <a:pt x="73" y="21"/>
                    <a:pt x="71" y="22"/>
                  </a:cubicBezTo>
                  <a:cubicBezTo>
                    <a:pt x="71" y="22"/>
                    <a:pt x="71" y="22"/>
                    <a:pt x="71" y="22"/>
                  </a:cubicBezTo>
                  <a:cubicBezTo>
                    <a:pt x="74" y="23"/>
                    <a:pt x="76" y="24"/>
                    <a:pt x="78" y="26"/>
                  </a:cubicBezTo>
                  <a:cubicBezTo>
                    <a:pt x="80" y="28"/>
                    <a:pt x="81" y="30"/>
                    <a:pt x="81" y="34"/>
                  </a:cubicBezTo>
                  <a:cubicBezTo>
                    <a:pt x="81" y="38"/>
                    <a:pt x="80" y="41"/>
                    <a:pt x="77" y="43"/>
                  </a:cubicBezTo>
                  <a:cubicBezTo>
                    <a:pt x="74" y="46"/>
                    <a:pt x="70" y="47"/>
                    <a:pt x="66" y="47"/>
                  </a:cubicBezTo>
                  <a:lnTo>
                    <a:pt x="52" y="47"/>
                  </a:lnTo>
                  <a:close/>
                  <a:moveTo>
                    <a:pt x="58" y="5"/>
                  </a:moveTo>
                  <a:cubicBezTo>
                    <a:pt x="58" y="20"/>
                    <a:pt x="58" y="20"/>
                    <a:pt x="58" y="20"/>
                  </a:cubicBezTo>
                  <a:cubicBezTo>
                    <a:pt x="63" y="20"/>
                    <a:pt x="63" y="20"/>
                    <a:pt x="63" y="20"/>
                  </a:cubicBezTo>
                  <a:cubicBezTo>
                    <a:pt x="66" y="20"/>
                    <a:pt x="69" y="20"/>
                    <a:pt x="70" y="18"/>
                  </a:cubicBezTo>
                  <a:cubicBezTo>
                    <a:pt x="72" y="17"/>
                    <a:pt x="73" y="15"/>
                    <a:pt x="73" y="12"/>
                  </a:cubicBezTo>
                  <a:cubicBezTo>
                    <a:pt x="73" y="8"/>
                    <a:pt x="70" y="5"/>
                    <a:pt x="64" y="5"/>
                  </a:cubicBezTo>
                  <a:lnTo>
                    <a:pt x="58" y="5"/>
                  </a:lnTo>
                  <a:close/>
                  <a:moveTo>
                    <a:pt x="58" y="25"/>
                  </a:moveTo>
                  <a:cubicBezTo>
                    <a:pt x="58" y="42"/>
                    <a:pt x="58" y="42"/>
                    <a:pt x="58" y="42"/>
                  </a:cubicBezTo>
                  <a:cubicBezTo>
                    <a:pt x="65" y="42"/>
                    <a:pt x="65" y="42"/>
                    <a:pt x="65" y="42"/>
                  </a:cubicBezTo>
                  <a:cubicBezTo>
                    <a:pt x="68" y="42"/>
                    <a:pt x="71" y="41"/>
                    <a:pt x="73" y="40"/>
                  </a:cubicBezTo>
                  <a:cubicBezTo>
                    <a:pt x="74" y="38"/>
                    <a:pt x="75" y="36"/>
                    <a:pt x="75" y="34"/>
                  </a:cubicBezTo>
                  <a:cubicBezTo>
                    <a:pt x="75" y="28"/>
                    <a:pt x="72" y="25"/>
                    <a:pt x="64" y="25"/>
                  </a:cubicBezTo>
                  <a:lnTo>
                    <a:pt x="58" y="25"/>
                  </a:lnTo>
                  <a:close/>
                  <a:moveTo>
                    <a:pt x="124" y="47"/>
                  </a:moveTo>
                  <a:cubicBezTo>
                    <a:pt x="117" y="47"/>
                    <a:pt x="117" y="47"/>
                    <a:pt x="117" y="47"/>
                  </a:cubicBezTo>
                  <a:cubicBezTo>
                    <a:pt x="109" y="34"/>
                    <a:pt x="109" y="34"/>
                    <a:pt x="109" y="34"/>
                  </a:cubicBezTo>
                  <a:cubicBezTo>
                    <a:pt x="109" y="33"/>
                    <a:pt x="108" y="32"/>
                    <a:pt x="107" y="31"/>
                  </a:cubicBezTo>
                  <a:cubicBezTo>
                    <a:pt x="107" y="30"/>
                    <a:pt x="106" y="29"/>
                    <a:pt x="105" y="29"/>
                  </a:cubicBezTo>
                  <a:cubicBezTo>
                    <a:pt x="105" y="28"/>
                    <a:pt x="104" y="28"/>
                    <a:pt x="103" y="28"/>
                  </a:cubicBezTo>
                  <a:cubicBezTo>
                    <a:pt x="102" y="27"/>
                    <a:pt x="101" y="27"/>
                    <a:pt x="100" y="27"/>
                  </a:cubicBezTo>
                  <a:cubicBezTo>
                    <a:pt x="96" y="27"/>
                    <a:pt x="96" y="27"/>
                    <a:pt x="96" y="27"/>
                  </a:cubicBezTo>
                  <a:cubicBezTo>
                    <a:pt x="96" y="47"/>
                    <a:pt x="96" y="47"/>
                    <a:pt x="96" y="47"/>
                  </a:cubicBezTo>
                  <a:cubicBezTo>
                    <a:pt x="90" y="47"/>
                    <a:pt x="90" y="47"/>
                    <a:pt x="90" y="47"/>
                  </a:cubicBezTo>
                  <a:cubicBezTo>
                    <a:pt x="90" y="1"/>
                    <a:pt x="90" y="1"/>
                    <a:pt x="90" y="1"/>
                  </a:cubicBezTo>
                  <a:cubicBezTo>
                    <a:pt x="104" y="1"/>
                    <a:pt x="104" y="1"/>
                    <a:pt x="104" y="1"/>
                  </a:cubicBezTo>
                  <a:cubicBezTo>
                    <a:pt x="106" y="1"/>
                    <a:pt x="108" y="1"/>
                    <a:pt x="110" y="1"/>
                  </a:cubicBezTo>
                  <a:cubicBezTo>
                    <a:pt x="112" y="2"/>
                    <a:pt x="113" y="3"/>
                    <a:pt x="114" y="4"/>
                  </a:cubicBezTo>
                  <a:cubicBezTo>
                    <a:pt x="116" y="5"/>
                    <a:pt x="117" y="6"/>
                    <a:pt x="117" y="7"/>
                  </a:cubicBezTo>
                  <a:cubicBezTo>
                    <a:pt x="118" y="9"/>
                    <a:pt x="118" y="11"/>
                    <a:pt x="118" y="13"/>
                  </a:cubicBezTo>
                  <a:cubicBezTo>
                    <a:pt x="118" y="15"/>
                    <a:pt x="118" y="16"/>
                    <a:pt x="118" y="17"/>
                  </a:cubicBezTo>
                  <a:cubicBezTo>
                    <a:pt x="117" y="19"/>
                    <a:pt x="116" y="20"/>
                    <a:pt x="116" y="21"/>
                  </a:cubicBezTo>
                  <a:cubicBezTo>
                    <a:pt x="115" y="22"/>
                    <a:pt x="114" y="23"/>
                    <a:pt x="112" y="24"/>
                  </a:cubicBezTo>
                  <a:cubicBezTo>
                    <a:pt x="111" y="24"/>
                    <a:pt x="110" y="25"/>
                    <a:pt x="108" y="25"/>
                  </a:cubicBezTo>
                  <a:cubicBezTo>
                    <a:pt x="108" y="26"/>
                    <a:pt x="108" y="26"/>
                    <a:pt x="108" y="26"/>
                  </a:cubicBezTo>
                  <a:cubicBezTo>
                    <a:pt x="109" y="26"/>
                    <a:pt x="110" y="26"/>
                    <a:pt x="110" y="27"/>
                  </a:cubicBezTo>
                  <a:cubicBezTo>
                    <a:pt x="111" y="27"/>
                    <a:pt x="111" y="28"/>
                    <a:pt x="112" y="28"/>
                  </a:cubicBezTo>
                  <a:cubicBezTo>
                    <a:pt x="112" y="29"/>
                    <a:pt x="113" y="30"/>
                    <a:pt x="113" y="30"/>
                  </a:cubicBezTo>
                  <a:cubicBezTo>
                    <a:pt x="114" y="31"/>
                    <a:pt x="114" y="32"/>
                    <a:pt x="115" y="33"/>
                  </a:cubicBezTo>
                  <a:lnTo>
                    <a:pt x="124" y="47"/>
                  </a:lnTo>
                  <a:close/>
                  <a:moveTo>
                    <a:pt x="96" y="5"/>
                  </a:moveTo>
                  <a:cubicBezTo>
                    <a:pt x="96" y="22"/>
                    <a:pt x="96" y="22"/>
                    <a:pt x="96" y="22"/>
                  </a:cubicBezTo>
                  <a:cubicBezTo>
                    <a:pt x="103" y="22"/>
                    <a:pt x="103" y="22"/>
                    <a:pt x="103" y="22"/>
                  </a:cubicBezTo>
                  <a:cubicBezTo>
                    <a:pt x="105" y="22"/>
                    <a:pt x="106" y="22"/>
                    <a:pt x="107" y="22"/>
                  </a:cubicBezTo>
                  <a:cubicBezTo>
                    <a:pt x="108" y="21"/>
                    <a:pt x="109" y="21"/>
                    <a:pt x="110" y="20"/>
                  </a:cubicBezTo>
                  <a:cubicBezTo>
                    <a:pt x="111" y="19"/>
                    <a:pt x="111" y="18"/>
                    <a:pt x="112" y="17"/>
                  </a:cubicBezTo>
                  <a:cubicBezTo>
                    <a:pt x="112" y="16"/>
                    <a:pt x="113" y="15"/>
                    <a:pt x="113" y="13"/>
                  </a:cubicBezTo>
                  <a:cubicBezTo>
                    <a:pt x="113" y="11"/>
                    <a:pt x="112" y="9"/>
                    <a:pt x="110" y="8"/>
                  </a:cubicBezTo>
                  <a:cubicBezTo>
                    <a:pt x="109" y="6"/>
                    <a:pt x="106" y="5"/>
                    <a:pt x="103" y="5"/>
                  </a:cubicBezTo>
                  <a:lnTo>
                    <a:pt x="96" y="5"/>
                  </a:lnTo>
                  <a:close/>
                  <a:moveTo>
                    <a:pt x="135" y="47"/>
                  </a:moveTo>
                  <a:cubicBezTo>
                    <a:pt x="130" y="47"/>
                    <a:pt x="130" y="47"/>
                    <a:pt x="130" y="47"/>
                  </a:cubicBezTo>
                  <a:cubicBezTo>
                    <a:pt x="130" y="1"/>
                    <a:pt x="130" y="1"/>
                    <a:pt x="130" y="1"/>
                  </a:cubicBezTo>
                  <a:cubicBezTo>
                    <a:pt x="135" y="1"/>
                    <a:pt x="135" y="1"/>
                    <a:pt x="135" y="1"/>
                  </a:cubicBezTo>
                  <a:lnTo>
                    <a:pt x="135" y="47"/>
                  </a:lnTo>
                  <a:close/>
                  <a:moveTo>
                    <a:pt x="182" y="44"/>
                  </a:moveTo>
                  <a:cubicBezTo>
                    <a:pt x="178" y="46"/>
                    <a:pt x="172" y="48"/>
                    <a:pt x="167" y="48"/>
                  </a:cubicBezTo>
                  <a:cubicBezTo>
                    <a:pt x="160" y="48"/>
                    <a:pt x="155" y="46"/>
                    <a:pt x="151" y="41"/>
                  </a:cubicBezTo>
                  <a:cubicBezTo>
                    <a:pt x="147" y="37"/>
                    <a:pt x="145" y="31"/>
                    <a:pt x="145" y="24"/>
                  </a:cubicBezTo>
                  <a:cubicBezTo>
                    <a:pt x="145" y="17"/>
                    <a:pt x="147" y="11"/>
                    <a:pt x="151" y="7"/>
                  </a:cubicBezTo>
                  <a:cubicBezTo>
                    <a:pt x="156" y="2"/>
                    <a:pt x="162" y="0"/>
                    <a:pt x="169" y="0"/>
                  </a:cubicBezTo>
                  <a:cubicBezTo>
                    <a:pt x="174" y="0"/>
                    <a:pt x="178" y="1"/>
                    <a:pt x="181" y="2"/>
                  </a:cubicBezTo>
                  <a:cubicBezTo>
                    <a:pt x="181" y="8"/>
                    <a:pt x="181" y="8"/>
                    <a:pt x="181" y="8"/>
                  </a:cubicBezTo>
                  <a:cubicBezTo>
                    <a:pt x="178" y="6"/>
                    <a:pt x="173" y="5"/>
                    <a:pt x="168" y="5"/>
                  </a:cubicBezTo>
                  <a:cubicBezTo>
                    <a:pt x="163" y="5"/>
                    <a:pt x="159" y="6"/>
                    <a:pt x="155" y="10"/>
                  </a:cubicBezTo>
                  <a:cubicBezTo>
                    <a:pt x="152" y="14"/>
                    <a:pt x="150" y="18"/>
                    <a:pt x="150" y="24"/>
                  </a:cubicBezTo>
                  <a:cubicBezTo>
                    <a:pt x="150" y="30"/>
                    <a:pt x="152" y="34"/>
                    <a:pt x="155" y="38"/>
                  </a:cubicBezTo>
                  <a:cubicBezTo>
                    <a:pt x="158" y="41"/>
                    <a:pt x="162" y="43"/>
                    <a:pt x="167" y="43"/>
                  </a:cubicBezTo>
                  <a:cubicBezTo>
                    <a:pt x="171" y="43"/>
                    <a:pt x="174" y="42"/>
                    <a:pt x="177" y="41"/>
                  </a:cubicBezTo>
                  <a:cubicBezTo>
                    <a:pt x="177" y="28"/>
                    <a:pt x="177" y="28"/>
                    <a:pt x="177" y="28"/>
                  </a:cubicBezTo>
                  <a:cubicBezTo>
                    <a:pt x="167" y="28"/>
                    <a:pt x="167" y="28"/>
                    <a:pt x="167" y="28"/>
                  </a:cubicBezTo>
                  <a:cubicBezTo>
                    <a:pt x="167" y="23"/>
                    <a:pt x="167" y="23"/>
                    <a:pt x="167" y="23"/>
                  </a:cubicBezTo>
                  <a:cubicBezTo>
                    <a:pt x="182" y="23"/>
                    <a:pt x="182" y="23"/>
                    <a:pt x="182" y="23"/>
                  </a:cubicBezTo>
                  <a:lnTo>
                    <a:pt x="182" y="44"/>
                  </a:lnTo>
                  <a:close/>
                  <a:moveTo>
                    <a:pt x="229" y="47"/>
                  </a:moveTo>
                  <a:cubicBezTo>
                    <a:pt x="223" y="47"/>
                    <a:pt x="223" y="47"/>
                    <a:pt x="223" y="47"/>
                  </a:cubicBezTo>
                  <a:cubicBezTo>
                    <a:pt x="218" y="34"/>
                    <a:pt x="218" y="34"/>
                    <a:pt x="218" y="34"/>
                  </a:cubicBezTo>
                  <a:cubicBezTo>
                    <a:pt x="198" y="34"/>
                    <a:pt x="198" y="34"/>
                    <a:pt x="198" y="34"/>
                  </a:cubicBezTo>
                  <a:cubicBezTo>
                    <a:pt x="194" y="47"/>
                    <a:pt x="194" y="47"/>
                    <a:pt x="194" y="47"/>
                  </a:cubicBezTo>
                  <a:cubicBezTo>
                    <a:pt x="188" y="47"/>
                    <a:pt x="188" y="47"/>
                    <a:pt x="188" y="47"/>
                  </a:cubicBezTo>
                  <a:cubicBezTo>
                    <a:pt x="205" y="1"/>
                    <a:pt x="205" y="1"/>
                    <a:pt x="205" y="1"/>
                  </a:cubicBezTo>
                  <a:cubicBezTo>
                    <a:pt x="211" y="1"/>
                    <a:pt x="211" y="1"/>
                    <a:pt x="211" y="1"/>
                  </a:cubicBezTo>
                  <a:lnTo>
                    <a:pt x="229" y="47"/>
                  </a:lnTo>
                  <a:close/>
                  <a:moveTo>
                    <a:pt x="216" y="29"/>
                  </a:moveTo>
                  <a:cubicBezTo>
                    <a:pt x="209" y="9"/>
                    <a:pt x="209" y="9"/>
                    <a:pt x="209" y="9"/>
                  </a:cubicBezTo>
                  <a:cubicBezTo>
                    <a:pt x="209" y="9"/>
                    <a:pt x="208" y="8"/>
                    <a:pt x="208" y="6"/>
                  </a:cubicBezTo>
                  <a:cubicBezTo>
                    <a:pt x="208" y="6"/>
                    <a:pt x="208" y="6"/>
                    <a:pt x="208" y="6"/>
                  </a:cubicBezTo>
                  <a:cubicBezTo>
                    <a:pt x="208" y="7"/>
                    <a:pt x="208" y="9"/>
                    <a:pt x="207" y="9"/>
                  </a:cubicBezTo>
                  <a:cubicBezTo>
                    <a:pt x="200" y="29"/>
                    <a:pt x="200" y="29"/>
                    <a:pt x="200" y="29"/>
                  </a:cubicBezTo>
                  <a:lnTo>
                    <a:pt x="216" y="29"/>
                  </a:lnTo>
                  <a:close/>
                  <a:moveTo>
                    <a:pt x="236" y="47"/>
                  </a:moveTo>
                  <a:cubicBezTo>
                    <a:pt x="236" y="1"/>
                    <a:pt x="236" y="1"/>
                    <a:pt x="236" y="1"/>
                  </a:cubicBezTo>
                  <a:cubicBezTo>
                    <a:pt x="249" y="1"/>
                    <a:pt x="249" y="1"/>
                    <a:pt x="249" y="1"/>
                  </a:cubicBezTo>
                  <a:cubicBezTo>
                    <a:pt x="265" y="1"/>
                    <a:pt x="273" y="8"/>
                    <a:pt x="273" y="23"/>
                  </a:cubicBezTo>
                  <a:cubicBezTo>
                    <a:pt x="273" y="30"/>
                    <a:pt x="271" y="36"/>
                    <a:pt x="266" y="40"/>
                  </a:cubicBezTo>
                  <a:cubicBezTo>
                    <a:pt x="262" y="45"/>
                    <a:pt x="256" y="47"/>
                    <a:pt x="248" y="47"/>
                  </a:cubicBezTo>
                  <a:lnTo>
                    <a:pt x="236" y="47"/>
                  </a:lnTo>
                  <a:close/>
                  <a:moveTo>
                    <a:pt x="241" y="5"/>
                  </a:moveTo>
                  <a:cubicBezTo>
                    <a:pt x="241" y="42"/>
                    <a:pt x="241" y="42"/>
                    <a:pt x="241" y="42"/>
                  </a:cubicBezTo>
                  <a:cubicBezTo>
                    <a:pt x="248" y="42"/>
                    <a:pt x="248" y="42"/>
                    <a:pt x="248" y="42"/>
                  </a:cubicBezTo>
                  <a:cubicBezTo>
                    <a:pt x="254" y="42"/>
                    <a:pt x="259" y="40"/>
                    <a:pt x="262" y="37"/>
                  </a:cubicBezTo>
                  <a:cubicBezTo>
                    <a:pt x="266" y="34"/>
                    <a:pt x="267" y="29"/>
                    <a:pt x="267" y="23"/>
                  </a:cubicBezTo>
                  <a:cubicBezTo>
                    <a:pt x="267" y="11"/>
                    <a:pt x="261" y="5"/>
                    <a:pt x="248" y="5"/>
                  </a:cubicBezTo>
                  <a:lnTo>
                    <a:pt x="241" y="5"/>
                  </a:lnTo>
                  <a:close/>
                  <a:moveTo>
                    <a:pt x="301" y="48"/>
                  </a:moveTo>
                  <a:cubicBezTo>
                    <a:pt x="294" y="48"/>
                    <a:pt x="289" y="46"/>
                    <a:pt x="285" y="41"/>
                  </a:cubicBezTo>
                  <a:cubicBezTo>
                    <a:pt x="281" y="37"/>
                    <a:pt x="279" y="31"/>
                    <a:pt x="279" y="24"/>
                  </a:cubicBezTo>
                  <a:cubicBezTo>
                    <a:pt x="279" y="17"/>
                    <a:pt x="281" y="11"/>
                    <a:pt x="285" y="6"/>
                  </a:cubicBezTo>
                  <a:cubicBezTo>
                    <a:pt x="289" y="2"/>
                    <a:pt x="295" y="0"/>
                    <a:pt x="302" y="0"/>
                  </a:cubicBezTo>
                  <a:cubicBezTo>
                    <a:pt x="308" y="0"/>
                    <a:pt x="313" y="2"/>
                    <a:pt x="317" y="6"/>
                  </a:cubicBezTo>
                  <a:cubicBezTo>
                    <a:pt x="321" y="11"/>
                    <a:pt x="323" y="16"/>
                    <a:pt x="323" y="23"/>
                  </a:cubicBezTo>
                  <a:cubicBezTo>
                    <a:pt x="323" y="31"/>
                    <a:pt x="321" y="37"/>
                    <a:pt x="317" y="41"/>
                  </a:cubicBezTo>
                  <a:cubicBezTo>
                    <a:pt x="313" y="45"/>
                    <a:pt x="308" y="48"/>
                    <a:pt x="301" y="48"/>
                  </a:cubicBezTo>
                  <a:close/>
                  <a:moveTo>
                    <a:pt x="301" y="5"/>
                  </a:moveTo>
                  <a:cubicBezTo>
                    <a:pt x="296" y="5"/>
                    <a:pt x="292" y="6"/>
                    <a:pt x="289" y="10"/>
                  </a:cubicBezTo>
                  <a:cubicBezTo>
                    <a:pt x="286" y="13"/>
                    <a:pt x="285" y="18"/>
                    <a:pt x="285" y="24"/>
                  </a:cubicBezTo>
                  <a:cubicBezTo>
                    <a:pt x="285" y="30"/>
                    <a:pt x="286" y="34"/>
                    <a:pt x="289" y="38"/>
                  </a:cubicBezTo>
                  <a:cubicBezTo>
                    <a:pt x="292" y="41"/>
                    <a:pt x="296" y="43"/>
                    <a:pt x="301" y="43"/>
                  </a:cubicBezTo>
                  <a:cubicBezTo>
                    <a:pt x="306" y="43"/>
                    <a:pt x="310" y="41"/>
                    <a:pt x="313" y="38"/>
                  </a:cubicBezTo>
                  <a:cubicBezTo>
                    <a:pt x="316" y="35"/>
                    <a:pt x="317" y="30"/>
                    <a:pt x="317" y="24"/>
                  </a:cubicBezTo>
                  <a:cubicBezTo>
                    <a:pt x="317" y="18"/>
                    <a:pt x="316" y="13"/>
                    <a:pt x="313" y="10"/>
                  </a:cubicBezTo>
                  <a:cubicBezTo>
                    <a:pt x="310" y="6"/>
                    <a:pt x="306" y="5"/>
                    <a:pt x="301" y="5"/>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35" name="Group 34">
            <a:extLst>
              <a:ext uri="{FF2B5EF4-FFF2-40B4-BE49-F238E27FC236}">
                <a16:creationId xmlns:a16="http://schemas.microsoft.com/office/drawing/2014/main" id="{B4876726-2F09-6D74-EAF0-59A90FA53AEC}"/>
              </a:ext>
            </a:extLst>
          </p:cNvPr>
          <p:cNvGrpSpPr/>
          <p:nvPr userDrawn="1"/>
        </p:nvGrpSpPr>
        <p:grpSpPr>
          <a:xfrm>
            <a:off x="456912" y="5648913"/>
            <a:ext cx="3604570" cy="320265"/>
            <a:chOff x="466073" y="5677656"/>
            <a:chExt cx="3676849" cy="326687"/>
          </a:xfrm>
        </p:grpSpPr>
        <p:sp>
          <p:nvSpPr>
            <p:cNvPr id="36" name="Freeform 233">
              <a:extLst>
                <a:ext uri="{FF2B5EF4-FFF2-40B4-BE49-F238E27FC236}">
                  <a16:creationId xmlns:a16="http://schemas.microsoft.com/office/drawing/2014/main" id="{FA8E1F8E-58EF-2983-B75A-738F857FB70C}"/>
                </a:ext>
              </a:extLst>
            </p:cNvPr>
            <p:cNvSpPr>
              <a:spLocks noEditPoints="1"/>
            </p:cNvSpPr>
            <p:nvPr/>
          </p:nvSpPr>
          <p:spPr bwMode="auto">
            <a:xfrm>
              <a:off x="1441513" y="5694155"/>
              <a:ext cx="1741488" cy="293688"/>
            </a:xfrm>
            <a:custGeom>
              <a:avLst/>
              <a:gdLst>
                <a:gd name="T0" fmla="*/ 53 w 464"/>
                <a:gd name="T1" fmla="*/ 9 h 78"/>
                <a:gd name="T2" fmla="*/ 51 w 464"/>
                <a:gd name="T3" fmla="*/ 14 h 78"/>
                <a:gd name="T4" fmla="*/ 7 w 464"/>
                <a:gd name="T5" fmla="*/ 15 h 78"/>
                <a:gd name="T6" fmla="*/ 5 w 464"/>
                <a:gd name="T7" fmla="*/ 13 h 78"/>
                <a:gd name="T8" fmla="*/ 0 w 464"/>
                <a:gd name="T9" fmla="*/ 60 h 78"/>
                <a:gd name="T10" fmla="*/ 27 w 464"/>
                <a:gd name="T11" fmla="*/ 45 h 78"/>
                <a:gd name="T12" fmla="*/ 29 w 464"/>
                <a:gd name="T13" fmla="*/ 51 h 78"/>
                <a:gd name="T14" fmla="*/ 52 w 464"/>
                <a:gd name="T15" fmla="*/ 1 h 78"/>
                <a:gd name="T16" fmla="*/ 53 w 464"/>
                <a:gd name="T17" fmla="*/ 60 h 78"/>
                <a:gd name="T18" fmla="*/ 73 w 464"/>
                <a:gd name="T19" fmla="*/ 37 h 78"/>
                <a:gd name="T20" fmla="*/ 78 w 464"/>
                <a:gd name="T21" fmla="*/ 37 h 78"/>
                <a:gd name="T22" fmla="*/ 110 w 464"/>
                <a:gd name="T23" fmla="*/ 37 h 78"/>
                <a:gd name="T24" fmla="*/ 115 w 464"/>
                <a:gd name="T25" fmla="*/ 36 h 78"/>
                <a:gd name="T26" fmla="*/ 135 w 464"/>
                <a:gd name="T27" fmla="*/ 1 h 78"/>
                <a:gd name="T28" fmla="*/ 159 w 464"/>
                <a:gd name="T29" fmla="*/ 60 h 78"/>
                <a:gd name="T30" fmla="*/ 182 w 464"/>
                <a:gd name="T31" fmla="*/ 60 h 78"/>
                <a:gd name="T32" fmla="*/ 159 w 464"/>
                <a:gd name="T33" fmla="*/ 6 h 78"/>
                <a:gd name="T34" fmla="*/ 199 w 464"/>
                <a:gd name="T35" fmla="*/ 6 h 78"/>
                <a:gd name="T36" fmla="*/ 178 w 464"/>
                <a:gd name="T37" fmla="*/ 78 h 78"/>
                <a:gd name="T38" fmla="*/ 178 w 464"/>
                <a:gd name="T39" fmla="*/ 75 h 78"/>
                <a:gd name="T40" fmla="*/ 178 w 464"/>
                <a:gd name="T41" fmla="*/ 68 h 78"/>
                <a:gd name="T42" fmla="*/ 180 w 464"/>
                <a:gd name="T43" fmla="*/ 60 h 78"/>
                <a:gd name="T44" fmla="*/ 189 w 464"/>
                <a:gd name="T45" fmla="*/ 71 h 78"/>
                <a:gd name="T46" fmla="*/ 208 w 464"/>
                <a:gd name="T47" fmla="*/ 37 h 78"/>
                <a:gd name="T48" fmla="*/ 213 w 464"/>
                <a:gd name="T49" fmla="*/ 37 h 78"/>
                <a:gd name="T50" fmla="*/ 245 w 464"/>
                <a:gd name="T51" fmla="*/ 37 h 78"/>
                <a:gd name="T52" fmla="*/ 250 w 464"/>
                <a:gd name="T53" fmla="*/ 36 h 78"/>
                <a:gd name="T54" fmla="*/ 318 w 464"/>
                <a:gd name="T55" fmla="*/ 9 h 78"/>
                <a:gd name="T56" fmla="*/ 316 w 464"/>
                <a:gd name="T57" fmla="*/ 14 h 78"/>
                <a:gd name="T58" fmla="*/ 272 w 464"/>
                <a:gd name="T59" fmla="*/ 15 h 78"/>
                <a:gd name="T60" fmla="*/ 270 w 464"/>
                <a:gd name="T61" fmla="*/ 13 h 78"/>
                <a:gd name="T62" fmla="*/ 265 w 464"/>
                <a:gd name="T63" fmla="*/ 60 h 78"/>
                <a:gd name="T64" fmla="*/ 292 w 464"/>
                <a:gd name="T65" fmla="*/ 45 h 78"/>
                <a:gd name="T66" fmla="*/ 294 w 464"/>
                <a:gd name="T67" fmla="*/ 51 h 78"/>
                <a:gd name="T68" fmla="*/ 317 w 464"/>
                <a:gd name="T69" fmla="*/ 1 h 78"/>
                <a:gd name="T70" fmla="*/ 317 w 464"/>
                <a:gd name="T71" fmla="*/ 60 h 78"/>
                <a:gd name="T72" fmla="*/ 367 w 464"/>
                <a:gd name="T73" fmla="*/ 1 h 78"/>
                <a:gd name="T74" fmla="*/ 344 w 464"/>
                <a:gd name="T75" fmla="*/ 27 h 78"/>
                <a:gd name="T76" fmla="*/ 344 w 464"/>
                <a:gd name="T77" fmla="*/ 32 h 78"/>
                <a:gd name="T78" fmla="*/ 368 w 464"/>
                <a:gd name="T79" fmla="*/ 60 h 78"/>
                <a:gd name="T80" fmla="*/ 382 w 464"/>
                <a:gd name="T81" fmla="*/ 53 h 78"/>
                <a:gd name="T82" fmla="*/ 393 w 464"/>
                <a:gd name="T83" fmla="*/ 56 h 78"/>
                <a:gd name="T84" fmla="*/ 406 w 464"/>
                <a:gd name="T85" fmla="*/ 42 h 78"/>
                <a:gd name="T86" fmla="*/ 393 w 464"/>
                <a:gd name="T87" fmla="*/ 32 h 78"/>
                <a:gd name="T88" fmla="*/ 380 w 464"/>
                <a:gd name="T89" fmla="*/ 20 h 78"/>
                <a:gd name="T90" fmla="*/ 384 w 464"/>
                <a:gd name="T91" fmla="*/ 4 h 78"/>
                <a:gd name="T92" fmla="*/ 410 w 464"/>
                <a:gd name="T93" fmla="*/ 2 h 78"/>
                <a:gd name="T94" fmla="*/ 392 w 464"/>
                <a:gd name="T95" fmla="*/ 5 h 78"/>
                <a:gd name="T96" fmla="*/ 384 w 464"/>
                <a:gd name="T97" fmla="*/ 15 h 78"/>
                <a:gd name="T98" fmla="*/ 391 w 464"/>
                <a:gd name="T99" fmla="*/ 25 h 78"/>
                <a:gd name="T100" fmla="*/ 408 w 464"/>
                <a:gd name="T101" fmla="*/ 36 h 78"/>
                <a:gd name="T102" fmla="*/ 411 w 464"/>
                <a:gd name="T103" fmla="*/ 52 h 78"/>
                <a:gd name="T104" fmla="*/ 393 w 464"/>
                <a:gd name="T105" fmla="*/ 61 h 78"/>
                <a:gd name="T106" fmla="*/ 381 w 464"/>
                <a:gd name="T107" fmla="*/ 59 h 78"/>
                <a:gd name="T108" fmla="*/ 464 w 464"/>
                <a:gd name="T109" fmla="*/ 58 h 78"/>
                <a:gd name="T110" fmla="*/ 428 w 464"/>
                <a:gd name="T111" fmla="*/ 53 h 78"/>
                <a:gd name="T112" fmla="*/ 423 w 464"/>
                <a:gd name="T113" fmla="*/ 19 h 78"/>
                <a:gd name="T114" fmla="*/ 451 w 464"/>
                <a:gd name="T115" fmla="*/ 0 h 78"/>
                <a:gd name="T116" fmla="*/ 451 w 464"/>
                <a:gd name="T117" fmla="*/ 5 h 78"/>
                <a:gd name="T118" fmla="*/ 428 w 464"/>
                <a:gd name="T119" fmla="*/ 21 h 78"/>
                <a:gd name="T120" fmla="*/ 432 w 464"/>
                <a:gd name="T121" fmla="*/ 49 h 78"/>
                <a:gd name="T122" fmla="*/ 464 w 464"/>
                <a:gd name="T123"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78">
                  <a:moveTo>
                    <a:pt x="53" y="60"/>
                  </a:moveTo>
                  <a:cubicBezTo>
                    <a:pt x="53" y="19"/>
                    <a:pt x="53" y="19"/>
                    <a:pt x="53" y="19"/>
                  </a:cubicBezTo>
                  <a:cubicBezTo>
                    <a:pt x="53" y="17"/>
                    <a:pt x="53" y="14"/>
                    <a:pt x="53" y="9"/>
                  </a:cubicBezTo>
                  <a:cubicBezTo>
                    <a:pt x="53" y="9"/>
                    <a:pt x="53" y="9"/>
                    <a:pt x="53" y="9"/>
                  </a:cubicBezTo>
                  <a:cubicBezTo>
                    <a:pt x="53" y="10"/>
                    <a:pt x="52" y="11"/>
                    <a:pt x="52" y="12"/>
                  </a:cubicBezTo>
                  <a:cubicBezTo>
                    <a:pt x="52" y="13"/>
                    <a:pt x="51" y="14"/>
                    <a:pt x="51" y="14"/>
                  </a:cubicBezTo>
                  <a:cubicBezTo>
                    <a:pt x="30" y="60"/>
                    <a:pt x="30" y="60"/>
                    <a:pt x="30" y="60"/>
                  </a:cubicBezTo>
                  <a:cubicBezTo>
                    <a:pt x="28" y="60"/>
                    <a:pt x="28" y="60"/>
                    <a:pt x="28" y="60"/>
                  </a:cubicBezTo>
                  <a:cubicBezTo>
                    <a:pt x="7" y="15"/>
                    <a:pt x="7" y="15"/>
                    <a:pt x="7" y="15"/>
                  </a:cubicBezTo>
                  <a:cubicBezTo>
                    <a:pt x="7" y="13"/>
                    <a:pt x="6" y="11"/>
                    <a:pt x="5" y="9"/>
                  </a:cubicBezTo>
                  <a:cubicBezTo>
                    <a:pt x="5" y="9"/>
                    <a:pt x="5" y="9"/>
                    <a:pt x="5" y="9"/>
                  </a:cubicBezTo>
                  <a:cubicBezTo>
                    <a:pt x="5" y="10"/>
                    <a:pt x="5" y="12"/>
                    <a:pt x="5" y="13"/>
                  </a:cubicBezTo>
                  <a:cubicBezTo>
                    <a:pt x="6" y="15"/>
                    <a:pt x="6" y="17"/>
                    <a:pt x="6" y="19"/>
                  </a:cubicBezTo>
                  <a:cubicBezTo>
                    <a:pt x="6" y="60"/>
                    <a:pt x="6" y="60"/>
                    <a:pt x="6" y="60"/>
                  </a:cubicBezTo>
                  <a:cubicBezTo>
                    <a:pt x="0" y="60"/>
                    <a:pt x="0" y="60"/>
                    <a:pt x="0" y="60"/>
                  </a:cubicBezTo>
                  <a:cubicBezTo>
                    <a:pt x="0" y="1"/>
                    <a:pt x="0" y="1"/>
                    <a:pt x="0" y="1"/>
                  </a:cubicBezTo>
                  <a:cubicBezTo>
                    <a:pt x="7" y="1"/>
                    <a:pt x="7" y="1"/>
                    <a:pt x="7" y="1"/>
                  </a:cubicBezTo>
                  <a:cubicBezTo>
                    <a:pt x="27" y="45"/>
                    <a:pt x="27" y="45"/>
                    <a:pt x="27" y="45"/>
                  </a:cubicBezTo>
                  <a:cubicBezTo>
                    <a:pt x="27" y="46"/>
                    <a:pt x="28" y="47"/>
                    <a:pt x="28" y="48"/>
                  </a:cubicBezTo>
                  <a:cubicBezTo>
                    <a:pt x="28" y="49"/>
                    <a:pt x="29" y="50"/>
                    <a:pt x="29" y="51"/>
                  </a:cubicBezTo>
                  <a:cubicBezTo>
                    <a:pt x="29" y="51"/>
                    <a:pt x="29" y="51"/>
                    <a:pt x="29" y="51"/>
                  </a:cubicBezTo>
                  <a:cubicBezTo>
                    <a:pt x="30" y="50"/>
                    <a:pt x="30" y="49"/>
                    <a:pt x="30" y="48"/>
                  </a:cubicBezTo>
                  <a:cubicBezTo>
                    <a:pt x="31" y="47"/>
                    <a:pt x="31" y="46"/>
                    <a:pt x="32" y="45"/>
                  </a:cubicBezTo>
                  <a:cubicBezTo>
                    <a:pt x="52" y="1"/>
                    <a:pt x="52" y="1"/>
                    <a:pt x="52" y="1"/>
                  </a:cubicBezTo>
                  <a:cubicBezTo>
                    <a:pt x="58" y="1"/>
                    <a:pt x="58" y="1"/>
                    <a:pt x="58" y="1"/>
                  </a:cubicBezTo>
                  <a:cubicBezTo>
                    <a:pt x="58" y="60"/>
                    <a:pt x="58" y="60"/>
                    <a:pt x="58" y="60"/>
                  </a:cubicBezTo>
                  <a:lnTo>
                    <a:pt x="53" y="60"/>
                  </a:lnTo>
                  <a:close/>
                  <a:moveTo>
                    <a:pt x="115" y="36"/>
                  </a:moveTo>
                  <a:cubicBezTo>
                    <a:pt x="115" y="53"/>
                    <a:pt x="108" y="61"/>
                    <a:pt x="94" y="61"/>
                  </a:cubicBezTo>
                  <a:cubicBezTo>
                    <a:pt x="80" y="61"/>
                    <a:pt x="73" y="53"/>
                    <a:pt x="73" y="37"/>
                  </a:cubicBezTo>
                  <a:cubicBezTo>
                    <a:pt x="73" y="1"/>
                    <a:pt x="73" y="1"/>
                    <a:pt x="73" y="1"/>
                  </a:cubicBezTo>
                  <a:cubicBezTo>
                    <a:pt x="78" y="1"/>
                    <a:pt x="78" y="1"/>
                    <a:pt x="78" y="1"/>
                  </a:cubicBezTo>
                  <a:cubicBezTo>
                    <a:pt x="78" y="37"/>
                    <a:pt x="78" y="37"/>
                    <a:pt x="78" y="37"/>
                  </a:cubicBezTo>
                  <a:cubicBezTo>
                    <a:pt x="78" y="43"/>
                    <a:pt x="80" y="48"/>
                    <a:pt x="82" y="51"/>
                  </a:cubicBezTo>
                  <a:cubicBezTo>
                    <a:pt x="85" y="54"/>
                    <a:pt x="89" y="56"/>
                    <a:pt x="94" y="56"/>
                  </a:cubicBezTo>
                  <a:cubicBezTo>
                    <a:pt x="105" y="56"/>
                    <a:pt x="110" y="50"/>
                    <a:pt x="110" y="37"/>
                  </a:cubicBezTo>
                  <a:cubicBezTo>
                    <a:pt x="110" y="1"/>
                    <a:pt x="110" y="1"/>
                    <a:pt x="110" y="1"/>
                  </a:cubicBezTo>
                  <a:cubicBezTo>
                    <a:pt x="115" y="1"/>
                    <a:pt x="115" y="1"/>
                    <a:pt x="115" y="1"/>
                  </a:cubicBezTo>
                  <a:lnTo>
                    <a:pt x="115" y="36"/>
                  </a:lnTo>
                  <a:close/>
                  <a:moveTo>
                    <a:pt x="130" y="60"/>
                  </a:moveTo>
                  <a:cubicBezTo>
                    <a:pt x="130" y="1"/>
                    <a:pt x="130" y="1"/>
                    <a:pt x="130" y="1"/>
                  </a:cubicBezTo>
                  <a:cubicBezTo>
                    <a:pt x="135" y="1"/>
                    <a:pt x="135" y="1"/>
                    <a:pt x="135" y="1"/>
                  </a:cubicBezTo>
                  <a:cubicBezTo>
                    <a:pt x="135" y="55"/>
                    <a:pt x="135" y="55"/>
                    <a:pt x="135" y="55"/>
                  </a:cubicBezTo>
                  <a:cubicBezTo>
                    <a:pt x="159" y="55"/>
                    <a:pt x="159" y="55"/>
                    <a:pt x="159" y="55"/>
                  </a:cubicBezTo>
                  <a:cubicBezTo>
                    <a:pt x="159" y="60"/>
                    <a:pt x="159" y="60"/>
                    <a:pt x="159" y="60"/>
                  </a:cubicBezTo>
                  <a:lnTo>
                    <a:pt x="130" y="60"/>
                  </a:lnTo>
                  <a:close/>
                  <a:moveTo>
                    <a:pt x="182" y="6"/>
                  </a:moveTo>
                  <a:cubicBezTo>
                    <a:pt x="182" y="60"/>
                    <a:pt x="182" y="60"/>
                    <a:pt x="182" y="60"/>
                  </a:cubicBezTo>
                  <a:cubicBezTo>
                    <a:pt x="176" y="60"/>
                    <a:pt x="176" y="60"/>
                    <a:pt x="176" y="60"/>
                  </a:cubicBezTo>
                  <a:cubicBezTo>
                    <a:pt x="176" y="6"/>
                    <a:pt x="176" y="6"/>
                    <a:pt x="176" y="6"/>
                  </a:cubicBezTo>
                  <a:cubicBezTo>
                    <a:pt x="159" y="6"/>
                    <a:pt x="159" y="6"/>
                    <a:pt x="159" y="6"/>
                  </a:cubicBezTo>
                  <a:cubicBezTo>
                    <a:pt x="159" y="1"/>
                    <a:pt x="159" y="1"/>
                    <a:pt x="159" y="1"/>
                  </a:cubicBezTo>
                  <a:cubicBezTo>
                    <a:pt x="199" y="1"/>
                    <a:pt x="199" y="1"/>
                    <a:pt x="199" y="1"/>
                  </a:cubicBezTo>
                  <a:cubicBezTo>
                    <a:pt x="199" y="6"/>
                    <a:pt x="199" y="6"/>
                    <a:pt x="199" y="6"/>
                  </a:cubicBezTo>
                  <a:lnTo>
                    <a:pt x="182" y="6"/>
                  </a:lnTo>
                  <a:close/>
                  <a:moveTo>
                    <a:pt x="189" y="71"/>
                  </a:moveTo>
                  <a:cubicBezTo>
                    <a:pt x="189" y="76"/>
                    <a:pt x="185" y="78"/>
                    <a:pt x="178" y="78"/>
                  </a:cubicBezTo>
                  <a:cubicBezTo>
                    <a:pt x="177" y="78"/>
                    <a:pt x="176" y="78"/>
                    <a:pt x="175" y="78"/>
                  </a:cubicBezTo>
                  <a:cubicBezTo>
                    <a:pt x="175" y="74"/>
                    <a:pt x="175" y="74"/>
                    <a:pt x="175" y="74"/>
                  </a:cubicBezTo>
                  <a:cubicBezTo>
                    <a:pt x="176" y="75"/>
                    <a:pt x="177" y="75"/>
                    <a:pt x="178" y="75"/>
                  </a:cubicBezTo>
                  <a:cubicBezTo>
                    <a:pt x="182" y="75"/>
                    <a:pt x="184" y="73"/>
                    <a:pt x="184" y="71"/>
                  </a:cubicBezTo>
                  <a:cubicBezTo>
                    <a:pt x="184" y="69"/>
                    <a:pt x="182" y="67"/>
                    <a:pt x="179" y="67"/>
                  </a:cubicBezTo>
                  <a:cubicBezTo>
                    <a:pt x="178" y="67"/>
                    <a:pt x="178" y="67"/>
                    <a:pt x="178" y="68"/>
                  </a:cubicBezTo>
                  <a:cubicBezTo>
                    <a:pt x="177" y="68"/>
                    <a:pt x="177" y="68"/>
                    <a:pt x="176" y="68"/>
                  </a:cubicBezTo>
                  <a:cubicBezTo>
                    <a:pt x="176" y="60"/>
                    <a:pt x="176" y="60"/>
                    <a:pt x="176" y="60"/>
                  </a:cubicBezTo>
                  <a:cubicBezTo>
                    <a:pt x="180" y="60"/>
                    <a:pt x="180" y="60"/>
                    <a:pt x="180" y="60"/>
                  </a:cubicBezTo>
                  <a:cubicBezTo>
                    <a:pt x="180" y="65"/>
                    <a:pt x="180" y="65"/>
                    <a:pt x="180" y="65"/>
                  </a:cubicBezTo>
                  <a:cubicBezTo>
                    <a:pt x="183" y="65"/>
                    <a:pt x="185" y="65"/>
                    <a:pt x="187" y="66"/>
                  </a:cubicBezTo>
                  <a:cubicBezTo>
                    <a:pt x="188" y="67"/>
                    <a:pt x="189" y="69"/>
                    <a:pt x="189" y="71"/>
                  </a:cubicBezTo>
                  <a:close/>
                  <a:moveTo>
                    <a:pt x="250" y="36"/>
                  </a:moveTo>
                  <a:cubicBezTo>
                    <a:pt x="250" y="53"/>
                    <a:pt x="243" y="61"/>
                    <a:pt x="229" y="61"/>
                  </a:cubicBezTo>
                  <a:cubicBezTo>
                    <a:pt x="215" y="61"/>
                    <a:pt x="208" y="53"/>
                    <a:pt x="208" y="37"/>
                  </a:cubicBezTo>
                  <a:cubicBezTo>
                    <a:pt x="208" y="1"/>
                    <a:pt x="208" y="1"/>
                    <a:pt x="208" y="1"/>
                  </a:cubicBezTo>
                  <a:cubicBezTo>
                    <a:pt x="213" y="1"/>
                    <a:pt x="213" y="1"/>
                    <a:pt x="213" y="1"/>
                  </a:cubicBezTo>
                  <a:cubicBezTo>
                    <a:pt x="213" y="37"/>
                    <a:pt x="213" y="37"/>
                    <a:pt x="213" y="37"/>
                  </a:cubicBezTo>
                  <a:cubicBezTo>
                    <a:pt x="213" y="43"/>
                    <a:pt x="215" y="48"/>
                    <a:pt x="217" y="51"/>
                  </a:cubicBezTo>
                  <a:cubicBezTo>
                    <a:pt x="220" y="54"/>
                    <a:pt x="224" y="56"/>
                    <a:pt x="229" y="56"/>
                  </a:cubicBezTo>
                  <a:cubicBezTo>
                    <a:pt x="240" y="56"/>
                    <a:pt x="245" y="50"/>
                    <a:pt x="245" y="37"/>
                  </a:cubicBezTo>
                  <a:cubicBezTo>
                    <a:pt x="245" y="1"/>
                    <a:pt x="245" y="1"/>
                    <a:pt x="245" y="1"/>
                  </a:cubicBezTo>
                  <a:cubicBezTo>
                    <a:pt x="250" y="1"/>
                    <a:pt x="250" y="1"/>
                    <a:pt x="250" y="1"/>
                  </a:cubicBezTo>
                  <a:lnTo>
                    <a:pt x="250" y="36"/>
                  </a:lnTo>
                  <a:close/>
                  <a:moveTo>
                    <a:pt x="317" y="60"/>
                  </a:moveTo>
                  <a:cubicBezTo>
                    <a:pt x="317" y="19"/>
                    <a:pt x="317" y="19"/>
                    <a:pt x="317" y="19"/>
                  </a:cubicBezTo>
                  <a:cubicBezTo>
                    <a:pt x="317" y="17"/>
                    <a:pt x="318" y="14"/>
                    <a:pt x="318" y="9"/>
                  </a:cubicBezTo>
                  <a:cubicBezTo>
                    <a:pt x="318" y="9"/>
                    <a:pt x="318" y="9"/>
                    <a:pt x="318" y="9"/>
                  </a:cubicBezTo>
                  <a:cubicBezTo>
                    <a:pt x="317" y="10"/>
                    <a:pt x="317" y="11"/>
                    <a:pt x="317" y="12"/>
                  </a:cubicBezTo>
                  <a:cubicBezTo>
                    <a:pt x="316" y="13"/>
                    <a:pt x="316" y="14"/>
                    <a:pt x="316" y="14"/>
                  </a:cubicBezTo>
                  <a:cubicBezTo>
                    <a:pt x="295" y="60"/>
                    <a:pt x="295" y="60"/>
                    <a:pt x="295" y="60"/>
                  </a:cubicBezTo>
                  <a:cubicBezTo>
                    <a:pt x="293" y="60"/>
                    <a:pt x="293" y="60"/>
                    <a:pt x="293" y="60"/>
                  </a:cubicBezTo>
                  <a:cubicBezTo>
                    <a:pt x="272" y="15"/>
                    <a:pt x="272" y="15"/>
                    <a:pt x="272" y="15"/>
                  </a:cubicBezTo>
                  <a:cubicBezTo>
                    <a:pt x="271" y="13"/>
                    <a:pt x="271" y="11"/>
                    <a:pt x="270" y="9"/>
                  </a:cubicBezTo>
                  <a:cubicBezTo>
                    <a:pt x="270" y="9"/>
                    <a:pt x="270" y="9"/>
                    <a:pt x="270" y="9"/>
                  </a:cubicBezTo>
                  <a:cubicBezTo>
                    <a:pt x="270" y="10"/>
                    <a:pt x="270" y="12"/>
                    <a:pt x="270" y="13"/>
                  </a:cubicBezTo>
                  <a:cubicBezTo>
                    <a:pt x="270" y="15"/>
                    <a:pt x="270" y="17"/>
                    <a:pt x="270" y="19"/>
                  </a:cubicBezTo>
                  <a:cubicBezTo>
                    <a:pt x="270" y="60"/>
                    <a:pt x="270" y="60"/>
                    <a:pt x="270" y="60"/>
                  </a:cubicBezTo>
                  <a:cubicBezTo>
                    <a:pt x="265" y="60"/>
                    <a:pt x="265" y="60"/>
                    <a:pt x="265" y="60"/>
                  </a:cubicBezTo>
                  <a:cubicBezTo>
                    <a:pt x="265" y="1"/>
                    <a:pt x="265" y="1"/>
                    <a:pt x="265" y="1"/>
                  </a:cubicBezTo>
                  <a:cubicBezTo>
                    <a:pt x="271" y="1"/>
                    <a:pt x="271" y="1"/>
                    <a:pt x="271" y="1"/>
                  </a:cubicBezTo>
                  <a:cubicBezTo>
                    <a:pt x="292" y="45"/>
                    <a:pt x="292" y="45"/>
                    <a:pt x="292" y="45"/>
                  </a:cubicBezTo>
                  <a:cubicBezTo>
                    <a:pt x="292" y="46"/>
                    <a:pt x="292" y="47"/>
                    <a:pt x="293" y="48"/>
                  </a:cubicBezTo>
                  <a:cubicBezTo>
                    <a:pt x="293" y="49"/>
                    <a:pt x="294" y="50"/>
                    <a:pt x="294" y="51"/>
                  </a:cubicBezTo>
                  <a:cubicBezTo>
                    <a:pt x="294" y="51"/>
                    <a:pt x="294" y="51"/>
                    <a:pt x="294" y="51"/>
                  </a:cubicBezTo>
                  <a:cubicBezTo>
                    <a:pt x="295" y="50"/>
                    <a:pt x="295" y="49"/>
                    <a:pt x="295" y="48"/>
                  </a:cubicBezTo>
                  <a:cubicBezTo>
                    <a:pt x="296" y="47"/>
                    <a:pt x="296" y="46"/>
                    <a:pt x="296" y="45"/>
                  </a:cubicBezTo>
                  <a:cubicBezTo>
                    <a:pt x="317" y="1"/>
                    <a:pt x="317" y="1"/>
                    <a:pt x="317" y="1"/>
                  </a:cubicBezTo>
                  <a:cubicBezTo>
                    <a:pt x="323" y="1"/>
                    <a:pt x="323" y="1"/>
                    <a:pt x="323" y="1"/>
                  </a:cubicBezTo>
                  <a:cubicBezTo>
                    <a:pt x="323" y="60"/>
                    <a:pt x="323" y="60"/>
                    <a:pt x="323" y="60"/>
                  </a:cubicBezTo>
                  <a:lnTo>
                    <a:pt x="317" y="60"/>
                  </a:lnTo>
                  <a:close/>
                  <a:moveTo>
                    <a:pt x="338" y="60"/>
                  </a:moveTo>
                  <a:cubicBezTo>
                    <a:pt x="338" y="1"/>
                    <a:pt x="338" y="1"/>
                    <a:pt x="338" y="1"/>
                  </a:cubicBezTo>
                  <a:cubicBezTo>
                    <a:pt x="367" y="1"/>
                    <a:pt x="367" y="1"/>
                    <a:pt x="367" y="1"/>
                  </a:cubicBezTo>
                  <a:cubicBezTo>
                    <a:pt x="367" y="6"/>
                    <a:pt x="367" y="6"/>
                    <a:pt x="367" y="6"/>
                  </a:cubicBezTo>
                  <a:cubicBezTo>
                    <a:pt x="344" y="6"/>
                    <a:pt x="344" y="6"/>
                    <a:pt x="344" y="6"/>
                  </a:cubicBezTo>
                  <a:cubicBezTo>
                    <a:pt x="344" y="27"/>
                    <a:pt x="344" y="27"/>
                    <a:pt x="344" y="27"/>
                  </a:cubicBezTo>
                  <a:cubicBezTo>
                    <a:pt x="365" y="27"/>
                    <a:pt x="365" y="27"/>
                    <a:pt x="365" y="27"/>
                  </a:cubicBezTo>
                  <a:cubicBezTo>
                    <a:pt x="365" y="32"/>
                    <a:pt x="365" y="32"/>
                    <a:pt x="365" y="32"/>
                  </a:cubicBezTo>
                  <a:cubicBezTo>
                    <a:pt x="344" y="32"/>
                    <a:pt x="344" y="32"/>
                    <a:pt x="344" y="32"/>
                  </a:cubicBezTo>
                  <a:cubicBezTo>
                    <a:pt x="344" y="55"/>
                    <a:pt x="344" y="55"/>
                    <a:pt x="344" y="55"/>
                  </a:cubicBezTo>
                  <a:cubicBezTo>
                    <a:pt x="368" y="55"/>
                    <a:pt x="368" y="55"/>
                    <a:pt x="368" y="55"/>
                  </a:cubicBezTo>
                  <a:cubicBezTo>
                    <a:pt x="368" y="60"/>
                    <a:pt x="368" y="60"/>
                    <a:pt x="368" y="60"/>
                  </a:cubicBezTo>
                  <a:lnTo>
                    <a:pt x="338" y="60"/>
                  </a:lnTo>
                  <a:close/>
                  <a:moveTo>
                    <a:pt x="379" y="51"/>
                  </a:moveTo>
                  <a:cubicBezTo>
                    <a:pt x="380" y="52"/>
                    <a:pt x="381" y="53"/>
                    <a:pt x="382" y="53"/>
                  </a:cubicBezTo>
                  <a:cubicBezTo>
                    <a:pt x="383" y="54"/>
                    <a:pt x="384" y="54"/>
                    <a:pt x="386" y="55"/>
                  </a:cubicBezTo>
                  <a:cubicBezTo>
                    <a:pt x="387" y="55"/>
                    <a:pt x="388" y="56"/>
                    <a:pt x="389" y="56"/>
                  </a:cubicBezTo>
                  <a:cubicBezTo>
                    <a:pt x="391" y="56"/>
                    <a:pt x="392" y="56"/>
                    <a:pt x="393" y="56"/>
                  </a:cubicBezTo>
                  <a:cubicBezTo>
                    <a:pt x="397" y="56"/>
                    <a:pt x="401" y="55"/>
                    <a:pt x="403" y="53"/>
                  </a:cubicBezTo>
                  <a:cubicBezTo>
                    <a:pt x="405" y="52"/>
                    <a:pt x="406" y="49"/>
                    <a:pt x="406" y="46"/>
                  </a:cubicBezTo>
                  <a:cubicBezTo>
                    <a:pt x="406" y="44"/>
                    <a:pt x="406" y="43"/>
                    <a:pt x="406" y="42"/>
                  </a:cubicBezTo>
                  <a:cubicBezTo>
                    <a:pt x="405" y="41"/>
                    <a:pt x="404" y="40"/>
                    <a:pt x="403" y="39"/>
                  </a:cubicBezTo>
                  <a:cubicBezTo>
                    <a:pt x="402" y="38"/>
                    <a:pt x="401" y="37"/>
                    <a:pt x="399" y="35"/>
                  </a:cubicBezTo>
                  <a:cubicBezTo>
                    <a:pt x="397" y="34"/>
                    <a:pt x="395" y="33"/>
                    <a:pt x="393" y="32"/>
                  </a:cubicBezTo>
                  <a:cubicBezTo>
                    <a:pt x="390" y="31"/>
                    <a:pt x="388" y="29"/>
                    <a:pt x="386" y="28"/>
                  </a:cubicBezTo>
                  <a:cubicBezTo>
                    <a:pt x="385" y="27"/>
                    <a:pt x="383" y="26"/>
                    <a:pt x="382" y="24"/>
                  </a:cubicBezTo>
                  <a:cubicBezTo>
                    <a:pt x="381" y="23"/>
                    <a:pt x="380" y="22"/>
                    <a:pt x="380" y="20"/>
                  </a:cubicBezTo>
                  <a:cubicBezTo>
                    <a:pt x="379" y="19"/>
                    <a:pt x="379" y="17"/>
                    <a:pt x="379" y="15"/>
                  </a:cubicBezTo>
                  <a:cubicBezTo>
                    <a:pt x="379" y="13"/>
                    <a:pt x="379" y="11"/>
                    <a:pt x="380" y="9"/>
                  </a:cubicBezTo>
                  <a:cubicBezTo>
                    <a:pt x="381" y="7"/>
                    <a:pt x="383" y="5"/>
                    <a:pt x="384" y="4"/>
                  </a:cubicBezTo>
                  <a:cubicBezTo>
                    <a:pt x="386" y="3"/>
                    <a:pt x="388" y="1"/>
                    <a:pt x="391" y="1"/>
                  </a:cubicBezTo>
                  <a:cubicBezTo>
                    <a:pt x="393" y="0"/>
                    <a:pt x="395" y="0"/>
                    <a:pt x="398" y="0"/>
                  </a:cubicBezTo>
                  <a:cubicBezTo>
                    <a:pt x="403" y="0"/>
                    <a:pt x="407" y="0"/>
                    <a:pt x="410" y="2"/>
                  </a:cubicBezTo>
                  <a:cubicBezTo>
                    <a:pt x="410" y="8"/>
                    <a:pt x="410" y="8"/>
                    <a:pt x="410" y="8"/>
                  </a:cubicBezTo>
                  <a:cubicBezTo>
                    <a:pt x="406" y="6"/>
                    <a:pt x="402" y="5"/>
                    <a:pt x="397" y="5"/>
                  </a:cubicBezTo>
                  <a:cubicBezTo>
                    <a:pt x="396" y="5"/>
                    <a:pt x="394" y="5"/>
                    <a:pt x="392" y="5"/>
                  </a:cubicBezTo>
                  <a:cubicBezTo>
                    <a:pt x="391" y="6"/>
                    <a:pt x="389" y="6"/>
                    <a:pt x="388" y="7"/>
                  </a:cubicBezTo>
                  <a:cubicBezTo>
                    <a:pt x="387" y="8"/>
                    <a:pt x="386" y="9"/>
                    <a:pt x="386" y="10"/>
                  </a:cubicBezTo>
                  <a:cubicBezTo>
                    <a:pt x="385" y="12"/>
                    <a:pt x="384" y="13"/>
                    <a:pt x="384" y="15"/>
                  </a:cubicBezTo>
                  <a:cubicBezTo>
                    <a:pt x="384" y="16"/>
                    <a:pt x="385" y="17"/>
                    <a:pt x="385" y="19"/>
                  </a:cubicBezTo>
                  <a:cubicBezTo>
                    <a:pt x="386" y="20"/>
                    <a:pt x="386" y="21"/>
                    <a:pt x="387" y="22"/>
                  </a:cubicBezTo>
                  <a:cubicBezTo>
                    <a:pt x="388" y="23"/>
                    <a:pt x="390" y="24"/>
                    <a:pt x="391" y="25"/>
                  </a:cubicBezTo>
                  <a:cubicBezTo>
                    <a:pt x="393" y="26"/>
                    <a:pt x="395" y="27"/>
                    <a:pt x="397" y="28"/>
                  </a:cubicBezTo>
                  <a:cubicBezTo>
                    <a:pt x="400" y="29"/>
                    <a:pt x="402" y="31"/>
                    <a:pt x="404" y="32"/>
                  </a:cubicBezTo>
                  <a:cubicBezTo>
                    <a:pt x="406" y="33"/>
                    <a:pt x="407" y="35"/>
                    <a:pt x="408" y="36"/>
                  </a:cubicBezTo>
                  <a:cubicBezTo>
                    <a:pt x="410" y="37"/>
                    <a:pt x="411" y="39"/>
                    <a:pt x="411" y="40"/>
                  </a:cubicBezTo>
                  <a:cubicBezTo>
                    <a:pt x="412" y="42"/>
                    <a:pt x="412" y="43"/>
                    <a:pt x="412" y="45"/>
                  </a:cubicBezTo>
                  <a:cubicBezTo>
                    <a:pt x="412" y="48"/>
                    <a:pt x="412" y="50"/>
                    <a:pt x="411" y="52"/>
                  </a:cubicBezTo>
                  <a:cubicBezTo>
                    <a:pt x="410" y="54"/>
                    <a:pt x="408" y="56"/>
                    <a:pt x="407" y="57"/>
                  </a:cubicBezTo>
                  <a:cubicBezTo>
                    <a:pt x="405" y="58"/>
                    <a:pt x="403" y="59"/>
                    <a:pt x="400" y="60"/>
                  </a:cubicBezTo>
                  <a:cubicBezTo>
                    <a:pt x="398" y="61"/>
                    <a:pt x="395" y="61"/>
                    <a:pt x="393" y="61"/>
                  </a:cubicBezTo>
                  <a:cubicBezTo>
                    <a:pt x="392" y="61"/>
                    <a:pt x="390" y="61"/>
                    <a:pt x="389" y="61"/>
                  </a:cubicBezTo>
                  <a:cubicBezTo>
                    <a:pt x="388" y="61"/>
                    <a:pt x="387" y="60"/>
                    <a:pt x="385" y="60"/>
                  </a:cubicBezTo>
                  <a:cubicBezTo>
                    <a:pt x="384" y="60"/>
                    <a:pt x="383" y="59"/>
                    <a:pt x="381" y="59"/>
                  </a:cubicBezTo>
                  <a:cubicBezTo>
                    <a:pt x="380" y="59"/>
                    <a:pt x="379" y="58"/>
                    <a:pt x="379" y="58"/>
                  </a:cubicBezTo>
                  <a:lnTo>
                    <a:pt x="379" y="51"/>
                  </a:lnTo>
                  <a:close/>
                  <a:moveTo>
                    <a:pt x="464" y="58"/>
                  </a:moveTo>
                  <a:cubicBezTo>
                    <a:pt x="460" y="60"/>
                    <a:pt x="454" y="61"/>
                    <a:pt x="449" y="61"/>
                  </a:cubicBezTo>
                  <a:cubicBezTo>
                    <a:pt x="444" y="61"/>
                    <a:pt x="441" y="60"/>
                    <a:pt x="437" y="59"/>
                  </a:cubicBezTo>
                  <a:cubicBezTo>
                    <a:pt x="434" y="57"/>
                    <a:pt x="431" y="55"/>
                    <a:pt x="428" y="53"/>
                  </a:cubicBezTo>
                  <a:cubicBezTo>
                    <a:pt x="426" y="50"/>
                    <a:pt x="424" y="47"/>
                    <a:pt x="423" y="43"/>
                  </a:cubicBezTo>
                  <a:cubicBezTo>
                    <a:pt x="422" y="40"/>
                    <a:pt x="421" y="36"/>
                    <a:pt x="421" y="32"/>
                  </a:cubicBezTo>
                  <a:cubicBezTo>
                    <a:pt x="421" y="27"/>
                    <a:pt x="422" y="23"/>
                    <a:pt x="423" y="19"/>
                  </a:cubicBezTo>
                  <a:cubicBezTo>
                    <a:pt x="424" y="15"/>
                    <a:pt x="426" y="12"/>
                    <a:pt x="429" y="9"/>
                  </a:cubicBezTo>
                  <a:cubicBezTo>
                    <a:pt x="432" y="6"/>
                    <a:pt x="435" y="4"/>
                    <a:pt x="438" y="2"/>
                  </a:cubicBezTo>
                  <a:cubicBezTo>
                    <a:pt x="442" y="1"/>
                    <a:pt x="446" y="0"/>
                    <a:pt x="451" y="0"/>
                  </a:cubicBezTo>
                  <a:cubicBezTo>
                    <a:pt x="456" y="0"/>
                    <a:pt x="460" y="0"/>
                    <a:pt x="464" y="2"/>
                  </a:cubicBezTo>
                  <a:cubicBezTo>
                    <a:pt x="464" y="8"/>
                    <a:pt x="464" y="8"/>
                    <a:pt x="464" y="8"/>
                  </a:cubicBezTo>
                  <a:cubicBezTo>
                    <a:pt x="460" y="6"/>
                    <a:pt x="455" y="5"/>
                    <a:pt x="451" y="5"/>
                  </a:cubicBezTo>
                  <a:cubicBezTo>
                    <a:pt x="447" y="5"/>
                    <a:pt x="443" y="5"/>
                    <a:pt x="440" y="7"/>
                  </a:cubicBezTo>
                  <a:cubicBezTo>
                    <a:pt x="437" y="8"/>
                    <a:pt x="435" y="10"/>
                    <a:pt x="433" y="12"/>
                  </a:cubicBezTo>
                  <a:cubicBezTo>
                    <a:pt x="431" y="15"/>
                    <a:pt x="429" y="17"/>
                    <a:pt x="428" y="21"/>
                  </a:cubicBezTo>
                  <a:cubicBezTo>
                    <a:pt x="427" y="24"/>
                    <a:pt x="427" y="27"/>
                    <a:pt x="427" y="31"/>
                  </a:cubicBezTo>
                  <a:cubicBezTo>
                    <a:pt x="427" y="35"/>
                    <a:pt x="427" y="38"/>
                    <a:pt x="428" y="41"/>
                  </a:cubicBezTo>
                  <a:cubicBezTo>
                    <a:pt x="429" y="44"/>
                    <a:pt x="430" y="46"/>
                    <a:pt x="432" y="49"/>
                  </a:cubicBezTo>
                  <a:cubicBezTo>
                    <a:pt x="434" y="51"/>
                    <a:pt x="437" y="53"/>
                    <a:pt x="439" y="54"/>
                  </a:cubicBezTo>
                  <a:cubicBezTo>
                    <a:pt x="442" y="55"/>
                    <a:pt x="445" y="56"/>
                    <a:pt x="449" y="56"/>
                  </a:cubicBezTo>
                  <a:cubicBezTo>
                    <a:pt x="455" y="56"/>
                    <a:pt x="460" y="55"/>
                    <a:pt x="464" y="52"/>
                  </a:cubicBezTo>
                  <a:lnTo>
                    <a:pt x="464" y="58"/>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7" name="Freeform 240">
              <a:extLst>
                <a:ext uri="{FF2B5EF4-FFF2-40B4-BE49-F238E27FC236}">
                  <a16:creationId xmlns:a16="http://schemas.microsoft.com/office/drawing/2014/main" id="{5B4C4E5A-1F18-9D44-446A-BAC1D36BFC36}"/>
                </a:ext>
              </a:extLst>
            </p:cNvPr>
            <p:cNvSpPr>
              <a:spLocks noEditPoints="1"/>
            </p:cNvSpPr>
            <p:nvPr/>
          </p:nvSpPr>
          <p:spPr bwMode="auto">
            <a:xfrm>
              <a:off x="3359594" y="5677656"/>
              <a:ext cx="783328" cy="326687"/>
            </a:xfrm>
            <a:custGeom>
              <a:avLst/>
              <a:gdLst>
                <a:gd name="T0" fmla="*/ 336 w 367"/>
                <a:gd name="T1" fmla="*/ 11 h 153"/>
                <a:gd name="T2" fmla="*/ 285 w 367"/>
                <a:gd name="T3" fmla="*/ 48 h 153"/>
                <a:gd name="T4" fmla="*/ 274 w 367"/>
                <a:gd name="T5" fmla="*/ 40 h 153"/>
                <a:gd name="T6" fmla="*/ 241 w 367"/>
                <a:gd name="T7" fmla="*/ 118 h 153"/>
                <a:gd name="T8" fmla="*/ 264 w 367"/>
                <a:gd name="T9" fmla="*/ 49 h 153"/>
                <a:gd name="T10" fmla="*/ 290 w 367"/>
                <a:gd name="T11" fmla="*/ 118 h 153"/>
                <a:gd name="T12" fmla="*/ 324 w 367"/>
                <a:gd name="T13" fmla="*/ 103 h 153"/>
                <a:gd name="T14" fmla="*/ 234 w 367"/>
                <a:gd name="T15" fmla="*/ 153 h 153"/>
                <a:gd name="T16" fmla="*/ 312 w 367"/>
                <a:gd name="T17" fmla="*/ 135 h 153"/>
                <a:gd name="T18" fmla="*/ 299 w 367"/>
                <a:gd name="T19" fmla="*/ 36 h 153"/>
                <a:gd name="T20" fmla="*/ 345 w 367"/>
                <a:gd name="T21" fmla="*/ 118 h 153"/>
                <a:gd name="T22" fmla="*/ 7 w 367"/>
                <a:gd name="T23" fmla="*/ 38 h 153"/>
                <a:gd name="T24" fmla="*/ 21 w 367"/>
                <a:gd name="T25" fmla="*/ 118 h 153"/>
                <a:gd name="T26" fmla="*/ 38 w 367"/>
                <a:gd name="T27" fmla="*/ 49 h 153"/>
                <a:gd name="T28" fmla="*/ 51 w 367"/>
                <a:gd name="T29" fmla="*/ 118 h 153"/>
                <a:gd name="T30" fmla="*/ 59 w 367"/>
                <a:gd name="T31" fmla="*/ 78 h 153"/>
                <a:gd name="T32" fmla="*/ 0 w 367"/>
                <a:gd name="T33" fmla="*/ 153 h 153"/>
                <a:gd name="T34" fmla="*/ 53 w 367"/>
                <a:gd name="T35" fmla="*/ 139 h 153"/>
                <a:gd name="T36" fmla="*/ 51 w 367"/>
                <a:gd name="T37" fmla="*/ 70 h 153"/>
                <a:gd name="T38" fmla="*/ 69 w 367"/>
                <a:gd name="T39" fmla="*/ 49 h 153"/>
                <a:gd name="T40" fmla="*/ 7 w 367"/>
                <a:gd name="T41" fmla="*/ 38 h 153"/>
                <a:gd name="T42" fmla="*/ 153 w 367"/>
                <a:gd name="T43" fmla="*/ 39 h 153"/>
                <a:gd name="T44" fmla="*/ 113 w 367"/>
                <a:gd name="T45" fmla="*/ 118 h 153"/>
                <a:gd name="T46" fmla="*/ 161 w 367"/>
                <a:gd name="T47" fmla="*/ 54 h 153"/>
                <a:gd name="T48" fmla="*/ 166 w 367"/>
                <a:gd name="T49" fmla="*/ 118 h 153"/>
                <a:gd name="T50" fmla="*/ 179 w 367"/>
                <a:gd name="T51" fmla="*/ 54 h 153"/>
                <a:gd name="T52" fmla="*/ 203 w 367"/>
                <a:gd name="T53" fmla="*/ 118 h 153"/>
                <a:gd name="T54" fmla="*/ 217 w 367"/>
                <a:gd name="T55" fmla="*/ 49 h 153"/>
                <a:gd name="T56" fmla="*/ 231 w 367"/>
                <a:gd name="T57" fmla="*/ 38 h 153"/>
                <a:gd name="T58" fmla="*/ 115 w 367"/>
                <a:gd name="T59" fmla="*/ 80 h 153"/>
                <a:gd name="T60" fmla="*/ 115 w 367"/>
                <a:gd name="T61" fmla="*/ 106 h 153"/>
                <a:gd name="T62" fmla="*/ 115 w 367"/>
                <a:gd name="T63" fmla="*/ 80 h 153"/>
                <a:gd name="T64" fmla="*/ 169 w 367"/>
                <a:gd name="T65" fmla="*/ 62 h 153"/>
                <a:gd name="T66" fmla="*/ 161 w 367"/>
                <a:gd name="T67" fmla="*/ 20 h 153"/>
                <a:gd name="T68" fmla="*/ 183 w 367"/>
                <a:gd name="T69" fmla="*/ 20 h 153"/>
                <a:gd name="T70" fmla="*/ 161 w 367"/>
                <a:gd name="T71" fmla="*/ 2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153">
                  <a:moveTo>
                    <a:pt x="358" y="118"/>
                  </a:moveTo>
                  <a:cubicBezTo>
                    <a:pt x="359" y="74"/>
                    <a:pt x="367" y="24"/>
                    <a:pt x="336" y="11"/>
                  </a:cubicBezTo>
                  <a:cubicBezTo>
                    <a:pt x="311" y="0"/>
                    <a:pt x="270" y="17"/>
                    <a:pt x="289" y="44"/>
                  </a:cubicBezTo>
                  <a:cubicBezTo>
                    <a:pt x="288" y="45"/>
                    <a:pt x="287" y="47"/>
                    <a:pt x="285" y="48"/>
                  </a:cubicBezTo>
                  <a:cubicBezTo>
                    <a:pt x="285" y="48"/>
                    <a:pt x="285" y="49"/>
                    <a:pt x="285" y="49"/>
                  </a:cubicBezTo>
                  <a:cubicBezTo>
                    <a:pt x="282" y="46"/>
                    <a:pt x="279" y="42"/>
                    <a:pt x="274" y="40"/>
                  </a:cubicBezTo>
                  <a:cubicBezTo>
                    <a:pt x="270" y="38"/>
                    <a:pt x="262" y="38"/>
                    <a:pt x="257" y="40"/>
                  </a:cubicBezTo>
                  <a:cubicBezTo>
                    <a:pt x="233" y="48"/>
                    <a:pt x="240" y="87"/>
                    <a:pt x="241" y="118"/>
                  </a:cubicBezTo>
                  <a:cubicBezTo>
                    <a:pt x="245" y="118"/>
                    <a:pt x="250" y="118"/>
                    <a:pt x="254" y="118"/>
                  </a:cubicBezTo>
                  <a:cubicBezTo>
                    <a:pt x="254" y="99"/>
                    <a:pt x="249" y="52"/>
                    <a:pt x="264" y="49"/>
                  </a:cubicBezTo>
                  <a:cubicBezTo>
                    <a:pt x="283" y="46"/>
                    <a:pt x="277" y="99"/>
                    <a:pt x="277" y="118"/>
                  </a:cubicBezTo>
                  <a:cubicBezTo>
                    <a:pt x="281" y="118"/>
                    <a:pt x="286" y="118"/>
                    <a:pt x="290" y="118"/>
                  </a:cubicBezTo>
                  <a:cubicBezTo>
                    <a:pt x="289" y="94"/>
                    <a:pt x="284" y="55"/>
                    <a:pt x="303" y="50"/>
                  </a:cubicBezTo>
                  <a:cubicBezTo>
                    <a:pt x="328" y="43"/>
                    <a:pt x="329" y="83"/>
                    <a:pt x="324" y="103"/>
                  </a:cubicBezTo>
                  <a:cubicBezTo>
                    <a:pt x="320" y="115"/>
                    <a:pt x="314" y="125"/>
                    <a:pt x="301" y="127"/>
                  </a:cubicBezTo>
                  <a:cubicBezTo>
                    <a:pt x="271" y="134"/>
                    <a:pt x="234" y="116"/>
                    <a:pt x="234" y="153"/>
                  </a:cubicBezTo>
                  <a:cubicBezTo>
                    <a:pt x="238" y="153"/>
                    <a:pt x="243" y="153"/>
                    <a:pt x="247" y="153"/>
                  </a:cubicBezTo>
                  <a:cubicBezTo>
                    <a:pt x="247" y="130"/>
                    <a:pt x="294" y="143"/>
                    <a:pt x="312" y="135"/>
                  </a:cubicBezTo>
                  <a:cubicBezTo>
                    <a:pt x="335" y="125"/>
                    <a:pt x="350" y="74"/>
                    <a:pt x="330" y="47"/>
                  </a:cubicBezTo>
                  <a:cubicBezTo>
                    <a:pt x="322" y="37"/>
                    <a:pt x="309" y="42"/>
                    <a:pt x="299" y="36"/>
                  </a:cubicBezTo>
                  <a:cubicBezTo>
                    <a:pt x="293" y="14"/>
                    <a:pt x="330" y="15"/>
                    <a:pt x="338" y="26"/>
                  </a:cubicBezTo>
                  <a:cubicBezTo>
                    <a:pt x="350" y="40"/>
                    <a:pt x="346" y="92"/>
                    <a:pt x="345" y="118"/>
                  </a:cubicBezTo>
                  <a:cubicBezTo>
                    <a:pt x="350" y="118"/>
                    <a:pt x="354" y="118"/>
                    <a:pt x="358" y="118"/>
                  </a:cubicBezTo>
                  <a:close/>
                  <a:moveTo>
                    <a:pt x="7" y="38"/>
                  </a:moveTo>
                  <a:cubicBezTo>
                    <a:pt x="7" y="65"/>
                    <a:pt x="7" y="91"/>
                    <a:pt x="7" y="118"/>
                  </a:cubicBezTo>
                  <a:cubicBezTo>
                    <a:pt x="12" y="118"/>
                    <a:pt x="16" y="118"/>
                    <a:pt x="21" y="118"/>
                  </a:cubicBezTo>
                  <a:cubicBezTo>
                    <a:pt x="21" y="95"/>
                    <a:pt x="21" y="72"/>
                    <a:pt x="21" y="49"/>
                  </a:cubicBezTo>
                  <a:cubicBezTo>
                    <a:pt x="27" y="49"/>
                    <a:pt x="32" y="49"/>
                    <a:pt x="38" y="49"/>
                  </a:cubicBezTo>
                  <a:cubicBezTo>
                    <a:pt x="38" y="72"/>
                    <a:pt x="38" y="95"/>
                    <a:pt x="38" y="118"/>
                  </a:cubicBezTo>
                  <a:cubicBezTo>
                    <a:pt x="43" y="118"/>
                    <a:pt x="47" y="118"/>
                    <a:pt x="51" y="118"/>
                  </a:cubicBezTo>
                  <a:cubicBezTo>
                    <a:pt x="51" y="103"/>
                    <a:pt x="49" y="84"/>
                    <a:pt x="57" y="78"/>
                  </a:cubicBezTo>
                  <a:cubicBezTo>
                    <a:pt x="58" y="78"/>
                    <a:pt x="59" y="78"/>
                    <a:pt x="59" y="78"/>
                  </a:cubicBezTo>
                  <a:cubicBezTo>
                    <a:pt x="75" y="79"/>
                    <a:pt x="72" y="109"/>
                    <a:pt x="66" y="119"/>
                  </a:cubicBezTo>
                  <a:cubicBezTo>
                    <a:pt x="51" y="142"/>
                    <a:pt x="1" y="110"/>
                    <a:pt x="0" y="153"/>
                  </a:cubicBezTo>
                  <a:cubicBezTo>
                    <a:pt x="5" y="153"/>
                    <a:pt x="9" y="153"/>
                    <a:pt x="14" y="153"/>
                  </a:cubicBezTo>
                  <a:cubicBezTo>
                    <a:pt x="14" y="132"/>
                    <a:pt x="36" y="142"/>
                    <a:pt x="53" y="139"/>
                  </a:cubicBezTo>
                  <a:cubicBezTo>
                    <a:pt x="67" y="136"/>
                    <a:pt x="76" y="126"/>
                    <a:pt x="81" y="115"/>
                  </a:cubicBezTo>
                  <a:cubicBezTo>
                    <a:pt x="90" y="92"/>
                    <a:pt x="78" y="54"/>
                    <a:pt x="51" y="70"/>
                  </a:cubicBezTo>
                  <a:cubicBezTo>
                    <a:pt x="51" y="63"/>
                    <a:pt x="51" y="56"/>
                    <a:pt x="51" y="49"/>
                  </a:cubicBezTo>
                  <a:cubicBezTo>
                    <a:pt x="57" y="49"/>
                    <a:pt x="63" y="49"/>
                    <a:pt x="69" y="49"/>
                  </a:cubicBezTo>
                  <a:cubicBezTo>
                    <a:pt x="69" y="45"/>
                    <a:pt x="69" y="42"/>
                    <a:pt x="69" y="38"/>
                  </a:cubicBezTo>
                  <a:cubicBezTo>
                    <a:pt x="48" y="38"/>
                    <a:pt x="28" y="38"/>
                    <a:pt x="7" y="38"/>
                  </a:cubicBezTo>
                  <a:close/>
                  <a:moveTo>
                    <a:pt x="171" y="46"/>
                  </a:moveTo>
                  <a:cubicBezTo>
                    <a:pt x="165" y="44"/>
                    <a:pt x="159" y="41"/>
                    <a:pt x="153" y="39"/>
                  </a:cubicBezTo>
                  <a:cubicBezTo>
                    <a:pt x="131" y="33"/>
                    <a:pt x="111" y="45"/>
                    <a:pt x="103" y="58"/>
                  </a:cubicBezTo>
                  <a:cubicBezTo>
                    <a:pt x="92" y="75"/>
                    <a:pt x="90" y="113"/>
                    <a:pt x="113" y="118"/>
                  </a:cubicBezTo>
                  <a:cubicBezTo>
                    <a:pt x="147" y="125"/>
                    <a:pt x="144" y="59"/>
                    <a:pt x="111" y="71"/>
                  </a:cubicBezTo>
                  <a:cubicBezTo>
                    <a:pt x="116" y="49"/>
                    <a:pt x="140" y="47"/>
                    <a:pt x="161" y="54"/>
                  </a:cubicBezTo>
                  <a:cubicBezTo>
                    <a:pt x="158" y="58"/>
                    <a:pt x="155" y="63"/>
                    <a:pt x="152" y="67"/>
                  </a:cubicBezTo>
                  <a:cubicBezTo>
                    <a:pt x="145" y="86"/>
                    <a:pt x="148" y="113"/>
                    <a:pt x="166" y="118"/>
                  </a:cubicBezTo>
                  <a:cubicBezTo>
                    <a:pt x="186" y="123"/>
                    <a:pt x="194" y="95"/>
                    <a:pt x="191" y="78"/>
                  </a:cubicBezTo>
                  <a:cubicBezTo>
                    <a:pt x="189" y="68"/>
                    <a:pt x="185" y="61"/>
                    <a:pt x="179" y="54"/>
                  </a:cubicBezTo>
                  <a:cubicBezTo>
                    <a:pt x="185" y="50"/>
                    <a:pt x="195" y="49"/>
                    <a:pt x="203" y="49"/>
                  </a:cubicBezTo>
                  <a:cubicBezTo>
                    <a:pt x="203" y="118"/>
                    <a:pt x="203" y="118"/>
                    <a:pt x="203" y="118"/>
                  </a:cubicBezTo>
                  <a:cubicBezTo>
                    <a:pt x="217" y="118"/>
                    <a:pt x="217" y="118"/>
                    <a:pt x="217" y="118"/>
                  </a:cubicBezTo>
                  <a:cubicBezTo>
                    <a:pt x="217" y="49"/>
                    <a:pt x="217" y="49"/>
                    <a:pt x="217" y="49"/>
                  </a:cubicBezTo>
                  <a:cubicBezTo>
                    <a:pt x="231" y="49"/>
                    <a:pt x="231" y="49"/>
                    <a:pt x="231" y="49"/>
                  </a:cubicBezTo>
                  <a:cubicBezTo>
                    <a:pt x="231" y="38"/>
                    <a:pt x="231" y="38"/>
                    <a:pt x="231" y="38"/>
                  </a:cubicBezTo>
                  <a:cubicBezTo>
                    <a:pt x="209" y="38"/>
                    <a:pt x="183" y="36"/>
                    <a:pt x="171" y="46"/>
                  </a:cubicBezTo>
                  <a:close/>
                  <a:moveTo>
                    <a:pt x="115" y="80"/>
                  </a:moveTo>
                  <a:cubicBezTo>
                    <a:pt x="118" y="80"/>
                    <a:pt x="118" y="81"/>
                    <a:pt x="120" y="82"/>
                  </a:cubicBezTo>
                  <a:cubicBezTo>
                    <a:pt x="127" y="86"/>
                    <a:pt x="126" y="109"/>
                    <a:pt x="115" y="106"/>
                  </a:cubicBezTo>
                  <a:cubicBezTo>
                    <a:pt x="110" y="104"/>
                    <a:pt x="105" y="89"/>
                    <a:pt x="111" y="83"/>
                  </a:cubicBezTo>
                  <a:cubicBezTo>
                    <a:pt x="112" y="82"/>
                    <a:pt x="113" y="81"/>
                    <a:pt x="115" y="80"/>
                  </a:cubicBezTo>
                  <a:close/>
                  <a:moveTo>
                    <a:pt x="169" y="107"/>
                  </a:moveTo>
                  <a:cubicBezTo>
                    <a:pt x="156" y="100"/>
                    <a:pt x="163" y="71"/>
                    <a:pt x="169" y="62"/>
                  </a:cubicBezTo>
                  <a:cubicBezTo>
                    <a:pt x="179" y="67"/>
                    <a:pt x="183" y="104"/>
                    <a:pt x="169" y="107"/>
                  </a:cubicBezTo>
                  <a:close/>
                  <a:moveTo>
                    <a:pt x="161" y="20"/>
                  </a:moveTo>
                  <a:cubicBezTo>
                    <a:pt x="161" y="26"/>
                    <a:pt x="166" y="31"/>
                    <a:pt x="172" y="31"/>
                  </a:cubicBezTo>
                  <a:cubicBezTo>
                    <a:pt x="178" y="31"/>
                    <a:pt x="183" y="26"/>
                    <a:pt x="183" y="20"/>
                  </a:cubicBezTo>
                  <a:cubicBezTo>
                    <a:pt x="183" y="14"/>
                    <a:pt x="178" y="9"/>
                    <a:pt x="172" y="9"/>
                  </a:cubicBezTo>
                  <a:cubicBezTo>
                    <a:pt x="166" y="9"/>
                    <a:pt x="161" y="14"/>
                    <a:pt x="161" y="20"/>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8" name="Freeform 5">
              <a:extLst>
                <a:ext uri="{FF2B5EF4-FFF2-40B4-BE49-F238E27FC236}">
                  <a16:creationId xmlns:a16="http://schemas.microsoft.com/office/drawing/2014/main" id="{46068666-AD21-0E0F-AD71-4A18B46512E0}"/>
                </a:ext>
              </a:extLst>
            </p:cNvPr>
            <p:cNvSpPr>
              <a:spLocks noEditPoints="1"/>
            </p:cNvSpPr>
            <p:nvPr/>
          </p:nvSpPr>
          <p:spPr bwMode="auto">
            <a:xfrm>
              <a:off x="466073" y="5689931"/>
              <a:ext cx="798847" cy="244224"/>
            </a:xfrm>
            <a:custGeom>
              <a:avLst/>
              <a:gdLst>
                <a:gd name="T0" fmla="*/ 199 w 211"/>
                <a:gd name="T1" fmla="*/ 62 h 63"/>
                <a:gd name="T2" fmla="*/ 198 w 211"/>
                <a:gd name="T3" fmla="*/ 19 h 63"/>
                <a:gd name="T4" fmla="*/ 191 w 211"/>
                <a:gd name="T5" fmla="*/ 11 h 63"/>
                <a:gd name="T6" fmla="*/ 171 w 211"/>
                <a:gd name="T7" fmla="*/ 10 h 63"/>
                <a:gd name="T8" fmla="*/ 170 w 211"/>
                <a:gd name="T9" fmla="*/ 50 h 63"/>
                <a:gd name="T10" fmla="*/ 162 w 211"/>
                <a:gd name="T11" fmla="*/ 62 h 63"/>
                <a:gd name="T12" fmla="*/ 150 w 211"/>
                <a:gd name="T13" fmla="*/ 63 h 63"/>
                <a:gd name="T14" fmla="*/ 148 w 211"/>
                <a:gd name="T15" fmla="*/ 53 h 63"/>
                <a:gd name="T16" fmla="*/ 151 w 211"/>
                <a:gd name="T17" fmla="*/ 54 h 63"/>
                <a:gd name="T18" fmla="*/ 157 w 211"/>
                <a:gd name="T19" fmla="*/ 50 h 63"/>
                <a:gd name="T20" fmla="*/ 158 w 211"/>
                <a:gd name="T21" fmla="*/ 41 h 63"/>
                <a:gd name="T22" fmla="*/ 151 w 211"/>
                <a:gd name="T23" fmla="*/ 13 h 63"/>
                <a:gd name="T24" fmla="*/ 160 w 211"/>
                <a:gd name="T25" fmla="*/ 1 h 63"/>
                <a:gd name="T26" fmla="*/ 176 w 211"/>
                <a:gd name="T27" fmla="*/ 0 h 63"/>
                <a:gd name="T28" fmla="*/ 195 w 211"/>
                <a:gd name="T29" fmla="*/ 2 h 63"/>
                <a:gd name="T30" fmla="*/ 209 w 211"/>
                <a:gd name="T31" fmla="*/ 14 h 63"/>
                <a:gd name="T32" fmla="*/ 211 w 211"/>
                <a:gd name="T33" fmla="*/ 62 h 63"/>
                <a:gd name="T34" fmla="*/ 123 w 211"/>
                <a:gd name="T35" fmla="*/ 62 h 63"/>
                <a:gd name="T36" fmla="*/ 135 w 211"/>
                <a:gd name="T37" fmla="*/ 1 h 63"/>
                <a:gd name="T38" fmla="*/ 88 w 211"/>
                <a:gd name="T39" fmla="*/ 62 h 63"/>
                <a:gd name="T40" fmla="*/ 88 w 211"/>
                <a:gd name="T41" fmla="*/ 16 h 63"/>
                <a:gd name="T42" fmla="*/ 87 w 211"/>
                <a:gd name="T43" fmla="*/ 11 h 63"/>
                <a:gd name="T44" fmla="*/ 60 w 211"/>
                <a:gd name="T45" fmla="*/ 11 h 63"/>
                <a:gd name="T46" fmla="*/ 110 w 211"/>
                <a:gd name="T47" fmla="*/ 1 h 63"/>
                <a:gd name="T48" fmla="*/ 107 w 211"/>
                <a:gd name="T49" fmla="*/ 11 h 63"/>
                <a:gd name="T50" fmla="*/ 101 w 211"/>
                <a:gd name="T51" fmla="*/ 14 h 63"/>
                <a:gd name="T52" fmla="*/ 100 w 211"/>
                <a:gd name="T53" fmla="*/ 22 h 63"/>
                <a:gd name="T54" fmla="*/ 88 w 211"/>
                <a:gd name="T55" fmla="*/ 62 h 63"/>
                <a:gd name="T56" fmla="*/ 42 w 211"/>
                <a:gd name="T57" fmla="*/ 62 h 63"/>
                <a:gd name="T58" fmla="*/ 38 w 211"/>
                <a:gd name="T59" fmla="*/ 14 h 63"/>
                <a:gd name="T60" fmla="*/ 19 w 211"/>
                <a:gd name="T61" fmla="*/ 10 h 63"/>
                <a:gd name="T62" fmla="*/ 7 w 211"/>
                <a:gd name="T63" fmla="*/ 12 h 63"/>
                <a:gd name="T64" fmla="*/ 1 w 211"/>
                <a:gd name="T65" fmla="*/ 3 h 63"/>
                <a:gd name="T66" fmla="*/ 27 w 211"/>
                <a:gd name="T67" fmla="*/ 0 h 63"/>
                <a:gd name="T68" fmla="*/ 46 w 211"/>
                <a:gd name="T69" fmla="*/ 6 h 63"/>
                <a:gd name="T70" fmla="*/ 54 w 211"/>
                <a:gd name="T71" fmla="*/ 25 h 63"/>
                <a:gd name="T72" fmla="*/ 13 w 211"/>
                <a:gd name="T73" fmla="*/ 62 h 63"/>
                <a:gd name="T74" fmla="*/ 1 w 211"/>
                <a:gd name="T75" fmla="*/ 27 h 63"/>
                <a:gd name="T76" fmla="*/ 13 w 211"/>
                <a:gd name="T7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1" h="63">
                  <a:moveTo>
                    <a:pt x="211" y="62"/>
                  </a:moveTo>
                  <a:cubicBezTo>
                    <a:pt x="199" y="62"/>
                    <a:pt x="199" y="62"/>
                    <a:pt x="199" y="62"/>
                  </a:cubicBezTo>
                  <a:cubicBezTo>
                    <a:pt x="199" y="25"/>
                    <a:pt x="199" y="25"/>
                    <a:pt x="199" y="25"/>
                  </a:cubicBezTo>
                  <a:cubicBezTo>
                    <a:pt x="199" y="23"/>
                    <a:pt x="199" y="20"/>
                    <a:pt x="198" y="19"/>
                  </a:cubicBezTo>
                  <a:cubicBezTo>
                    <a:pt x="198" y="17"/>
                    <a:pt x="197" y="15"/>
                    <a:pt x="196" y="14"/>
                  </a:cubicBezTo>
                  <a:cubicBezTo>
                    <a:pt x="194" y="12"/>
                    <a:pt x="193" y="11"/>
                    <a:pt x="191" y="11"/>
                  </a:cubicBezTo>
                  <a:cubicBezTo>
                    <a:pt x="189" y="10"/>
                    <a:pt x="186" y="10"/>
                    <a:pt x="183" y="10"/>
                  </a:cubicBezTo>
                  <a:cubicBezTo>
                    <a:pt x="179" y="10"/>
                    <a:pt x="175" y="10"/>
                    <a:pt x="171" y="10"/>
                  </a:cubicBezTo>
                  <a:cubicBezTo>
                    <a:pt x="171" y="41"/>
                    <a:pt x="171" y="41"/>
                    <a:pt x="171" y="41"/>
                  </a:cubicBezTo>
                  <a:cubicBezTo>
                    <a:pt x="171" y="44"/>
                    <a:pt x="170" y="47"/>
                    <a:pt x="170" y="50"/>
                  </a:cubicBezTo>
                  <a:cubicBezTo>
                    <a:pt x="169" y="53"/>
                    <a:pt x="168" y="55"/>
                    <a:pt x="167" y="57"/>
                  </a:cubicBezTo>
                  <a:cubicBezTo>
                    <a:pt x="166" y="59"/>
                    <a:pt x="164" y="61"/>
                    <a:pt x="162" y="62"/>
                  </a:cubicBezTo>
                  <a:cubicBezTo>
                    <a:pt x="160" y="63"/>
                    <a:pt x="157" y="63"/>
                    <a:pt x="154" y="63"/>
                  </a:cubicBezTo>
                  <a:cubicBezTo>
                    <a:pt x="152" y="63"/>
                    <a:pt x="151" y="63"/>
                    <a:pt x="150" y="63"/>
                  </a:cubicBezTo>
                  <a:cubicBezTo>
                    <a:pt x="148" y="63"/>
                    <a:pt x="147" y="63"/>
                    <a:pt x="146" y="62"/>
                  </a:cubicBezTo>
                  <a:cubicBezTo>
                    <a:pt x="148" y="53"/>
                    <a:pt x="148" y="53"/>
                    <a:pt x="148" y="53"/>
                  </a:cubicBezTo>
                  <a:cubicBezTo>
                    <a:pt x="148" y="53"/>
                    <a:pt x="149" y="54"/>
                    <a:pt x="149" y="54"/>
                  </a:cubicBezTo>
                  <a:cubicBezTo>
                    <a:pt x="150" y="54"/>
                    <a:pt x="151" y="54"/>
                    <a:pt x="151" y="54"/>
                  </a:cubicBezTo>
                  <a:cubicBezTo>
                    <a:pt x="153" y="54"/>
                    <a:pt x="154" y="53"/>
                    <a:pt x="155" y="53"/>
                  </a:cubicBezTo>
                  <a:cubicBezTo>
                    <a:pt x="156" y="52"/>
                    <a:pt x="157" y="51"/>
                    <a:pt x="157" y="50"/>
                  </a:cubicBezTo>
                  <a:cubicBezTo>
                    <a:pt x="158" y="49"/>
                    <a:pt x="158" y="47"/>
                    <a:pt x="158" y="46"/>
                  </a:cubicBezTo>
                  <a:cubicBezTo>
                    <a:pt x="158" y="44"/>
                    <a:pt x="158" y="43"/>
                    <a:pt x="158" y="41"/>
                  </a:cubicBezTo>
                  <a:cubicBezTo>
                    <a:pt x="158" y="12"/>
                    <a:pt x="158" y="12"/>
                    <a:pt x="158" y="12"/>
                  </a:cubicBezTo>
                  <a:cubicBezTo>
                    <a:pt x="151" y="13"/>
                    <a:pt x="151" y="13"/>
                    <a:pt x="151" y="13"/>
                  </a:cubicBezTo>
                  <a:cubicBezTo>
                    <a:pt x="152" y="2"/>
                    <a:pt x="152" y="2"/>
                    <a:pt x="152" y="2"/>
                  </a:cubicBezTo>
                  <a:cubicBezTo>
                    <a:pt x="155" y="2"/>
                    <a:pt x="157" y="2"/>
                    <a:pt x="160" y="1"/>
                  </a:cubicBezTo>
                  <a:cubicBezTo>
                    <a:pt x="162" y="1"/>
                    <a:pt x="165" y="1"/>
                    <a:pt x="168" y="1"/>
                  </a:cubicBezTo>
                  <a:cubicBezTo>
                    <a:pt x="171" y="0"/>
                    <a:pt x="173" y="0"/>
                    <a:pt x="176" y="0"/>
                  </a:cubicBezTo>
                  <a:cubicBezTo>
                    <a:pt x="179" y="0"/>
                    <a:pt x="181" y="0"/>
                    <a:pt x="184" y="0"/>
                  </a:cubicBezTo>
                  <a:cubicBezTo>
                    <a:pt x="188" y="0"/>
                    <a:pt x="192" y="1"/>
                    <a:pt x="195" y="2"/>
                  </a:cubicBezTo>
                  <a:cubicBezTo>
                    <a:pt x="198" y="2"/>
                    <a:pt x="201" y="4"/>
                    <a:pt x="204" y="6"/>
                  </a:cubicBezTo>
                  <a:cubicBezTo>
                    <a:pt x="206" y="8"/>
                    <a:pt x="208" y="10"/>
                    <a:pt x="209" y="14"/>
                  </a:cubicBezTo>
                  <a:cubicBezTo>
                    <a:pt x="211" y="17"/>
                    <a:pt x="211" y="21"/>
                    <a:pt x="211" y="25"/>
                  </a:cubicBezTo>
                  <a:lnTo>
                    <a:pt x="211" y="62"/>
                  </a:lnTo>
                  <a:close/>
                  <a:moveTo>
                    <a:pt x="135" y="62"/>
                  </a:moveTo>
                  <a:cubicBezTo>
                    <a:pt x="123" y="62"/>
                    <a:pt x="123" y="62"/>
                    <a:pt x="123" y="62"/>
                  </a:cubicBezTo>
                  <a:cubicBezTo>
                    <a:pt x="123" y="1"/>
                    <a:pt x="123" y="1"/>
                    <a:pt x="123" y="1"/>
                  </a:cubicBezTo>
                  <a:cubicBezTo>
                    <a:pt x="135" y="1"/>
                    <a:pt x="135" y="1"/>
                    <a:pt x="135" y="1"/>
                  </a:cubicBezTo>
                  <a:lnTo>
                    <a:pt x="135" y="62"/>
                  </a:lnTo>
                  <a:close/>
                  <a:moveTo>
                    <a:pt x="88" y="62"/>
                  </a:moveTo>
                  <a:cubicBezTo>
                    <a:pt x="88" y="23"/>
                    <a:pt x="88" y="23"/>
                    <a:pt x="88" y="23"/>
                  </a:cubicBezTo>
                  <a:cubicBezTo>
                    <a:pt x="88" y="21"/>
                    <a:pt x="88" y="18"/>
                    <a:pt x="88" y="16"/>
                  </a:cubicBezTo>
                  <a:cubicBezTo>
                    <a:pt x="89" y="14"/>
                    <a:pt x="90" y="12"/>
                    <a:pt x="92" y="10"/>
                  </a:cubicBezTo>
                  <a:cubicBezTo>
                    <a:pt x="90" y="10"/>
                    <a:pt x="88" y="11"/>
                    <a:pt x="87" y="11"/>
                  </a:cubicBezTo>
                  <a:cubicBezTo>
                    <a:pt x="85" y="11"/>
                    <a:pt x="83" y="11"/>
                    <a:pt x="81" y="11"/>
                  </a:cubicBezTo>
                  <a:cubicBezTo>
                    <a:pt x="60" y="11"/>
                    <a:pt x="60" y="11"/>
                    <a:pt x="60" y="11"/>
                  </a:cubicBezTo>
                  <a:cubicBezTo>
                    <a:pt x="62" y="1"/>
                    <a:pt x="62" y="1"/>
                    <a:pt x="62" y="1"/>
                  </a:cubicBezTo>
                  <a:cubicBezTo>
                    <a:pt x="110" y="1"/>
                    <a:pt x="110" y="1"/>
                    <a:pt x="110" y="1"/>
                  </a:cubicBezTo>
                  <a:cubicBezTo>
                    <a:pt x="109" y="11"/>
                    <a:pt x="109" y="11"/>
                    <a:pt x="109" y="11"/>
                  </a:cubicBezTo>
                  <a:cubicBezTo>
                    <a:pt x="107" y="11"/>
                    <a:pt x="107" y="11"/>
                    <a:pt x="107" y="11"/>
                  </a:cubicBezTo>
                  <a:cubicBezTo>
                    <a:pt x="105" y="11"/>
                    <a:pt x="104" y="11"/>
                    <a:pt x="103" y="11"/>
                  </a:cubicBezTo>
                  <a:cubicBezTo>
                    <a:pt x="102" y="12"/>
                    <a:pt x="101" y="13"/>
                    <a:pt x="101" y="14"/>
                  </a:cubicBezTo>
                  <a:cubicBezTo>
                    <a:pt x="100" y="14"/>
                    <a:pt x="100" y="16"/>
                    <a:pt x="100" y="17"/>
                  </a:cubicBezTo>
                  <a:cubicBezTo>
                    <a:pt x="100" y="18"/>
                    <a:pt x="100" y="20"/>
                    <a:pt x="100" y="22"/>
                  </a:cubicBezTo>
                  <a:cubicBezTo>
                    <a:pt x="100" y="62"/>
                    <a:pt x="100" y="62"/>
                    <a:pt x="100" y="62"/>
                  </a:cubicBezTo>
                  <a:lnTo>
                    <a:pt x="88" y="62"/>
                  </a:lnTo>
                  <a:close/>
                  <a:moveTo>
                    <a:pt x="54" y="62"/>
                  </a:moveTo>
                  <a:cubicBezTo>
                    <a:pt x="42" y="62"/>
                    <a:pt x="42" y="62"/>
                    <a:pt x="42" y="62"/>
                  </a:cubicBezTo>
                  <a:cubicBezTo>
                    <a:pt x="42" y="25"/>
                    <a:pt x="42" y="25"/>
                    <a:pt x="42" y="25"/>
                  </a:cubicBezTo>
                  <a:cubicBezTo>
                    <a:pt x="42" y="20"/>
                    <a:pt x="40" y="16"/>
                    <a:pt x="38" y="14"/>
                  </a:cubicBezTo>
                  <a:cubicBezTo>
                    <a:pt x="35" y="11"/>
                    <a:pt x="31" y="10"/>
                    <a:pt x="26" y="10"/>
                  </a:cubicBezTo>
                  <a:cubicBezTo>
                    <a:pt x="24" y="10"/>
                    <a:pt x="21" y="10"/>
                    <a:pt x="19" y="10"/>
                  </a:cubicBezTo>
                  <a:cubicBezTo>
                    <a:pt x="17" y="10"/>
                    <a:pt x="15" y="10"/>
                    <a:pt x="13" y="11"/>
                  </a:cubicBezTo>
                  <a:cubicBezTo>
                    <a:pt x="11" y="11"/>
                    <a:pt x="9" y="11"/>
                    <a:pt x="7" y="12"/>
                  </a:cubicBezTo>
                  <a:cubicBezTo>
                    <a:pt x="4" y="12"/>
                    <a:pt x="2" y="13"/>
                    <a:pt x="0" y="13"/>
                  </a:cubicBezTo>
                  <a:cubicBezTo>
                    <a:pt x="1" y="3"/>
                    <a:pt x="1" y="3"/>
                    <a:pt x="1" y="3"/>
                  </a:cubicBezTo>
                  <a:cubicBezTo>
                    <a:pt x="5" y="2"/>
                    <a:pt x="9" y="1"/>
                    <a:pt x="13" y="1"/>
                  </a:cubicBezTo>
                  <a:cubicBezTo>
                    <a:pt x="18" y="0"/>
                    <a:pt x="22" y="0"/>
                    <a:pt x="27" y="0"/>
                  </a:cubicBezTo>
                  <a:cubicBezTo>
                    <a:pt x="31" y="0"/>
                    <a:pt x="34" y="1"/>
                    <a:pt x="38" y="2"/>
                  </a:cubicBezTo>
                  <a:cubicBezTo>
                    <a:pt x="41" y="3"/>
                    <a:pt x="44" y="4"/>
                    <a:pt x="46" y="6"/>
                  </a:cubicBezTo>
                  <a:cubicBezTo>
                    <a:pt x="49" y="8"/>
                    <a:pt x="50" y="11"/>
                    <a:pt x="52" y="14"/>
                  </a:cubicBezTo>
                  <a:cubicBezTo>
                    <a:pt x="53" y="17"/>
                    <a:pt x="54" y="21"/>
                    <a:pt x="54" y="25"/>
                  </a:cubicBezTo>
                  <a:lnTo>
                    <a:pt x="54" y="62"/>
                  </a:lnTo>
                  <a:close/>
                  <a:moveTo>
                    <a:pt x="13" y="62"/>
                  </a:moveTo>
                  <a:cubicBezTo>
                    <a:pt x="1" y="62"/>
                    <a:pt x="1" y="62"/>
                    <a:pt x="1" y="62"/>
                  </a:cubicBezTo>
                  <a:cubicBezTo>
                    <a:pt x="1" y="27"/>
                    <a:pt x="1" y="27"/>
                    <a:pt x="1" y="27"/>
                  </a:cubicBezTo>
                  <a:cubicBezTo>
                    <a:pt x="13" y="21"/>
                    <a:pt x="13" y="21"/>
                    <a:pt x="13" y="21"/>
                  </a:cubicBezTo>
                  <a:lnTo>
                    <a:pt x="13" y="62"/>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pic>
        <p:nvPicPr>
          <p:cNvPr id="42" name="Picture 41" descr="A black and white sign&#10;&#10;Description automatically generated with low confidence">
            <a:extLst>
              <a:ext uri="{FF2B5EF4-FFF2-40B4-BE49-F238E27FC236}">
                <a16:creationId xmlns:a16="http://schemas.microsoft.com/office/drawing/2014/main" id="{9F9CFB08-C655-2266-6B21-4F6EA32DC2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6688" y="457200"/>
            <a:ext cx="1687173" cy="360508"/>
          </a:xfrm>
          <a:prstGeom prst="rect">
            <a:avLst/>
          </a:prstGeom>
        </p:spPr>
      </p:pic>
      <p:sp>
        <p:nvSpPr>
          <p:cNvPr id="43" name="Freeform 237">
            <a:extLst>
              <a:ext uri="{FF2B5EF4-FFF2-40B4-BE49-F238E27FC236}">
                <a16:creationId xmlns:a16="http://schemas.microsoft.com/office/drawing/2014/main" id="{1992C04D-AE4F-16CE-4EBD-276E374F6F2E}"/>
              </a:ext>
            </a:extLst>
          </p:cNvPr>
          <p:cNvSpPr>
            <a:spLocks noEditPoints="1"/>
          </p:cNvSpPr>
          <p:nvPr userDrawn="1"/>
        </p:nvSpPr>
        <p:spPr bwMode="auto">
          <a:xfrm>
            <a:off x="442144" y="2953265"/>
            <a:ext cx="2430012" cy="256434"/>
          </a:xfrm>
          <a:custGeom>
            <a:avLst/>
            <a:gdLst>
              <a:gd name="T0" fmla="*/ 57 w 1094"/>
              <a:gd name="T1" fmla="*/ 47 h 115"/>
              <a:gd name="T2" fmla="*/ 39 w 1094"/>
              <a:gd name="T3" fmla="*/ 24 h 115"/>
              <a:gd name="T4" fmla="*/ 4 w 1094"/>
              <a:gd name="T5" fmla="*/ 24 h 115"/>
              <a:gd name="T6" fmla="*/ 14 w 1094"/>
              <a:gd name="T7" fmla="*/ 105 h 115"/>
              <a:gd name="T8" fmla="*/ 68 w 1094"/>
              <a:gd name="T9" fmla="*/ 56 h 115"/>
              <a:gd name="T10" fmla="*/ 99 w 1094"/>
              <a:gd name="T11" fmla="*/ 79 h 115"/>
              <a:gd name="T12" fmla="*/ 35 w 1094"/>
              <a:gd name="T13" fmla="*/ 88 h 115"/>
              <a:gd name="T14" fmla="*/ 42 w 1094"/>
              <a:gd name="T15" fmla="*/ 82 h 115"/>
              <a:gd name="T16" fmla="*/ 134 w 1094"/>
              <a:gd name="T17" fmla="*/ 17 h 115"/>
              <a:gd name="T18" fmla="*/ 133 w 1094"/>
              <a:gd name="T19" fmla="*/ 71 h 115"/>
              <a:gd name="T20" fmla="*/ 188 w 1094"/>
              <a:gd name="T21" fmla="*/ 54 h 115"/>
              <a:gd name="T22" fmla="*/ 190 w 1094"/>
              <a:gd name="T23" fmla="*/ 10 h 115"/>
              <a:gd name="T24" fmla="*/ 282 w 1094"/>
              <a:gd name="T25" fmla="*/ 66 h 115"/>
              <a:gd name="T26" fmla="*/ 257 w 1094"/>
              <a:gd name="T27" fmla="*/ 103 h 115"/>
              <a:gd name="T28" fmla="*/ 218 w 1094"/>
              <a:gd name="T29" fmla="*/ 111 h 115"/>
              <a:gd name="T30" fmla="*/ 236 w 1094"/>
              <a:gd name="T31" fmla="*/ 38 h 115"/>
              <a:gd name="T32" fmla="*/ 293 w 1094"/>
              <a:gd name="T33" fmla="*/ 26 h 115"/>
              <a:gd name="T34" fmla="*/ 291 w 1094"/>
              <a:gd name="T35" fmla="*/ 30 h 115"/>
              <a:gd name="T36" fmla="*/ 311 w 1094"/>
              <a:gd name="T37" fmla="*/ 22 h 115"/>
              <a:gd name="T38" fmla="*/ 408 w 1094"/>
              <a:gd name="T39" fmla="*/ 46 h 115"/>
              <a:gd name="T40" fmla="*/ 372 w 1094"/>
              <a:gd name="T41" fmla="*/ 112 h 115"/>
              <a:gd name="T42" fmla="*/ 367 w 1094"/>
              <a:gd name="T43" fmla="*/ 11 h 115"/>
              <a:gd name="T44" fmla="*/ 482 w 1094"/>
              <a:gd name="T45" fmla="*/ 38 h 115"/>
              <a:gd name="T46" fmla="*/ 502 w 1094"/>
              <a:gd name="T47" fmla="*/ 67 h 115"/>
              <a:gd name="T48" fmla="*/ 449 w 1094"/>
              <a:gd name="T49" fmla="*/ 7 h 115"/>
              <a:gd name="T50" fmla="*/ 615 w 1094"/>
              <a:gd name="T51" fmla="*/ 104 h 115"/>
              <a:gd name="T52" fmla="*/ 553 w 1094"/>
              <a:gd name="T53" fmla="*/ 60 h 115"/>
              <a:gd name="T54" fmla="*/ 615 w 1094"/>
              <a:gd name="T55" fmla="*/ 104 h 115"/>
              <a:gd name="T56" fmla="*/ 538 w 1094"/>
              <a:gd name="T57" fmla="*/ 22 h 115"/>
              <a:gd name="T58" fmla="*/ 567 w 1094"/>
              <a:gd name="T59" fmla="*/ 47 h 115"/>
              <a:gd name="T60" fmla="*/ 619 w 1094"/>
              <a:gd name="T61" fmla="*/ 56 h 115"/>
              <a:gd name="T62" fmla="*/ 631 w 1094"/>
              <a:gd name="T63" fmla="*/ 45 h 115"/>
              <a:gd name="T64" fmla="*/ 716 w 1094"/>
              <a:gd name="T65" fmla="*/ 78 h 115"/>
              <a:gd name="T66" fmla="*/ 671 w 1094"/>
              <a:gd name="T67" fmla="*/ 40 h 115"/>
              <a:gd name="T68" fmla="*/ 685 w 1094"/>
              <a:gd name="T69" fmla="*/ 7 h 115"/>
              <a:gd name="T70" fmla="*/ 740 w 1094"/>
              <a:gd name="T71" fmla="*/ 32 h 115"/>
              <a:gd name="T72" fmla="*/ 671 w 1094"/>
              <a:gd name="T73" fmla="*/ 73 h 115"/>
              <a:gd name="T74" fmla="*/ 716 w 1094"/>
              <a:gd name="T75" fmla="*/ 3 h 115"/>
              <a:gd name="T76" fmla="*/ 733 w 1094"/>
              <a:gd name="T77" fmla="*/ 0 h 115"/>
              <a:gd name="T78" fmla="*/ 776 w 1094"/>
              <a:gd name="T79" fmla="*/ 20 h 115"/>
              <a:gd name="T80" fmla="*/ 806 w 1094"/>
              <a:gd name="T81" fmla="*/ 72 h 115"/>
              <a:gd name="T82" fmla="*/ 764 w 1094"/>
              <a:gd name="T83" fmla="*/ 18 h 115"/>
              <a:gd name="T84" fmla="*/ 865 w 1094"/>
              <a:gd name="T85" fmla="*/ 73 h 115"/>
              <a:gd name="T86" fmla="*/ 932 w 1094"/>
              <a:gd name="T87" fmla="*/ 52 h 115"/>
              <a:gd name="T88" fmla="*/ 932 w 1094"/>
              <a:gd name="T89" fmla="*/ 9 h 115"/>
              <a:gd name="T90" fmla="*/ 881 w 1094"/>
              <a:gd name="T91" fmla="*/ 23 h 115"/>
              <a:gd name="T92" fmla="*/ 916 w 1094"/>
              <a:gd name="T93" fmla="*/ 53 h 115"/>
              <a:gd name="T94" fmla="*/ 913 w 1094"/>
              <a:gd name="T95" fmla="*/ 60 h 115"/>
              <a:gd name="T96" fmla="*/ 912 w 1094"/>
              <a:gd name="T97" fmla="*/ 112 h 115"/>
              <a:gd name="T98" fmla="*/ 933 w 1094"/>
              <a:gd name="T99" fmla="*/ 80 h 115"/>
              <a:gd name="T100" fmla="*/ 926 w 1094"/>
              <a:gd name="T101" fmla="*/ 85 h 115"/>
              <a:gd name="T102" fmla="*/ 1058 w 1094"/>
              <a:gd name="T103" fmla="*/ 6 h 115"/>
              <a:gd name="T104" fmla="*/ 991 w 1094"/>
              <a:gd name="T105" fmla="*/ 33 h 115"/>
              <a:gd name="T106" fmla="*/ 1034 w 1094"/>
              <a:gd name="T107" fmla="*/ 87 h 115"/>
              <a:gd name="T108" fmla="*/ 1056 w 1094"/>
              <a:gd name="T109" fmla="*/ 80 h 115"/>
              <a:gd name="T110" fmla="*/ 1094 w 1094"/>
              <a:gd name="T111" fmla="*/ 23 h 115"/>
              <a:gd name="T112" fmla="*/ 1048 w 1094"/>
              <a:gd name="T113" fmla="*/ 6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4" h="115">
                <a:moveTo>
                  <a:pt x="70" y="48"/>
                </a:moveTo>
                <a:cubicBezTo>
                  <a:pt x="71" y="47"/>
                  <a:pt x="71" y="45"/>
                  <a:pt x="72" y="43"/>
                </a:cubicBezTo>
                <a:cubicBezTo>
                  <a:pt x="63" y="41"/>
                  <a:pt x="63" y="41"/>
                  <a:pt x="63" y="41"/>
                </a:cubicBezTo>
                <a:cubicBezTo>
                  <a:pt x="63" y="43"/>
                  <a:pt x="62" y="45"/>
                  <a:pt x="62" y="47"/>
                </a:cubicBezTo>
                <a:cubicBezTo>
                  <a:pt x="60" y="47"/>
                  <a:pt x="59" y="47"/>
                  <a:pt x="57" y="47"/>
                </a:cubicBezTo>
                <a:cubicBezTo>
                  <a:pt x="55" y="47"/>
                  <a:pt x="47" y="47"/>
                  <a:pt x="39" y="50"/>
                </a:cubicBezTo>
                <a:cubicBezTo>
                  <a:pt x="39" y="44"/>
                  <a:pt x="39" y="38"/>
                  <a:pt x="39" y="32"/>
                </a:cubicBezTo>
                <a:cubicBezTo>
                  <a:pt x="53" y="31"/>
                  <a:pt x="76" y="30"/>
                  <a:pt x="89" y="27"/>
                </a:cubicBezTo>
                <a:cubicBezTo>
                  <a:pt x="88" y="19"/>
                  <a:pt x="88" y="19"/>
                  <a:pt x="88" y="19"/>
                </a:cubicBezTo>
                <a:cubicBezTo>
                  <a:pt x="75" y="22"/>
                  <a:pt x="53" y="24"/>
                  <a:pt x="39" y="24"/>
                </a:cubicBezTo>
                <a:cubicBezTo>
                  <a:pt x="40" y="19"/>
                  <a:pt x="40" y="14"/>
                  <a:pt x="40" y="9"/>
                </a:cubicBezTo>
                <a:cubicBezTo>
                  <a:pt x="42" y="9"/>
                  <a:pt x="43" y="8"/>
                  <a:pt x="44" y="7"/>
                </a:cubicBezTo>
                <a:cubicBezTo>
                  <a:pt x="31" y="6"/>
                  <a:pt x="31" y="6"/>
                  <a:pt x="31" y="6"/>
                </a:cubicBezTo>
                <a:cubicBezTo>
                  <a:pt x="31" y="12"/>
                  <a:pt x="31" y="19"/>
                  <a:pt x="31" y="24"/>
                </a:cubicBezTo>
                <a:cubicBezTo>
                  <a:pt x="21" y="24"/>
                  <a:pt x="10" y="24"/>
                  <a:pt x="4" y="24"/>
                </a:cubicBezTo>
                <a:cubicBezTo>
                  <a:pt x="4" y="32"/>
                  <a:pt x="4" y="32"/>
                  <a:pt x="4" y="32"/>
                </a:cubicBezTo>
                <a:cubicBezTo>
                  <a:pt x="8" y="32"/>
                  <a:pt x="10" y="32"/>
                  <a:pt x="31" y="32"/>
                </a:cubicBezTo>
                <a:cubicBezTo>
                  <a:pt x="31" y="39"/>
                  <a:pt x="31" y="46"/>
                  <a:pt x="31" y="52"/>
                </a:cubicBezTo>
                <a:cubicBezTo>
                  <a:pt x="13" y="59"/>
                  <a:pt x="0" y="72"/>
                  <a:pt x="0" y="89"/>
                </a:cubicBezTo>
                <a:cubicBezTo>
                  <a:pt x="0" y="98"/>
                  <a:pt x="5" y="105"/>
                  <a:pt x="14" y="105"/>
                </a:cubicBezTo>
                <a:cubicBezTo>
                  <a:pt x="20" y="105"/>
                  <a:pt x="27" y="103"/>
                  <a:pt x="37" y="96"/>
                </a:cubicBezTo>
                <a:cubicBezTo>
                  <a:pt x="38" y="98"/>
                  <a:pt x="39" y="100"/>
                  <a:pt x="40" y="102"/>
                </a:cubicBezTo>
                <a:cubicBezTo>
                  <a:pt x="47" y="97"/>
                  <a:pt x="47" y="97"/>
                  <a:pt x="47" y="97"/>
                </a:cubicBezTo>
                <a:cubicBezTo>
                  <a:pt x="46" y="96"/>
                  <a:pt x="45" y="93"/>
                  <a:pt x="44" y="91"/>
                </a:cubicBezTo>
                <a:cubicBezTo>
                  <a:pt x="54" y="82"/>
                  <a:pt x="62" y="69"/>
                  <a:pt x="68" y="56"/>
                </a:cubicBezTo>
                <a:cubicBezTo>
                  <a:pt x="81" y="58"/>
                  <a:pt x="90" y="65"/>
                  <a:pt x="90" y="79"/>
                </a:cubicBezTo>
                <a:cubicBezTo>
                  <a:pt x="90" y="79"/>
                  <a:pt x="90" y="79"/>
                  <a:pt x="90" y="79"/>
                </a:cubicBezTo>
                <a:cubicBezTo>
                  <a:pt x="90" y="95"/>
                  <a:pt x="75" y="104"/>
                  <a:pt x="50" y="106"/>
                </a:cubicBezTo>
                <a:cubicBezTo>
                  <a:pt x="51" y="108"/>
                  <a:pt x="52" y="111"/>
                  <a:pt x="53" y="113"/>
                </a:cubicBezTo>
                <a:cubicBezTo>
                  <a:pt x="83" y="110"/>
                  <a:pt x="99" y="98"/>
                  <a:pt x="99" y="79"/>
                </a:cubicBezTo>
                <a:cubicBezTo>
                  <a:pt x="99" y="65"/>
                  <a:pt x="91" y="52"/>
                  <a:pt x="70" y="48"/>
                </a:cubicBezTo>
                <a:close/>
                <a:moveTo>
                  <a:pt x="16" y="97"/>
                </a:moveTo>
                <a:cubicBezTo>
                  <a:pt x="12" y="97"/>
                  <a:pt x="8" y="95"/>
                  <a:pt x="8" y="88"/>
                </a:cubicBezTo>
                <a:cubicBezTo>
                  <a:pt x="8" y="76"/>
                  <a:pt x="18" y="66"/>
                  <a:pt x="31" y="60"/>
                </a:cubicBezTo>
                <a:cubicBezTo>
                  <a:pt x="32" y="71"/>
                  <a:pt x="33" y="81"/>
                  <a:pt x="35" y="88"/>
                </a:cubicBezTo>
                <a:cubicBezTo>
                  <a:pt x="28" y="93"/>
                  <a:pt x="22" y="97"/>
                  <a:pt x="16" y="97"/>
                </a:cubicBezTo>
                <a:close/>
                <a:moveTo>
                  <a:pt x="42" y="82"/>
                </a:moveTo>
                <a:cubicBezTo>
                  <a:pt x="40" y="75"/>
                  <a:pt x="39" y="67"/>
                  <a:pt x="39" y="57"/>
                </a:cubicBezTo>
                <a:cubicBezTo>
                  <a:pt x="48" y="54"/>
                  <a:pt x="57" y="54"/>
                  <a:pt x="59" y="55"/>
                </a:cubicBezTo>
                <a:cubicBezTo>
                  <a:pt x="55" y="65"/>
                  <a:pt x="49" y="75"/>
                  <a:pt x="42" y="82"/>
                </a:cubicBezTo>
                <a:close/>
                <a:moveTo>
                  <a:pt x="125" y="75"/>
                </a:moveTo>
                <a:cubicBezTo>
                  <a:pt x="123" y="68"/>
                  <a:pt x="122" y="59"/>
                  <a:pt x="122" y="52"/>
                </a:cubicBezTo>
                <a:cubicBezTo>
                  <a:pt x="122" y="41"/>
                  <a:pt x="123" y="28"/>
                  <a:pt x="126" y="13"/>
                </a:cubicBezTo>
                <a:cubicBezTo>
                  <a:pt x="138" y="15"/>
                  <a:pt x="138" y="15"/>
                  <a:pt x="138" y="15"/>
                </a:cubicBezTo>
                <a:cubicBezTo>
                  <a:pt x="137" y="16"/>
                  <a:pt x="136" y="17"/>
                  <a:pt x="134" y="17"/>
                </a:cubicBezTo>
                <a:cubicBezTo>
                  <a:pt x="132" y="27"/>
                  <a:pt x="130" y="42"/>
                  <a:pt x="130" y="52"/>
                </a:cubicBezTo>
                <a:cubicBezTo>
                  <a:pt x="130" y="54"/>
                  <a:pt x="130" y="57"/>
                  <a:pt x="131" y="58"/>
                </a:cubicBezTo>
                <a:cubicBezTo>
                  <a:pt x="133" y="52"/>
                  <a:pt x="137" y="44"/>
                  <a:pt x="140" y="40"/>
                </a:cubicBezTo>
                <a:cubicBezTo>
                  <a:pt x="141" y="41"/>
                  <a:pt x="143" y="44"/>
                  <a:pt x="145" y="45"/>
                </a:cubicBezTo>
                <a:cubicBezTo>
                  <a:pt x="136" y="61"/>
                  <a:pt x="133" y="65"/>
                  <a:pt x="133" y="71"/>
                </a:cubicBezTo>
                <a:cubicBezTo>
                  <a:pt x="133" y="71"/>
                  <a:pt x="133" y="72"/>
                  <a:pt x="133" y="74"/>
                </a:cubicBezTo>
                <a:lnTo>
                  <a:pt x="125" y="75"/>
                </a:lnTo>
                <a:close/>
                <a:moveTo>
                  <a:pt x="190" y="10"/>
                </a:moveTo>
                <a:cubicBezTo>
                  <a:pt x="189" y="11"/>
                  <a:pt x="188" y="12"/>
                  <a:pt x="186" y="12"/>
                </a:cubicBezTo>
                <a:cubicBezTo>
                  <a:pt x="187" y="23"/>
                  <a:pt x="188" y="40"/>
                  <a:pt x="188" y="54"/>
                </a:cubicBezTo>
                <a:cubicBezTo>
                  <a:pt x="188" y="77"/>
                  <a:pt x="180" y="98"/>
                  <a:pt x="144" y="113"/>
                </a:cubicBezTo>
                <a:cubicBezTo>
                  <a:pt x="142" y="111"/>
                  <a:pt x="140" y="108"/>
                  <a:pt x="138" y="106"/>
                </a:cubicBezTo>
                <a:cubicBezTo>
                  <a:pt x="171" y="94"/>
                  <a:pt x="179" y="74"/>
                  <a:pt x="179" y="54"/>
                </a:cubicBezTo>
                <a:cubicBezTo>
                  <a:pt x="179" y="39"/>
                  <a:pt x="178" y="22"/>
                  <a:pt x="177" y="9"/>
                </a:cubicBezTo>
                <a:lnTo>
                  <a:pt x="190" y="10"/>
                </a:lnTo>
                <a:close/>
                <a:moveTo>
                  <a:pt x="253" y="10"/>
                </a:moveTo>
                <a:cubicBezTo>
                  <a:pt x="253" y="11"/>
                  <a:pt x="252" y="12"/>
                  <a:pt x="249" y="12"/>
                </a:cubicBezTo>
                <a:cubicBezTo>
                  <a:pt x="248" y="19"/>
                  <a:pt x="246" y="30"/>
                  <a:pt x="244" y="38"/>
                </a:cubicBezTo>
                <a:cubicBezTo>
                  <a:pt x="250" y="37"/>
                  <a:pt x="255" y="37"/>
                  <a:pt x="258" y="37"/>
                </a:cubicBezTo>
                <a:cubicBezTo>
                  <a:pt x="276" y="36"/>
                  <a:pt x="282" y="48"/>
                  <a:pt x="282" y="66"/>
                </a:cubicBezTo>
                <a:cubicBezTo>
                  <a:pt x="282" y="75"/>
                  <a:pt x="281" y="86"/>
                  <a:pt x="278" y="93"/>
                </a:cubicBezTo>
                <a:cubicBezTo>
                  <a:pt x="274" y="106"/>
                  <a:pt x="267" y="111"/>
                  <a:pt x="257" y="111"/>
                </a:cubicBezTo>
                <a:cubicBezTo>
                  <a:pt x="252" y="111"/>
                  <a:pt x="245" y="109"/>
                  <a:pt x="235" y="101"/>
                </a:cubicBezTo>
                <a:cubicBezTo>
                  <a:pt x="236" y="99"/>
                  <a:pt x="237" y="96"/>
                  <a:pt x="238" y="94"/>
                </a:cubicBezTo>
                <a:cubicBezTo>
                  <a:pt x="248" y="101"/>
                  <a:pt x="253" y="103"/>
                  <a:pt x="257" y="103"/>
                </a:cubicBezTo>
                <a:cubicBezTo>
                  <a:pt x="264" y="103"/>
                  <a:pt x="268" y="99"/>
                  <a:pt x="270" y="91"/>
                </a:cubicBezTo>
                <a:cubicBezTo>
                  <a:pt x="273" y="83"/>
                  <a:pt x="274" y="72"/>
                  <a:pt x="274" y="66"/>
                </a:cubicBezTo>
                <a:cubicBezTo>
                  <a:pt x="274" y="52"/>
                  <a:pt x="269" y="44"/>
                  <a:pt x="257" y="44"/>
                </a:cubicBezTo>
                <a:cubicBezTo>
                  <a:pt x="254" y="44"/>
                  <a:pt x="249" y="45"/>
                  <a:pt x="243" y="46"/>
                </a:cubicBezTo>
                <a:cubicBezTo>
                  <a:pt x="237" y="70"/>
                  <a:pt x="230" y="91"/>
                  <a:pt x="218" y="111"/>
                </a:cubicBezTo>
                <a:cubicBezTo>
                  <a:pt x="210" y="107"/>
                  <a:pt x="210" y="107"/>
                  <a:pt x="210" y="107"/>
                </a:cubicBezTo>
                <a:cubicBezTo>
                  <a:pt x="222" y="88"/>
                  <a:pt x="228" y="69"/>
                  <a:pt x="234" y="47"/>
                </a:cubicBezTo>
                <a:cubicBezTo>
                  <a:pt x="228" y="47"/>
                  <a:pt x="219" y="48"/>
                  <a:pt x="213" y="49"/>
                </a:cubicBezTo>
                <a:cubicBezTo>
                  <a:pt x="212" y="41"/>
                  <a:pt x="212" y="41"/>
                  <a:pt x="212" y="41"/>
                </a:cubicBezTo>
                <a:cubicBezTo>
                  <a:pt x="218" y="40"/>
                  <a:pt x="228" y="39"/>
                  <a:pt x="236" y="38"/>
                </a:cubicBezTo>
                <a:cubicBezTo>
                  <a:pt x="237" y="30"/>
                  <a:pt x="239" y="19"/>
                  <a:pt x="241" y="8"/>
                </a:cubicBezTo>
                <a:lnTo>
                  <a:pt x="253" y="10"/>
                </a:lnTo>
                <a:close/>
                <a:moveTo>
                  <a:pt x="281" y="6"/>
                </a:moveTo>
                <a:cubicBezTo>
                  <a:pt x="287" y="11"/>
                  <a:pt x="294" y="18"/>
                  <a:pt x="297" y="23"/>
                </a:cubicBezTo>
                <a:cubicBezTo>
                  <a:pt x="293" y="26"/>
                  <a:pt x="293" y="26"/>
                  <a:pt x="293" y="26"/>
                </a:cubicBezTo>
                <a:cubicBezTo>
                  <a:pt x="289" y="21"/>
                  <a:pt x="282" y="14"/>
                  <a:pt x="277" y="10"/>
                </a:cubicBezTo>
                <a:lnTo>
                  <a:pt x="281" y="6"/>
                </a:lnTo>
                <a:close/>
                <a:moveTo>
                  <a:pt x="308" y="76"/>
                </a:moveTo>
                <a:cubicBezTo>
                  <a:pt x="304" y="59"/>
                  <a:pt x="295" y="44"/>
                  <a:pt x="284" y="35"/>
                </a:cubicBezTo>
                <a:cubicBezTo>
                  <a:pt x="291" y="30"/>
                  <a:pt x="291" y="30"/>
                  <a:pt x="291" y="30"/>
                </a:cubicBezTo>
                <a:cubicBezTo>
                  <a:pt x="302" y="40"/>
                  <a:pt x="313" y="55"/>
                  <a:pt x="317" y="73"/>
                </a:cubicBezTo>
                <a:lnTo>
                  <a:pt x="308" y="76"/>
                </a:lnTo>
                <a:close/>
                <a:moveTo>
                  <a:pt x="299" y="1"/>
                </a:moveTo>
                <a:cubicBezTo>
                  <a:pt x="305" y="6"/>
                  <a:pt x="312" y="13"/>
                  <a:pt x="316" y="18"/>
                </a:cubicBezTo>
                <a:cubicBezTo>
                  <a:pt x="311" y="22"/>
                  <a:pt x="311" y="22"/>
                  <a:pt x="311" y="22"/>
                </a:cubicBezTo>
                <a:cubicBezTo>
                  <a:pt x="308" y="16"/>
                  <a:pt x="300" y="9"/>
                  <a:pt x="295" y="5"/>
                </a:cubicBezTo>
                <a:lnTo>
                  <a:pt x="299" y="1"/>
                </a:lnTo>
                <a:close/>
                <a:moveTo>
                  <a:pt x="411" y="47"/>
                </a:moveTo>
                <a:cubicBezTo>
                  <a:pt x="411" y="47"/>
                  <a:pt x="411" y="47"/>
                  <a:pt x="410" y="47"/>
                </a:cubicBezTo>
                <a:cubicBezTo>
                  <a:pt x="409" y="47"/>
                  <a:pt x="408" y="47"/>
                  <a:pt x="408" y="46"/>
                </a:cubicBezTo>
                <a:cubicBezTo>
                  <a:pt x="372" y="57"/>
                  <a:pt x="340" y="72"/>
                  <a:pt x="340" y="88"/>
                </a:cubicBezTo>
                <a:cubicBezTo>
                  <a:pt x="340" y="100"/>
                  <a:pt x="353" y="104"/>
                  <a:pt x="372" y="104"/>
                </a:cubicBezTo>
                <a:cubicBezTo>
                  <a:pt x="391" y="104"/>
                  <a:pt x="406" y="102"/>
                  <a:pt x="415" y="101"/>
                </a:cubicBezTo>
                <a:cubicBezTo>
                  <a:pt x="415" y="110"/>
                  <a:pt x="415" y="110"/>
                  <a:pt x="415" y="110"/>
                </a:cubicBezTo>
                <a:cubicBezTo>
                  <a:pt x="404" y="111"/>
                  <a:pt x="386" y="112"/>
                  <a:pt x="372" y="112"/>
                </a:cubicBezTo>
                <a:cubicBezTo>
                  <a:pt x="349" y="112"/>
                  <a:pt x="331" y="107"/>
                  <a:pt x="331" y="89"/>
                </a:cubicBezTo>
                <a:cubicBezTo>
                  <a:pt x="331" y="76"/>
                  <a:pt x="344" y="65"/>
                  <a:pt x="363" y="55"/>
                </a:cubicBezTo>
                <a:cubicBezTo>
                  <a:pt x="359" y="48"/>
                  <a:pt x="357" y="34"/>
                  <a:pt x="357" y="7"/>
                </a:cubicBezTo>
                <a:cubicBezTo>
                  <a:pt x="370" y="8"/>
                  <a:pt x="370" y="8"/>
                  <a:pt x="370" y="8"/>
                </a:cubicBezTo>
                <a:cubicBezTo>
                  <a:pt x="370" y="9"/>
                  <a:pt x="369" y="10"/>
                  <a:pt x="367" y="11"/>
                </a:cubicBezTo>
                <a:cubicBezTo>
                  <a:pt x="367" y="32"/>
                  <a:pt x="367" y="45"/>
                  <a:pt x="371" y="51"/>
                </a:cubicBezTo>
                <a:cubicBezTo>
                  <a:pt x="382" y="46"/>
                  <a:pt x="395" y="41"/>
                  <a:pt x="408" y="37"/>
                </a:cubicBezTo>
                <a:lnTo>
                  <a:pt x="411" y="47"/>
                </a:lnTo>
                <a:close/>
                <a:moveTo>
                  <a:pt x="432" y="48"/>
                </a:moveTo>
                <a:cubicBezTo>
                  <a:pt x="450" y="43"/>
                  <a:pt x="473" y="38"/>
                  <a:pt x="482" y="38"/>
                </a:cubicBezTo>
                <a:cubicBezTo>
                  <a:pt x="500" y="38"/>
                  <a:pt x="511" y="48"/>
                  <a:pt x="511" y="66"/>
                </a:cubicBezTo>
                <a:cubicBezTo>
                  <a:pt x="511" y="67"/>
                  <a:pt x="511" y="67"/>
                  <a:pt x="511" y="67"/>
                </a:cubicBezTo>
                <a:cubicBezTo>
                  <a:pt x="510" y="89"/>
                  <a:pt x="493" y="105"/>
                  <a:pt x="459" y="114"/>
                </a:cubicBezTo>
                <a:cubicBezTo>
                  <a:pt x="458" y="112"/>
                  <a:pt x="455" y="109"/>
                  <a:pt x="453" y="107"/>
                </a:cubicBezTo>
                <a:cubicBezTo>
                  <a:pt x="484" y="99"/>
                  <a:pt x="502" y="85"/>
                  <a:pt x="502" y="67"/>
                </a:cubicBezTo>
                <a:cubicBezTo>
                  <a:pt x="502" y="55"/>
                  <a:pt x="496" y="47"/>
                  <a:pt x="482" y="47"/>
                </a:cubicBezTo>
                <a:cubicBezTo>
                  <a:pt x="472" y="47"/>
                  <a:pt x="453" y="51"/>
                  <a:pt x="438" y="56"/>
                </a:cubicBezTo>
                <a:cubicBezTo>
                  <a:pt x="438" y="57"/>
                  <a:pt x="437" y="58"/>
                  <a:pt x="436" y="59"/>
                </a:cubicBezTo>
                <a:lnTo>
                  <a:pt x="432" y="48"/>
                </a:lnTo>
                <a:close/>
                <a:moveTo>
                  <a:pt x="449" y="7"/>
                </a:moveTo>
                <a:cubicBezTo>
                  <a:pt x="466" y="8"/>
                  <a:pt x="485" y="12"/>
                  <a:pt x="497" y="16"/>
                </a:cubicBezTo>
                <a:cubicBezTo>
                  <a:pt x="495" y="24"/>
                  <a:pt x="495" y="24"/>
                  <a:pt x="495" y="24"/>
                </a:cubicBezTo>
                <a:cubicBezTo>
                  <a:pt x="482" y="20"/>
                  <a:pt x="463" y="16"/>
                  <a:pt x="447" y="15"/>
                </a:cubicBezTo>
                <a:lnTo>
                  <a:pt x="449" y="7"/>
                </a:lnTo>
                <a:close/>
                <a:moveTo>
                  <a:pt x="615" y="104"/>
                </a:moveTo>
                <a:cubicBezTo>
                  <a:pt x="604" y="105"/>
                  <a:pt x="590" y="106"/>
                  <a:pt x="578" y="106"/>
                </a:cubicBezTo>
                <a:cubicBezTo>
                  <a:pt x="568" y="106"/>
                  <a:pt x="559" y="106"/>
                  <a:pt x="555" y="105"/>
                </a:cubicBezTo>
                <a:cubicBezTo>
                  <a:pt x="540" y="102"/>
                  <a:pt x="534" y="92"/>
                  <a:pt x="534" y="82"/>
                </a:cubicBezTo>
                <a:cubicBezTo>
                  <a:pt x="534" y="73"/>
                  <a:pt x="539" y="63"/>
                  <a:pt x="546" y="56"/>
                </a:cubicBezTo>
                <a:cubicBezTo>
                  <a:pt x="553" y="60"/>
                  <a:pt x="553" y="60"/>
                  <a:pt x="553" y="60"/>
                </a:cubicBezTo>
                <a:cubicBezTo>
                  <a:pt x="546" y="67"/>
                  <a:pt x="542" y="74"/>
                  <a:pt x="542" y="81"/>
                </a:cubicBezTo>
                <a:cubicBezTo>
                  <a:pt x="542" y="88"/>
                  <a:pt x="547" y="94"/>
                  <a:pt x="557" y="97"/>
                </a:cubicBezTo>
                <a:cubicBezTo>
                  <a:pt x="561" y="98"/>
                  <a:pt x="568" y="98"/>
                  <a:pt x="577" y="98"/>
                </a:cubicBezTo>
                <a:cubicBezTo>
                  <a:pt x="588" y="98"/>
                  <a:pt x="602" y="97"/>
                  <a:pt x="614" y="95"/>
                </a:cubicBezTo>
                <a:lnTo>
                  <a:pt x="615" y="104"/>
                </a:lnTo>
                <a:close/>
                <a:moveTo>
                  <a:pt x="561" y="43"/>
                </a:moveTo>
                <a:cubicBezTo>
                  <a:pt x="567" y="38"/>
                  <a:pt x="575" y="32"/>
                  <a:pt x="582" y="29"/>
                </a:cubicBezTo>
                <a:cubicBezTo>
                  <a:pt x="582" y="29"/>
                  <a:pt x="582" y="29"/>
                  <a:pt x="582" y="29"/>
                </a:cubicBezTo>
                <a:cubicBezTo>
                  <a:pt x="573" y="30"/>
                  <a:pt x="552" y="30"/>
                  <a:pt x="539" y="30"/>
                </a:cubicBezTo>
                <a:cubicBezTo>
                  <a:pt x="539" y="28"/>
                  <a:pt x="539" y="24"/>
                  <a:pt x="538" y="22"/>
                </a:cubicBezTo>
                <a:cubicBezTo>
                  <a:pt x="545" y="22"/>
                  <a:pt x="545" y="22"/>
                  <a:pt x="545" y="22"/>
                </a:cubicBezTo>
                <a:cubicBezTo>
                  <a:pt x="560" y="22"/>
                  <a:pt x="592" y="22"/>
                  <a:pt x="607" y="18"/>
                </a:cubicBezTo>
                <a:cubicBezTo>
                  <a:pt x="608" y="27"/>
                  <a:pt x="608" y="27"/>
                  <a:pt x="608" y="27"/>
                </a:cubicBezTo>
                <a:cubicBezTo>
                  <a:pt x="604" y="27"/>
                  <a:pt x="601" y="28"/>
                  <a:pt x="595" y="30"/>
                </a:cubicBezTo>
                <a:cubicBezTo>
                  <a:pt x="589" y="33"/>
                  <a:pt x="577" y="40"/>
                  <a:pt x="567" y="47"/>
                </a:cubicBezTo>
                <a:lnTo>
                  <a:pt x="561" y="43"/>
                </a:lnTo>
                <a:close/>
                <a:moveTo>
                  <a:pt x="614" y="60"/>
                </a:moveTo>
                <a:cubicBezTo>
                  <a:pt x="611" y="55"/>
                  <a:pt x="604" y="48"/>
                  <a:pt x="598" y="44"/>
                </a:cubicBezTo>
                <a:cubicBezTo>
                  <a:pt x="602" y="40"/>
                  <a:pt x="602" y="40"/>
                  <a:pt x="602" y="40"/>
                </a:cubicBezTo>
                <a:cubicBezTo>
                  <a:pt x="608" y="44"/>
                  <a:pt x="615" y="51"/>
                  <a:pt x="619" y="56"/>
                </a:cubicBezTo>
                <a:lnTo>
                  <a:pt x="614" y="60"/>
                </a:lnTo>
                <a:close/>
                <a:moveTo>
                  <a:pt x="627" y="49"/>
                </a:moveTo>
                <a:cubicBezTo>
                  <a:pt x="624" y="44"/>
                  <a:pt x="617" y="37"/>
                  <a:pt x="611" y="32"/>
                </a:cubicBezTo>
                <a:cubicBezTo>
                  <a:pt x="615" y="29"/>
                  <a:pt x="615" y="29"/>
                  <a:pt x="615" y="29"/>
                </a:cubicBezTo>
                <a:cubicBezTo>
                  <a:pt x="621" y="33"/>
                  <a:pt x="628" y="40"/>
                  <a:pt x="631" y="45"/>
                </a:cubicBezTo>
                <a:lnTo>
                  <a:pt x="627" y="49"/>
                </a:lnTo>
                <a:close/>
                <a:moveTo>
                  <a:pt x="740" y="32"/>
                </a:moveTo>
                <a:cubicBezTo>
                  <a:pt x="729" y="35"/>
                  <a:pt x="714" y="38"/>
                  <a:pt x="700" y="39"/>
                </a:cubicBezTo>
                <a:cubicBezTo>
                  <a:pt x="704" y="55"/>
                  <a:pt x="710" y="65"/>
                  <a:pt x="722" y="71"/>
                </a:cubicBezTo>
                <a:cubicBezTo>
                  <a:pt x="716" y="78"/>
                  <a:pt x="716" y="78"/>
                  <a:pt x="716" y="78"/>
                </a:cubicBezTo>
                <a:cubicBezTo>
                  <a:pt x="710" y="73"/>
                  <a:pt x="702" y="70"/>
                  <a:pt x="689" y="70"/>
                </a:cubicBezTo>
                <a:cubicBezTo>
                  <a:pt x="688" y="63"/>
                  <a:pt x="688" y="63"/>
                  <a:pt x="688" y="63"/>
                </a:cubicBezTo>
                <a:cubicBezTo>
                  <a:pt x="694" y="63"/>
                  <a:pt x="698" y="64"/>
                  <a:pt x="701" y="64"/>
                </a:cubicBezTo>
                <a:cubicBezTo>
                  <a:pt x="698" y="60"/>
                  <a:pt x="694" y="50"/>
                  <a:pt x="691" y="40"/>
                </a:cubicBezTo>
                <a:cubicBezTo>
                  <a:pt x="686" y="40"/>
                  <a:pt x="678" y="40"/>
                  <a:pt x="671" y="40"/>
                </a:cubicBezTo>
                <a:cubicBezTo>
                  <a:pt x="663" y="40"/>
                  <a:pt x="650" y="40"/>
                  <a:pt x="643" y="40"/>
                </a:cubicBezTo>
                <a:cubicBezTo>
                  <a:pt x="643" y="32"/>
                  <a:pt x="643" y="32"/>
                  <a:pt x="643" y="32"/>
                </a:cubicBezTo>
                <a:cubicBezTo>
                  <a:pt x="650" y="32"/>
                  <a:pt x="660" y="32"/>
                  <a:pt x="671" y="32"/>
                </a:cubicBezTo>
                <a:cubicBezTo>
                  <a:pt x="677" y="32"/>
                  <a:pt x="684" y="32"/>
                  <a:pt x="689" y="32"/>
                </a:cubicBezTo>
                <a:cubicBezTo>
                  <a:pt x="688" y="25"/>
                  <a:pt x="686" y="16"/>
                  <a:pt x="685" y="7"/>
                </a:cubicBezTo>
                <a:cubicBezTo>
                  <a:pt x="698" y="7"/>
                  <a:pt x="698" y="7"/>
                  <a:pt x="698" y="7"/>
                </a:cubicBezTo>
                <a:cubicBezTo>
                  <a:pt x="698" y="9"/>
                  <a:pt x="697" y="10"/>
                  <a:pt x="695" y="10"/>
                </a:cubicBezTo>
                <a:cubicBezTo>
                  <a:pt x="695" y="17"/>
                  <a:pt x="696" y="24"/>
                  <a:pt x="698" y="31"/>
                </a:cubicBezTo>
                <a:cubicBezTo>
                  <a:pt x="712" y="30"/>
                  <a:pt x="727" y="27"/>
                  <a:pt x="738" y="24"/>
                </a:cubicBezTo>
                <a:lnTo>
                  <a:pt x="740" y="32"/>
                </a:lnTo>
                <a:close/>
                <a:moveTo>
                  <a:pt x="719" y="112"/>
                </a:moveTo>
                <a:cubicBezTo>
                  <a:pt x="713" y="112"/>
                  <a:pt x="707" y="112"/>
                  <a:pt x="696" y="112"/>
                </a:cubicBezTo>
                <a:cubicBezTo>
                  <a:pt x="671" y="112"/>
                  <a:pt x="653" y="104"/>
                  <a:pt x="653" y="88"/>
                </a:cubicBezTo>
                <a:cubicBezTo>
                  <a:pt x="653" y="81"/>
                  <a:pt x="658" y="74"/>
                  <a:pt x="664" y="68"/>
                </a:cubicBezTo>
                <a:cubicBezTo>
                  <a:pt x="671" y="73"/>
                  <a:pt x="671" y="73"/>
                  <a:pt x="671" y="73"/>
                </a:cubicBezTo>
                <a:cubicBezTo>
                  <a:pt x="665" y="77"/>
                  <a:pt x="662" y="83"/>
                  <a:pt x="662" y="88"/>
                </a:cubicBezTo>
                <a:cubicBezTo>
                  <a:pt x="662" y="100"/>
                  <a:pt x="677" y="104"/>
                  <a:pt x="697" y="104"/>
                </a:cubicBezTo>
                <a:cubicBezTo>
                  <a:pt x="707" y="104"/>
                  <a:pt x="713" y="104"/>
                  <a:pt x="719" y="103"/>
                </a:cubicBezTo>
                <a:lnTo>
                  <a:pt x="719" y="112"/>
                </a:lnTo>
                <a:close/>
                <a:moveTo>
                  <a:pt x="716" y="3"/>
                </a:moveTo>
                <a:cubicBezTo>
                  <a:pt x="721" y="8"/>
                  <a:pt x="727" y="14"/>
                  <a:pt x="730" y="19"/>
                </a:cubicBezTo>
                <a:cubicBezTo>
                  <a:pt x="725" y="23"/>
                  <a:pt x="725" y="23"/>
                  <a:pt x="725" y="23"/>
                </a:cubicBezTo>
                <a:cubicBezTo>
                  <a:pt x="722" y="17"/>
                  <a:pt x="716" y="11"/>
                  <a:pt x="712" y="6"/>
                </a:cubicBezTo>
                <a:lnTo>
                  <a:pt x="716" y="3"/>
                </a:lnTo>
                <a:close/>
                <a:moveTo>
                  <a:pt x="733" y="0"/>
                </a:moveTo>
                <a:cubicBezTo>
                  <a:pt x="738" y="5"/>
                  <a:pt x="744" y="11"/>
                  <a:pt x="747" y="16"/>
                </a:cubicBezTo>
                <a:cubicBezTo>
                  <a:pt x="742" y="20"/>
                  <a:pt x="742" y="20"/>
                  <a:pt x="742" y="20"/>
                </a:cubicBezTo>
                <a:cubicBezTo>
                  <a:pt x="739" y="15"/>
                  <a:pt x="733" y="8"/>
                  <a:pt x="728" y="3"/>
                </a:cubicBezTo>
                <a:lnTo>
                  <a:pt x="733" y="0"/>
                </a:lnTo>
                <a:close/>
                <a:moveTo>
                  <a:pt x="776" y="20"/>
                </a:moveTo>
                <a:cubicBezTo>
                  <a:pt x="776" y="21"/>
                  <a:pt x="775" y="22"/>
                  <a:pt x="773" y="22"/>
                </a:cubicBezTo>
                <a:cubicBezTo>
                  <a:pt x="772" y="31"/>
                  <a:pt x="771" y="42"/>
                  <a:pt x="771" y="52"/>
                </a:cubicBezTo>
                <a:cubicBezTo>
                  <a:pt x="771" y="57"/>
                  <a:pt x="771" y="61"/>
                  <a:pt x="771" y="65"/>
                </a:cubicBezTo>
                <a:cubicBezTo>
                  <a:pt x="773" y="85"/>
                  <a:pt x="781" y="98"/>
                  <a:pt x="790" y="97"/>
                </a:cubicBezTo>
                <a:cubicBezTo>
                  <a:pt x="795" y="97"/>
                  <a:pt x="801" y="85"/>
                  <a:pt x="806" y="72"/>
                </a:cubicBezTo>
                <a:cubicBezTo>
                  <a:pt x="807" y="73"/>
                  <a:pt x="811" y="76"/>
                  <a:pt x="813" y="77"/>
                </a:cubicBezTo>
                <a:cubicBezTo>
                  <a:pt x="807" y="93"/>
                  <a:pt x="800" y="106"/>
                  <a:pt x="790" y="107"/>
                </a:cubicBezTo>
                <a:cubicBezTo>
                  <a:pt x="775" y="107"/>
                  <a:pt x="764" y="88"/>
                  <a:pt x="763" y="65"/>
                </a:cubicBezTo>
                <a:cubicBezTo>
                  <a:pt x="762" y="61"/>
                  <a:pt x="762" y="56"/>
                  <a:pt x="762" y="50"/>
                </a:cubicBezTo>
                <a:cubicBezTo>
                  <a:pt x="762" y="40"/>
                  <a:pt x="763" y="28"/>
                  <a:pt x="764" y="18"/>
                </a:cubicBezTo>
                <a:lnTo>
                  <a:pt x="776" y="20"/>
                </a:lnTo>
                <a:close/>
                <a:moveTo>
                  <a:pt x="856" y="76"/>
                </a:moveTo>
                <a:cubicBezTo>
                  <a:pt x="853" y="55"/>
                  <a:pt x="842" y="40"/>
                  <a:pt x="826" y="31"/>
                </a:cubicBezTo>
                <a:cubicBezTo>
                  <a:pt x="831" y="24"/>
                  <a:pt x="831" y="24"/>
                  <a:pt x="831" y="24"/>
                </a:cubicBezTo>
                <a:cubicBezTo>
                  <a:pt x="849" y="34"/>
                  <a:pt x="862" y="51"/>
                  <a:pt x="865" y="73"/>
                </a:cubicBezTo>
                <a:lnTo>
                  <a:pt x="856" y="76"/>
                </a:lnTo>
                <a:close/>
                <a:moveTo>
                  <a:pt x="932" y="60"/>
                </a:moveTo>
                <a:cubicBezTo>
                  <a:pt x="944" y="59"/>
                  <a:pt x="957" y="58"/>
                  <a:pt x="967" y="56"/>
                </a:cubicBezTo>
                <a:cubicBezTo>
                  <a:pt x="966" y="48"/>
                  <a:pt x="966" y="48"/>
                  <a:pt x="966" y="48"/>
                </a:cubicBezTo>
                <a:cubicBezTo>
                  <a:pt x="957" y="50"/>
                  <a:pt x="944" y="52"/>
                  <a:pt x="932" y="52"/>
                </a:cubicBezTo>
                <a:cubicBezTo>
                  <a:pt x="932" y="45"/>
                  <a:pt x="932" y="38"/>
                  <a:pt x="932" y="30"/>
                </a:cubicBezTo>
                <a:cubicBezTo>
                  <a:pt x="947" y="30"/>
                  <a:pt x="961" y="28"/>
                  <a:pt x="973" y="26"/>
                </a:cubicBezTo>
                <a:cubicBezTo>
                  <a:pt x="972" y="18"/>
                  <a:pt x="972" y="18"/>
                  <a:pt x="972" y="18"/>
                </a:cubicBezTo>
                <a:cubicBezTo>
                  <a:pt x="960" y="21"/>
                  <a:pt x="946" y="22"/>
                  <a:pt x="932" y="23"/>
                </a:cubicBezTo>
                <a:cubicBezTo>
                  <a:pt x="932" y="21"/>
                  <a:pt x="932" y="11"/>
                  <a:pt x="932" y="9"/>
                </a:cubicBezTo>
                <a:cubicBezTo>
                  <a:pt x="934" y="9"/>
                  <a:pt x="935" y="8"/>
                  <a:pt x="935" y="7"/>
                </a:cubicBezTo>
                <a:cubicBezTo>
                  <a:pt x="923" y="6"/>
                  <a:pt x="923" y="6"/>
                  <a:pt x="923" y="6"/>
                </a:cubicBezTo>
                <a:cubicBezTo>
                  <a:pt x="923" y="10"/>
                  <a:pt x="923" y="17"/>
                  <a:pt x="923" y="23"/>
                </a:cubicBezTo>
                <a:cubicBezTo>
                  <a:pt x="918" y="23"/>
                  <a:pt x="912" y="23"/>
                  <a:pt x="907" y="23"/>
                </a:cubicBezTo>
                <a:cubicBezTo>
                  <a:pt x="898" y="23"/>
                  <a:pt x="888" y="23"/>
                  <a:pt x="881" y="23"/>
                </a:cubicBezTo>
                <a:cubicBezTo>
                  <a:pt x="881" y="31"/>
                  <a:pt x="881" y="31"/>
                  <a:pt x="881" y="31"/>
                </a:cubicBezTo>
                <a:cubicBezTo>
                  <a:pt x="888" y="31"/>
                  <a:pt x="899" y="31"/>
                  <a:pt x="907" y="31"/>
                </a:cubicBezTo>
                <a:cubicBezTo>
                  <a:pt x="912" y="31"/>
                  <a:pt x="918" y="31"/>
                  <a:pt x="923" y="31"/>
                </a:cubicBezTo>
                <a:cubicBezTo>
                  <a:pt x="924" y="53"/>
                  <a:pt x="924" y="53"/>
                  <a:pt x="924" y="53"/>
                </a:cubicBezTo>
                <a:cubicBezTo>
                  <a:pt x="922" y="53"/>
                  <a:pt x="919" y="53"/>
                  <a:pt x="916" y="53"/>
                </a:cubicBezTo>
                <a:cubicBezTo>
                  <a:pt x="901" y="53"/>
                  <a:pt x="895" y="52"/>
                  <a:pt x="895" y="49"/>
                </a:cubicBezTo>
                <a:cubicBezTo>
                  <a:pt x="895" y="46"/>
                  <a:pt x="898" y="44"/>
                  <a:pt x="904" y="41"/>
                </a:cubicBezTo>
                <a:cubicBezTo>
                  <a:pt x="898" y="37"/>
                  <a:pt x="898" y="37"/>
                  <a:pt x="898" y="37"/>
                </a:cubicBezTo>
                <a:cubicBezTo>
                  <a:pt x="890" y="42"/>
                  <a:pt x="887" y="46"/>
                  <a:pt x="887" y="50"/>
                </a:cubicBezTo>
                <a:cubicBezTo>
                  <a:pt x="887" y="57"/>
                  <a:pt x="892" y="60"/>
                  <a:pt x="913" y="60"/>
                </a:cubicBezTo>
                <a:cubicBezTo>
                  <a:pt x="916" y="60"/>
                  <a:pt x="921" y="60"/>
                  <a:pt x="925" y="60"/>
                </a:cubicBezTo>
                <a:cubicBezTo>
                  <a:pt x="925" y="67"/>
                  <a:pt x="925" y="73"/>
                  <a:pt x="925" y="78"/>
                </a:cubicBezTo>
                <a:cubicBezTo>
                  <a:pt x="921" y="77"/>
                  <a:pt x="916" y="77"/>
                  <a:pt x="912" y="77"/>
                </a:cubicBezTo>
                <a:cubicBezTo>
                  <a:pt x="899" y="77"/>
                  <a:pt x="886" y="83"/>
                  <a:pt x="886" y="94"/>
                </a:cubicBezTo>
                <a:cubicBezTo>
                  <a:pt x="886" y="106"/>
                  <a:pt x="897" y="112"/>
                  <a:pt x="912" y="112"/>
                </a:cubicBezTo>
                <a:cubicBezTo>
                  <a:pt x="927" y="112"/>
                  <a:pt x="934" y="105"/>
                  <a:pt x="934" y="94"/>
                </a:cubicBezTo>
                <a:cubicBezTo>
                  <a:pt x="934" y="92"/>
                  <a:pt x="934" y="90"/>
                  <a:pt x="934" y="88"/>
                </a:cubicBezTo>
                <a:cubicBezTo>
                  <a:pt x="942" y="92"/>
                  <a:pt x="953" y="97"/>
                  <a:pt x="963" y="106"/>
                </a:cubicBezTo>
                <a:cubicBezTo>
                  <a:pt x="969" y="99"/>
                  <a:pt x="969" y="99"/>
                  <a:pt x="969" y="99"/>
                </a:cubicBezTo>
                <a:cubicBezTo>
                  <a:pt x="956" y="90"/>
                  <a:pt x="944" y="83"/>
                  <a:pt x="933" y="80"/>
                </a:cubicBezTo>
                <a:lnTo>
                  <a:pt x="932" y="60"/>
                </a:lnTo>
                <a:close/>
                <a:moveTo>
                  <a:pt x="913" y="105"/>
                </a:moveTo>
                <a:cubicBezTo>
                  <a:pt x="902" y="105"/>
                  <a:pt x="894" y="101"/>
                  <a:pt x="894" y="94"/>
                </a:cubicBezTo>
                <a:cubicBezTo>
                  <a:pt x="894" y="87"/>
                  <a:pt x="903" y="83"/>
                  <a:pt x="912" y="83"/>
                </a:cubicBezTo>
                <a:cubicBezTo>
                  <a:pt x="916" y="83"/>
                  <a:pt x="921" y="84"/>
                  <a:pt x="926" y="85"/>
                </a:cubicBezTo>
                <a:cubicBezTo>
                  <a:pt x="926" y="92"/>
                  <a:pt x="926" y="92"/>
                  <a:pt x="926" y="92"/>
                </a:cubicBezTo>
                <a:cubicBezTo>
                  <a:pt x="926" y="101"/>
                  <a:pt x="922" y="105"/>
                  <a:pt x="913" y="105"/>
                </a:cubicBezTo>
                <a:close/>
                <a:moveTo>
                  <a:pt x="1055" y="24"/>
                </a:moveTo>
                <a:cubicBezTo>
                  <a:pt x="1055" y="11"/>
                  <a:pt x="1055" y="10"/>
                  <a:pt x="1055" y="8"/>
                </a:cubicBezTo>
                <a:cubicBezTo>
                  <a:pt x="1057" y="8"/>
                  <a:pt x="1058" y="7"/>
                  <a:pt x="1058" y="6"/>
                </a:cubicBezTo>
                <a:cubicBezTo>
                  <a:pt x="1045" y="5"/>
                  <a:pt x="1045" y="5"/>
                  <a:pt x="1045" y="5"/>
                </a:cubicBezTo>
                <a:cubicBezTo>
                  <a:pt x="1046" y="8"/>
                  <a:pt x="1046" y="21"/>
                  <a:pt x="1046" y="24"/>
                </a:cubicBezTo>
                <a:cubicBezTo>
                  <a:pt x="1018" y="25"/>
                  <a:pt x="1018" y="25"/>
                  <a:pt x="1018" y="25"/>
                </a:cubicBezTo>
                <a:cubicBezTo>
                  <a:pt x="991" y="26"/>
                  <a:pt x="991" y="26"/>
                  <a:pt x="991" y="26"/>
                </a:cubicBezTo>
                <a:cubicBezTo>
                  <a:pt x="991" y="33"/>
                  <a:pt x="991" y="33"/>
                  <a:pt x="991" y="33"/>
                </a:cubicBezTo>
                <a:cubicBezTo>
                  <a:pt x="996" y="33"/>
                  <a:pt x="1034" y="32"/>
                  <a:pt x="1046" y="32"/>
                </a:cubicBezTo>
                <a:cubicBezTo>
                  <a:pt x="1047" y="37"/>
                  <a:pt x="1047" y="45"/>
                  <a:pt x="1047" y="47"/>
                </a:cubicBezTo>
                <a:cubicBezTo>
                  <a:pt x="1044" y="45"/>
                  <a:pt x="1040" y="43"/>
                  <a:pt x="1036" y="43"/>
                </a:cubicBezTo>
                <a:cubicBezTo>
                  <a:pt x="1024" y="43"/>
                  <a:pt x="1014" y="53"/>
                  <a:pt x="1014" y="66"/>
                </a:cubicBezTo>
                <a:cubicBezTo>
                  <a:pt x="1014" y="78"/>
                  <a:pt x="1024" y="87"/>
                  <a:pt x="1034" y="87"/>
                </a:cubicBezTo>
                <a:cubicBezTo>
                  <a:pt x="1040" y="87"/>
                  <a:pt x="1044" y="84"/>
                  <a:pt x="1047" y="80"/>
                </a:cubicBezTo>
                <a:cubicBezTo>
                  <a:pt x="1047" y="80"/>
                  <a:pt x="1047" y="80"/>
                  <a:pt x="1047" y="80"/>
                </a:cubicBezTo>
                <a:cubicBezTo>
                  <a:pt x="1044" y="92"/>
                  <a:pt x="1034" y="102"/>
                  <a:pt x="1016" y="108"/>
                </a:cubicBezTo>
                <a:cubicBezTo>
                  <a:pt x="1017" y="110"/>
                  <a:pt x="1020" y="113"/>
                  <a:pt x="1022" y="115"/>
                </a:cubicBezTo>
                <a:cubicBezTo>
                  <a:pt x="1043" y="107"/>
                  <a:pt x="1053" y="94"/>
                  <a:pt x="1056" y="80"/>
                </a:cubicBezTo>
                <a:cubicBezTo>
                  <a:pt x="1057" y="77"/>
                  <a:pt x="1057" y="73"/>
                  <a:pt x="1057" y="69"/>
                </a:cubicBezTo>
                <a:cubicBezTo>
                  <a:pt x="1057" y="64"/>
                  <a:pt x="1057" y="60"/>
                  <a:pt x="1056" y="56"/>
                </a:cubicBezTo>
                <a:cubicBezTo>
                  <a:pt x="1056" y="49"/>
                  <a:pt x="1055" y="41"/>
                  <a:pt x="1055" y="31"/>
                </a:cubicBezTo>
                <a:cubicBezTo>
                  <a:pt x="1069" y="31"/>
                  <a:pt x="1084" y="31"/>
                  <a:pt x="1094" y="31"/>
                </a:cubicBezTo>
                <a:cubicBezTo>
                  <a:pt x="1094" y="23"/>
                  <a:pt x="1094" y="23"/>
                  <a:pt x="1094" y="23"/>
                </a:cubicBezTo>
                <a:cubicBezTo>
                  <a:pt x="1085" y="23"/>
                  <a:pt x="1070" y="23"/>
                  <a:pt x="1055" y="24"/>
                </a:cubicBezTo>
                <a:close/>
                <a:moveTo>
                  <a:pt x="1035" y="80"/>
                </a:moveTo>
                <a:cubicBezTo>
                  <a:pt x="1028" y="80"/>
                  <a:pt x="1022" y="74"/>
                  <a:pt x="1022" y="66"/>
                </a:cubicBezTo>
                <a:cubicBezTo>
                  <a:pt x="1022" y="57"/>
                  <a:pt x="1028" y="51"/>
                  <a:pt x="1036" y="50"/>
                </a:cubicBezTo>
                <a:cubicBezTo>
                  <a:pt x="1048" y="50"/>
                  <a:pt x="1048" y="61"/>
                  <a:pt x="1048" y="66"/>
                </a:cubicBezTo>
                <a:cubicBezTo>
                  <a:pt x="1048" y="73"/>
                  <a:pt x="1044" y="80"/>
                  <a:pt x="1035" y="80"/>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44" name="TextBox 43">
            <a:extLst>
              <a:ext uri="{FF2B5EF4-FFF2-40B4-BE49-F238E27FC236}">
                <a16:creationId xmlns:a16="http://schemas.microsoft.com/office/drawing/2014/main" id="{23F31567-BF88-AEDD-0A36-0B7828D9BE23}"/>
              </a:ext>
            </a:extLst>
          </p:cNvPr>
          <p:cNvSpPr txBox="1"/>
          <p:nvPr userDrawn="1"/>
        </p:nvSpPr>
        <p:spPr>
          <a:xfrm>
            <a:off x="2927193" y="2842429"/>
            <a:ext cx="1419536" cy="5732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37" b="1" i="0" u="none" strike="noStrike" kern="1200" cap="none" spc="0" normalizeH="0" baseline="0" noProof="0" err="1">
                <a:ln>
                  <a:noFill/>
                </a:ln>
                <a:solidFill>
                  <a:srgbClr val="000000">
                    <a:lumMod val="50000"/>
                    <a:lumOff val="50000"/>
                  </a:srgbClr>
                </a:solidFill>
                <a:effectLst/>
                <a:uLnTx/>
                <a:uFillTx/>
                <a:latin typeface="Segoe UI"/>
                <a:ea typeface="+mn-ea"/>
                <a:cs typeface="+mn-cs"/>
              </a:rPr>
              <a:t>આભાર</a:t>
            </a:r>
            <a:endParaRPr kumimoji="0" lang="en-US" sz="3137" b="1" i="0" u="none" strike="noStrike" kern="1200" cap="none" spc="0" normalizeH="0" baseline="0" noProof="0">
              <a:ln>
                <a:noFill/>
              </a:ln>
              <a:solidFill>
                <a:srgbClr val="000000">
                  <a:lumMod val="50000"/>
                  <a:lumOff val="50000"/>
                </a:srgbClr>
              </a:solidFill>
              <a:effectLst/>
              <a:uLnTx/>
              <a:uFillTx/>
              <a:latin typeface="Segoe UI"/>
              <a:ea typeface="+mn-ea"/>
              <a:cs typeface="+mn-cs"/>
            </a:endParaRPr>
          </a:p>
        </p:txBody>
      </p:sp>
    </p:spTree>
    <p:extLst>
      <p:ext uri="{BB962C8B-B14F-4D97-AF65-F5344CB8AC3E}">
        <p14:creationId xmlns:p14="http://schemas.microsoft.com/office/powerpoint/2010/main" val="161094131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Thank You_Languages_Neutral+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1D0A9C-E311-5453-B8C5-BF6B1A83A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2" t="26885" r="13929"/>
          <a:stretch/>
        </p:blipFill>
        <p:spPr>
          <a:xfrm>
            <a:off x="5116682" y="0"/>
            <a:ext cx="7075317" cy="6858000"/>
          </a:xfrm>
          <a:prstGeom prst="rect">
            <a:avLst/>
          </a:prstGeom>
        </p:spPr>
      </p:pic>
      <p:sp>
        <p:nvSpPr>
          <p:cNvPr id="5" name="Title 1">
            <a:extLst>
              <a:ext uri="{FF2B5EF4-FFF2-40B4-BE49-F238E27FC236}">
                <a16:creationId xmlns:a16="http://schemas.microsoft.com/office/drawing/2014/main" id="{D6C8F438-D90E-2718-E6CE-1302A81D4738}"/>
              </a:ext>
            </a:extLst>
          </p:cNvPr>
          <p:cNvSpPr txBox="1">
            <a:spLocks/>
          </p:cNvSpPr>
          <p:nvPr userDrawn="1"/>
        </p:nvSpPr>
        <p:spPr>
          <a:xfrm>
            <a:off x="422037" y="2027231"/>
            <a:ext cx="3798796" cy="703846"/>
          </a:xfrm>
          <a:prstGeom prst="rect">
            <a:avLst/>
          </a:prstGeom>
        </p:spPr>
        <p:txBody>
          <a:bodyPr lIns="0" tIns="0" rIns="0" bIns="0"/>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5600" b="1" i="0" u="none" strike="noStrike" kern="1200" cap="none" spc="0" normalizeH="0" baseline="0" noProof="0">
                <a:ln w="3175">
                  <a:noFill/>
                </a:ln>
                <a:solidFill>
                  <a:schemeClr val="tx2"/>
                </a:solidFill>
                <a:effectLst/>
                <a:uLnTx/>
                <a:uFillTx/>
                <a:latin typeface="Segoe UI Semibold" panose="020B0502040204020203" pitchFamily="34" charset="0"/>
                <a:ea typeface="+mn-ea"/>
                <a:cs typeface="Segoe UI Semibold" panose="020B0502040204020203" pitchFamily="34" charset="0"/>
              </a:rPr>
              <a:t>Thank you</a:t>
            </a:r>
          </a:p>
        </p:txBody>
      </p:sp>
      <p:grpSp>
        <p:nvGrpSpPr>
          <p:cNvPr id="6" name="Group 5">
            <a:extLst>
              <a:ext uri="{FF2B5EF4-FFF2-40B4-BE49-F238E27FC236}">
                <a16:creationId xmlns:a16="http://schemas.microsoft.com/office/drawing/2014/main" id="{0593244A-D73E-4FF3-090A-3B99B40099A8}"/>
              </a:ext>
            </a:extLst>
          </p:cNvPr>
          <p:cNvGrpSpPr/>
          <p:nvPr userDrawn="1"/>
        </p:nvGrpSpPr>
        <p:grpSpPr>
          <a:xfrm>
            <a:off x="457423" y="405467"/>
            <a:ext cx="3351106" cy="380932"/>
            <a:chOff x="466594" y="413101"/>
            <a:chExt cx="3418303" cy="388570"/>
          </a:xfrm>
        </p:grpSpPr>
        <p:sp>
          <p:nvSpPr>
            <p:cNvPr id="7" name="Freeform 248">
              <a:extLst>
                <a:ext uri="{FF2B5EF4-FFF2-40B4-BE49-F238E27FC236}">
                  <a16:creationId xmlns:a16="http://schemas.microsoft.com/office/drawing/2014/main" id="{985950A6-4FFA-243A-B6E6-432FDEAEA19E}"/>
                </a:ext>
              </a:extLst>
            </p:cNvPr>
            <p:cNvSpPr>
              <a:spLocks noEditPoints="1"/>
            </p:cNvSpPr>
            <p:nvPr/>
          </p:nvSpPr>
          <p:spPr bwMode="auto">
            <a:xfrm>
              <a:off x="466594" y="413101"/>
              <a:ext cx="967572" cy="388570"/>
            </a:xfrm>
            <a:custGeom>
              <a:avLst/>
              <a:gdLst>
                <a:gd name="T0" fmla="*/ 323 w 372"/>
                <a:gd name="T1" fmla="*/ 16 h 149"/>
                <a:gd name="T2" fmla="*/ 347 w 372"/>
                <a:gd name="T3" fmla="*/ 7 h 149"/>
                <a:gd name="T4" fmla="*/ 297 w 372"/>
                <a:gd name="T5" fmla="*/ 61 h 149"/>
                <a:gd name="T6" fmla="*/ 255 w 372"/>
                <a:gd name="T7" fmla="*/ 85 h 149"/>
                <a:gd name="T8" fmla="*/ 208 w 372"/>
                <a:gd name="T9" fmla="*/ 43 h 149"/>
                <a:gd name="T10" fmla="*/ 242 w 372"/>
                <a:gd name="T11" fmla="*/ 10 h 149"/>
                <a:gd name="T12" fmla="*/ 206 w 372"/>
                <a:gd name="T13" fmla="*/ 65 h 149"/>
                <a:gd name="T14" fmla="*/ 214 w 372"/>
                <a:gd name="T15" fmla="*/ 80 h 149"/>
                <a:gd name="T16" fmla="*/ 169 w 372"/>
                <a:gd name="T17" fmla="*/ 55 h 149"/>
                <a:gd name="T18" fmla="*/ 163 w 372"/>
                <a:gd name="T19" fmla="*/ 76 h 149"/>
                <a:gd name="T20" fmla="*/ 136 w 372"/>
                <a:gd name="T21" fmla="*/ 129 h 149"/>
                <a:gd name="T22" fmla="*/ 108 w 372"/>
                <a:gd name="T23" fmla="*/ 125 h 149"/>
                <a:gd name="T24" fmla="*/ 138 w 372"/>
                <a:gd name="T25" fmla="*/ 144 h 149"/>
                <a:gd name="T26" fmla="*/ 223 w 372"/>
                <a:gd name="T27" fmla="*/ 80 h 149"/>
                <a:gd name="T28" fmla="*/ 285 w 372"/>
                <a:gd name="T29" fmla="*/ 106 h 149"/>
                <a:gd name="T30" fmla="*/ 303 w 372"/>
                <a:gd name="T31" fmla="*/ 105 h 149"/>
                <a:gd name="T32" fmla="*/ 372 w 372"/>
                <a:gd name="T33" fmla="*/ 107 h 149"/>
                <a:gd name="T34" fmla="*/ 367 w 372"/>
                <a:gd name="T35" fmla="*/ 57 h 149"/>
                <a:gd name="T36" fmla="*/ 363 w 372"/>
                <a:gd name="T37" fmla="*/ 82 h 149"/>
                <a:gd name="T38" fmla="*/ 349 w 372"/>
                <a:gd name="T39" fmla="*/ 81 h 149"/>
                <a:gd name="T40" fmla="*/ 337 w 372"/>
                <a:gd name="T41" fmla="*/ 82 h 149"/>
                <a:gd name="T42" fmla="*/ 302 w 372"/>
                <a:gd name="T43" fmla="*/ 62 h 149"/>
                <a:gd name="T44" fmla="*/ 347 w 372"/>
                <a:gd name="T45" fmla="*/ 20 h 149"/>
                <a:gd name="T46" fmla="*/ 329 w 372"/>
                <a:gd name="T47" fmla="*/ 27 h 149"/>
                <a:gd name="T48" fmla="*/ 334 w 372"/>
                <a:gd name="T49" fmla="*/ 51 h 149"/>
                <a:gd name="T50" fmla="*/ 353 w 372"/>
                <a:gd name="T51" fmla="*/ 45 h 149"/>
                <a:gd name="T52" fmla="*/ 347 w 372"/>
                <a:gd name="T53" fmla="*/ 20 h 149"/>
                <a:gd name="T54" fmla="*/ 104 w 372"/>
                <a:gd name="T55" fmla="*/ 60 h 149"/>
                <a:gd name="T56" fmla="*/ 96 w 372"/>
                <a:gd name="T57" fmla="*/ 49 h 149"/>
                <a:gd name="T58" fmla="*/ 99 w 372"/>
                <a:gd name="T59" fmla="*/ 85 h 149"/>
                <a:gd name="T60" fmla="*/ 35 w 372"/>
                <a:gd name="T61" fmla="*/ 68 h 149"/>
                <a:gd name="T62" fmla="*/ 4 w 372"/>
                <a:gd name="T63" fmla="*/ 120 h 149"/>
                <a:gd name="T64" fmla="*/ 51 w 372"/>
                <a:gd name="T65" fmla="*/ 107 h 149"/>
                <a:gd name="T66" fmla="*/ 90 w 372"/>
                <a:gd name="T67" fmla="*/ 114 h 149"/>
                <a:gd name="T68" fmla="*/ 72 w 372"/>
                <a:gd name="T69" fmla="*/ 122 h 149"/>
                <a:gd name="T70" fmla="*/ 78 w 372"/>
                <a:gd name="T71" fmla="*/ 146 h 149"/>
                <a:gd name="T72" fmla="*/ 96 w 372"/>
                <a:gd name="T73" fmla="*/ 139 h 149"/>
                <a:gd name="T74" fmla="*/ 90 w 372"/>
                <a:gd name="T75" fmla="*/ 1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2" h="149">
                  <a:moveTo>
                    <a:pt x="331" y="0"/>
                  </a:moveTo>
                  <a:cubicBezTo>
                    <a:pt x="328" y="6"/>
                    <a:pt x="326" y="11"/>
                    <a:pt x="323" y="16"/>
                  </a:cubicBezTo>
                  <a:cubicBezTo>
                    <a:pt x="328" y="19"/>
                    <a:pt x="333" y="22"/>
                    <a:pt x="338" y="25"/>
                  </a:cubicBezTo>
                  <a:cubicBezTo>
                    <a:pt x="341" y="19"/>
                    <a:pt x="344" y="13"/>
                    <a:pt x="347" y="7"/>
                  </a:cubicBezTo>
                  <a:cubicBezTo>
                    <a:pt x="341" y="5"/>
                    <a:pt x="336" y="2"/>
                    <a:pt x="331" y="0"/>
                  </a:cubicBezTo>
                  <a:close/>
                  <a:moveTo>
                    <a:pt x="297" y="61"/>
                  </a:moveTo>
                  <a:cubicBezTo>
                    <a:pt x="297" y="80"/>
                    <a:pt x="287" y="85"/>
                    <a:pt x="268" y="85"/>
                  </a:cubicBezTo>
                  <a:cubicBezTo>
                    <a:pt x="264" y="85"/>
                    <a:pt x="259" y="85"/>
                    <a:pt x="255" y="85"/>
                  </a:cubicBezTo>
                  <a:cubicBezTo>
                    <a:pt x="248" y="83"/>
                    <a:pt x="211" y="52"/>
                    <a:pt x="209" y="47"/>
                  </a:cubicBezTo>
                  <a:cubicBezTo>
                    <a:pt x="209" y="45"/>
                    <a:pt x="209" y="44"/>
                    <a:pt x="208" y="43"/>
                  </a:cubicBezTo>
                  <a:cubicBezTo>
                    <a:pt x="214" y="37"/>
                    <a:pt x="232" y="31"/>
                    <a:pt x="242" y="30"/>
                  </a:cubicBezTo>
                  <a:cubicBezTo>
                    <a:pt x="242" y="23"/>
                    <a:pt x="242" y="16"/>
                    <a:pt x="242" y="10"/>
                  </a:cubicBezTo>
                  <a:cubicBezTo>
                    <a:pt x="228" y="13"/>
                    <a:pt x="197" y="25"/>
                    <a:pt x="192" y="36"/>
                  </a:cubicBezTo>
                  <a:cubicBezTo>
                    <a:pt x="186" y="50"/>
                    <a:pt x="198" y="71"/>
                    <a:pt x="206" y="65"/>
                  </a:cubicBezTo>
                  <a:cubicBezTo>
                    <a:pt x="210" y="67"/>
                    <a:pt x="213" y="70"/>
                    <a:pt x="215" y="74"/>
                  </a:cubicBezTo>
                  <a:cubicBezTo>
                    <a:pt x="215" y="76"/>
                    <a:pt x="214" y="78"/>
                    <a:pt x="214" y="80"/>
                  </a:cubicBezTo>
                  <a:cubicBezTo>
                    <a:pt x="206" y="85"/>
                    <a:pt x="193" y="85"/>
                    <a:pt x="179" y="85"/>
                  </a:cubicBezTo>
                  <a:cubicBezTo>
                    <a:pt x="179" y="70"/>
                    <a:pt x="173" y="64"/>
                    <a:pt x="169" y="55"/>
                  </a:cubicBezTo>
                  <a:cubicBezTo>
                    <a:pt x="168" y="55"/>
                    <a:pt x="168" y="54"/>
                    <a:pt x="168" y="54"/>
                  </a:cubicBezTo>
                  <a:cubicBezTo>
                    <a:pt x="166" y="62"/>
                    <a:pt x="164" y="69"/>
                    <a:pt x="163" y="76"/>
                  </a:cubicBezTo>
                  <a:cubicBezTo>
                    <a:pt x="167" y="81"/>
                    <a:pt x="175" y="89"/>
                    <a:pt x="172" y="99"/>
                  </a:cubicBezTo>
                  <a:cubicBezTo>
                    <a:pt x="169" y="108"/>
                    <a:pt x="146" y="127"/>
                    <a:pt x="136" y="129"/>
                  </a:cubicBezTo>
                  <a:cubicBezTo>
                    <a:pt x="123" y="132"/>
                    <a:pt x="117" y="124"/>
                    <a:pt x="109" y="121"/>
                  </a:cubicBezTo>
                  <a:cubicBezTo>
                    <a:pt x="109" y="122"/>
                    <a:pt x="108" y="124"/>
                    <a:pt x="108" y="125"/>
                  </a:cubicBezTo>
                  <a:cubicBezTo>
                    <a:pt x="108" y="125"/>
                    <a:pt x="107" y="126"/>
                    <a:pt x="107" y="127"/>
                  </a:cubicBezTo>
                  <a:cubicBezTo>
                    <a:pt x="118" y="131"/>
                    <a:pt x="126" y="140"/>
                    <a:pt x="138" y="144"/>
                  </a:cubicBezTo>
                  <a:cubicBezTo>
                    <a:pt x="157" y="149"/>
                    <a:pt x="180" y="123"/>
                    <a:pt x="179" y="107"/>
                  </a:cubicBezTo>
                  <a:cubicBezTo>
                    <a:pt x="203" y="108"/>
                    <a:pt x="223" y="103"/>
                    <a:pt x="223" y="80"/>
                  </a:cubicBezTo>
                  <a:cubicBezTo>
                    <a:pt x="223" y="80"/>
                    <a:pt x="223" y="80"/>
                    <a:pt x="223" y="80"/>
                  </a:cubicBezTo>
                  <a:cubicBezTo>
                    <a:pt x="230" y="94"/>
                    <a:pt x="257" y="117"/>
                    <a:pt x="285" y="106"/>
                  </a:cubicBezTo>
                  <a:cubicBezTo>
                    <a:pt x="290" y="104"/>
                    <a:pt x="293" y="99"/>
                    <a:pt x="297" y="96"/>
                  </a:cubicBezTo>
                  <a:cubicBezTo>
                    <a:pt x="299" y="99"/>
                    <a:pt x="301" y="102"/>
                    <a:pt x="303" y="105"/>
                  </a:cubicBezTo>
                  <a:cubicBezTo>
                    <a:pt x="313" y="113"/>
                    <a:pt x="339" y="106"/>
                    <a:pt x="345" y="102"/>
                  </a:cubicBezTo>
                  <a:cubicBezTo>
                    <a:pt x="353" y="106"/>
                    <a:pt x="361" y="108"/>
                    <a:pt x="372" y="107"/>
                  </a:cubicBezTo>
                  <a:cubicBezTo>
                    <a:pt x="372" y="89"/>
                    <a:pt x="372" y="71"/>
                    <a:pt x="369" y="57"/>
                  </a:cubicBezTo>
                  <a:cubicBezTo>
                    <a:pt x="368" y="57"/>
                    <a:pt x="368" y="57"/>
                    <a:pt x="367" y="57"/>
                  </a:cubicBezTo>
                  <a:cubicBezTo>
                    <a:pt x="365" y="61"/>
                    <a:pt x="362" y="65"/>
                    <a:pt x="359" y="69"/>
                  </a:cubicBezTo>
                  <a:cubicBezTo>
                    <a:pt x="359" y="75"/>
                    <a:pt x="361" y="78"/>
                    <a:pt x="363" y="82"/>
                  </a:cubicBezTo>
                  <a:cubicBezTo>
                    <a:pt x="363" y="83"/>
                    <a:pt x="363" y="84"/>
                    <a:pt x="363" y="85"/>
                  </a:cubicBezTo>
                  <a:cubicBezTo>
                    <a:pt x="358" y="84"/>
                    <a:pt x="353" y="83"/>
                    <a:pt x="349" y="81"/>
                  </a:cubicBezTo>
                  <a:cubicBezTo>
                    <a:pt x="349" y="75"/>
                    <a:pt x="349" y="68"/>
                    <a:pt x="349" y="61"/>
                  </a:cubicBezTo>
                  <a:cubicBezTo>
                    <a:pt x="340" y="68"/>
                    <a:pt x="344" y="77"/>
                    <a:pt x="337" y="82"/>
                  </a:cubicBezTo>
                  <a:cubicBezTo>
                    <a:pt x="333" y="85"/>
                    <a:pt x="328" y="85"/>
                    <a:pt x="321" y="85"/>
                  </a:cubicBezTo>
                  <a:cubicBezTo>
                    <a:pt x="302" y="85"/>
                    <a:pt x="302" y="80"/>
                    <a:pt x="302" y="62"/>
                  </a:cubicBezTo>
                  <a:cubicBezTo>
                    <a:pt x="300" y="62"/>
                    <a:pt x="299" y="61"/>
                    <a:pt x="297" y="61"/>
                  </a:cubicBezTo>
                  <a:close/>
                  <a:moveTo>
                    <a:pt x="347" y="20"/>
                  </a:moveTo>
                  <a:cubicBezTo>
                    <a:pt x="345" y="24"/>
                    <a:pt x="343" y="28"/>
                    <a:pt x="341" y="32"/>
                  </a:cubicBezTo>
                  <a:cubicBezTo>
                    <a:pt x="338" y="33"/>
                    <a:pt x="332" y="28"/>
                    <a:pt x="329" y="27"/>
                  </a:cubicBezTo>
                  <a:cubicBezTo>
                    <a:pt x="325" y="30"/>
                    <a:pt x="321" y="39"/>
                    <a:pt x="320" y="44"/>
                  </a:cubicBezTo>
                  <a:cubicBezTo>
                    <a:pt x="325" y="46"/>
                    <a:pt x="329" y="49"/>
                    <a:pt x="334" y="51"/>
                  </a:cubicBezTo>
                  <a:cubicBezTo>
                    <a:pt x="336" y="47"/>
                    <a:pt x="339" y="43"/>
                    <a:pt x="341" y="39"/>
                  </a:cubicBezTo>
                  <a:cubicBezTo>
                    <a:pt x="345" y="39"/>
                    <a:pt x="349" y="43"/>
                    <a:pt x="353" y="45"/>
                  </a:cubicBezTo>
                  <a:cubicBezTo>
                    <a:pt x="356" y="40"/>
                    <a:pt x="359" y="34"/>
                    <a:pt x="363" y="29"/>
                  </a:cubicBezTo>
                  <a:cubicBezTo>
                    <a:pt x="357" y="26"/>
                    <a:pt x="352" y="23"/>
                    <a:pt x="347" y="20"/>
                  </a:cubicBezTo>
                  <a:close/>
                  <a:moveTo>
                    <a:pt x="107" y="107"/>
                  </a:moveTo>
                  <a:cubicBezTo>
                    <a:pt x="107" y="91"/>
                    <a:pt x="109" y="72"/>
                    <a:pt x="104" y="60"/>
                  </a:cubicBezTo>
                  <a:cubicBezTo>
                    <a:pt x="102" y="57"/>
                    <a:pt x="100" y="53"/>
                    <a:pt x="97" y="50"/>
                  </a:cubicBezTo>
                  <a:cubicBezTo>
                    <a:pt x="97" y="49"/>
                    <a:pt x="97" y="49"/>
                    <a:pt x="96" y="49"/>
                  </a:cubicBezTo>
                  <a:cubicBezTo>
                    <a:pt x="94" y="55"/>
                    <a:pt x="92" y="62"/>
                    <a:pt x="90" y="68"/>
                  </a:cubicBezTo>
                  <a:cubicBezTo>
                    <a:pt x="93" y="73"/>
                    <a:pt x="98" y="77"/>
                    <a:pt x="99" y="85"/>
                  </a:cubicBezTo>
                  <a:cubicBezTo>
                    <a:pt x="85" y="85"/>
                    <a:pt x="70" y="85"/>
                    <a:pt x="56" y="85"/>
                  </a:cubicBezTo>
                  <a:cubicBezTo>
                    <a:pt x="47" y="82"/>
                    <a:pt x="43" y="72"/>
                    <a:pt x="35" y="68"/>
                  </a:cubicBezTo>
                  <a:cubicBezTo>
                    <a:pt x="20" y="68"/>
                    <a:pt x="2" y="104"/>
                    <a:pt x="0" y="118"/>
                  </a:cubicBezTo>
                  <a:cubicBezTo>
                    <a:pt x="1" y="119"/>
                    <a:pt x="3" y="119"/>
                    <a:pt x="4" y="120"/>
                  </a:cubicBezTo>
                  <a:cubicBezTo>
                    <a:pt x="10" y="112"/>
                    <a:pt x="17" y="87"/>
                    <a:pt x="31" y="90"/>
                  </a:cubicBezTo>
                  <a:cubicBezTo>
                    <a:pt x="39" y="94"/>
                    <a:pt x="42" y="104"/>
                    <a:pt x="51" y="107"/>
                  </a:cubicBezTo>
                  <a:cubicBezTo>
                    <a:pt x="70" y="107"/>
                    <a:pt x="89" y="107"/>
                    <a:pt x="107" y="107"/>
                  </a:cubicBezTo>
                  <a:close/>
                  <a:moveTo>
                    <a:pt x="90" y="114"/>
                  </a:moveTo>
                  <a:cubicBezTo>
                    <a:pt x="88" y="119"/>
                    <a:pt x="86" y="123"/>
                    <a:pt x="84" y="127"/>
                  </a:cubicBezTo>
                  <a:cubicBezTo>
                    <a:pt x="80" y="125"/>
                    <a:pt x="76" y="123"/>
                    <a:pt x="72" y="122"/>
                  </a:cubicBezTo>
                  <a:cubicBezTo>
                    <a:pt x="69" y="127"/>
                    <a:pt x="66" y="132"/>
                    <a:pt x="63" y="137"/>
                  </a:cubicBezTo>
                  <a:cubicBezTo>
                    <a:pt x="68" y="140"/>
                    <a:pt x="73" y="143"/>
                    <a:pt x="78" y="146"/>
                  </a:cubicBezTo>
                  <a:cubicBezTo>
                    <a:pt x="80" y="141"/>
                    <a:pt x="82" y="137"/>
                    <a:pt x="84" y="132"/>
                  </a:cubicBezTo>
                  <a:cubicBezTo>
                    <a:pt x="89" y="134"/>
                    <a:pt x="92" y="137"/>
                    <a:pt x="96" y="139"/>
                  </a:cubicBezTo>
                  <a:cubicBezTo>
                    <a:pt x="100" y="133"/>
                    <a:pt x="103" y="128"/>
                    <a:pt x="106" y="123"/>
                  </a:cubicBezTo>
                  <a:cubicBezTo>
                    <a:pt x="101" y="120"/>
                    <a:pt x="95" y="117"/>
                    <a:pt x="90" y="114"/>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8" name="Freeform 238">
              <a:extLst>
                <a:ext uri="{FF2B5EF4-FFF2-40B4-BE49-F238E27FC236}">
                  <a16:creationId xmlns:a16="http://schemas.microsoft.com/office/drawing/2014/main" id="{FDC41237-CE9B-AAD8-844D-BA771345FE23}"/>
                </a:ext>
              </a:extLst>
            </p:cNvPr>
            <p:cNvSpPr>
              <a:spLocks noChangeAspect="1" noEditPoints="1"/>
            </p:cNvSpPr>
            <p:nvPr/>
          </p:nvSpPr>
          <p:spPr bwMode="auto">
            <a:xfrm>
              <a:off x="1703467" y="455995"/>
              <a:ext cx="943480" cy="302783"/>
            </a:xfrm>
            <a:custGeom>
              <a:avLst/>
              <a:gdLst>
                <a:gd name="T0" fmla="*/ 0 w 477"/>
                <a:gd name="T1" fmla="*/ 37 h 153"/>
                <a:gd name="T2" fmla="*/ 30 w 477"/>
                <a:gd name="T3" fmla="*/ 151 h 153"/>
                <a:gd name="T4" fmla="*/ 92 w 477"/>
                <a:gd name="T5" fmla="*/ 93 h 153"/>
                <a:gd name="T6" fmla="*/ 65 w 477"/>
                <a:gd name="T7" fmla="*/ 127 h 153"/>
                <a:gd name="T8" fmla="*/ 13 w 477"/>
                <a:gd name="T9" fmla="*/ 139 h 153"/>
                <a:gd name="T10" fmla="*/ 31 w 477"/>
                <a:gd name="T11" fmla="*/ 49 h 153"/>
                <a:gd name="T12" fmla="*/ 65 w 477"/>
                <a:gd name="T13" fmla="*/ 127 h 153"/>
                <a:gd name="T14" fmla="*/ 115 w 477"/>
                <a:gd name="T15" fmla="*/ 151 h 153"/>
                <a:gd name="T16" fmla="*/ 173 w 477"/>
                <a:gd name="T17" fmla="*/ 37 h 153"/>
                <a:gd name="T18" fmla="*/ 128 w 477"/>
                <a:gd name="T19" fmla="*/ 49 h 153"/>
                <a:gd name="T20" fmla="*/ 169 w 477"/>
                <a:gd name="T21" fmla="*/ 87 h 153"/>
                <a:gd name="T22" fmla="*/ 128 w 477"/>
                <a:gd name="T23" fmla="*/ 99 h 153"/>
                <a:gd name="T24" fmla="*/ 175 w 477"/>
                <a:gd name="T25" fmla="*/ 139 h 153"/>
                <a:gd name="T26" fmla="*/ 167 w 477"/>
                <a:gd name="T27" fmla="*/ 0 h 153"/>
                <a:gd name="T28" fmla="*/ 139 w 477"/>
                <a:gd name="T29" fmla="*/ 26 h 153"/>
                <a:gd name="T30" fmla="*/ 131 w 477"/>
                <a:gd name="T31" fmla="*/ 0 h 153"/>
                <a:gd name="T32" fmla="*/ 157 w 477"/>
                <a:gd name="T33" fmla="*/ 0 h 153"/>
                <a:gd name="T34" fmla="*/ 277 w 477"/>
                <a:gd name="T35" fmla="*/ 151 h 153"/>
                <a:gd name="T36" fmla="*/ 214 w 477"/>
                <a:gd name="T37" fmla="*/ 99 h 153"/>
                <a:gd name="T38" fmla="*/ 211 w 477"/>
                <a:gd name="T39" fmla="*/ 95 h 153"/>
                <a:gd name="T40" fmla="*/ 198 w 477"/>
                <a:gd name="T41" fmla="*/ 151 h 153"/>
                <a:gd name="T42" fmla="*/ 211 w 477"/>
                <a:gd name="T43" fmla="*/ 37 h 153"/>
                <a:gd name="T44" fmla="*/ 211 w 477"/>
                <a:gd name="T45" fmla="*/ 91 h 153"/>
                <a:gd name="T46" fmla="*/ 257 w 477"/>
                <a:gd name="T47" fmla="*/ 37 h 153"/>
                <a:gd name="T48" fmla="*/ 225 w 477"/>
                <a:gd name="T49" fmla="*/ 92 h 153"/>
                <a:gd name="T50" fmla="*/ 377 w 477"/>
                <a:gd name="T51" fmla="*/ 105 h 153"/>
                <a:gd name="T52" fmla="*/ 291 w 477"/>
                <a:gd name="T53" fmla="*/ 107 h 153"/>
                <a:gd name="T54" fmla="*/ 305 w 477"/>
                <a:gd name="T55" fmla="*/ 37 h 153"/>
                <a:gd name="T56" fmla="*/ 334 w 477"/>
                <a:gd name="T57" fmla="*/ 141 h 153"/>
                <a:gd name="T58" fmla="*/ 363 w 477"/>
                <a:gd name="T59" fmla="*/ 37 h 153"/>
                <a:gd name="T60" fmla="*/ 377 w 477"/>
                <a:gd name="T61" fmla="*/ 105 h 153"/>
                <a:gd name="T62" fmla="*/ 426 w 477"/>
                <a:gd name="T63" fmla="*/ 142 h 153"/>
                <a:gd name="T64" fmla="*/ 392 w 477"/>
                <a:gd name="T65" fmla="*/ 151 h 153"/>
                <a:gd name="T66" fmla="*/ 403 w 477"/>
                <a:gd name="T67" fmla="*/ 141 h 153"/>
                <a:gd name="T68" fmla="*/ 421 w 477"/>
                <a:gd name="T69" fmla="*/ 37 h 153"/>
                <a:gd name="T70" fmla="*/ 435 w 477"/>
                <a:gd name="T71" fmla="*/ 110 h 153"/>
                <a:gd name="T72" fmla="*/ 464 w 477"/>
                <a:gd name="T73" fmla="*/ 151 h 153"/>
                <a:gd name="T74" fmla="*/ 477 w 477"/>
                <a:gd name="T75" fmla="*/ 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7" h="153">
                  <a:moveTo>
                    <a:pt x="31" y="37"/>
                  </a:moveTo>
                  <a:cubicBezTo>
                    <a:pt x="0" y="37"/>
                    <a:pt x="0" y="37"/>
                    <a:pt x="0" y="37"/>
                  </a:cubicBezTo>
                  <a:cubicBezTo>
                    <a:pt x="0" y="151"/>
                    <a:pt x="0" y="151"/>
                    <a:pt x="0" y="151"/>
                  </a:cubicBezTo>
                  <a:cubicBezTo>
                    <a:pt x="30" y="151"/>
                    <a:pt x="30" y="151"/>
                    <a:pt x="30" y="151"/>
                  </a:cubicBezTo>
                  <a:cubicBezTo>
                    <a:pt x="49" y="151"/>
                    <a:pt x="64" y="146"/>
                    <a:pt x="75" y="135"/>
                  </a:cubicBezTo>
                  <a:cubicBezTo>
                    <a:pt x="86" y="124"/>
                    <a:pt x="92" y="110"/>
                    <a:pt x="92" y="93"/>
                  </a:cubicBezTo>
                  <a:cubicBezTo>
                    <a:pt x="92" y="55"/>
                    <a:pt x="72" y="37"/>
                    <a:pt x="31" y="37"/>
                  </a:cubicBezTo>
                  <a:close/>
                  <a:moveTo>
                    <a:pt x="65" y="127"/>
                  </a:moveTo>
                  <a:cubicBezTo>
                    <a:pt x="57" y="135"/>
                    <a:pt x="45" y="139"/>
                    <a:pt x="30" y="139"/>
                  </a:cubicBezTo>
                  <a:cubicBezTo>
                    <a:pt x="13" y="139"/>
                    <a:pt x="13" y="139"/>
                    <a:pt x="13" y="139"/>
                  </a:cubicBezTo>
                  <a:cubicBezTo>
                    <a:pt x="13" y="49"/>
                    <a:pt x="13" y="49"/>
                    <a:pt x="13" y="49"/>
                  </a:cubicBezTo>
                  <a:cubicBezTo>
                    <a:pt x="31" y="49"/>
                    <a:pt x="31" y="49"/>
                    <a:pt x="31" y="49"/>
                  </a:cubicBezTo>
                  <a:cubicBezTo>
                    <a:pt x="62" y="49"/>
                    <a:pt x="78" y="63"/>
                    <a:pt x="78" y="93"/>
                  </a:cubicBezTo>
                  <a:cubicBezTo>
                    <a:pt x="78" y="108"/>
                    <a:pt x="74" y="119"/>
                    <a:pt x="65" y="127"/>
                  </a:cubicBezTo>
                  <a:close/>
                  <a:moveTo>
                    <a:pt x="175" y="151"/>
                  </a:moveTo>
                  <a:cubicBezTo>
                    <a:pt x="115" y="151"/>
                    <a:pt x="115" y="151"/>
                    <a:pt x="115" y="151"/>
                  </a:cubicBezTo>
                  <a:cubicBezTo>
                    <a:pt x="115" y="37"/>
                    <a:pt x="115" y="37"/>
                    <a:pt x="115" y="37"/>
                  </a:cubicBezTo>
                  <a:cubicBezTo>
                    <a:pt x="173" y="37"/>
                    <a:pt x="173" y="37"/>
                    <a:pt x="173" y="37"/>
                  </a:cubicBezTo>
                  <a:cubicBezTo>
                    <a:pt x="173" y="49"/>
                    <a:pt x="173" y="49"/>
                    <a:pt x="173" y="49"/>
                  </a:cubicBezTo>
                  <a:cubicBezTo>
                    <a:pt x="128" y="49"/>
                    <a:pt x="128" y="49"/>
                    <a:pt x="128" y="49"/>
                  </a:cubicBezTo>
                  <a:cubicBezTo>
                    <a:pt x="128" y="87"/>
                    <a:pt x="128" y="87"/>
                    <a:pt x="128" y="87"/>
                  </a:cubicBezTo>
                  <a:cubicBezTo>
                    <a:pt x="169" y="87"/>
                    <a:pt x="169" y="87"/>
                    <a:pt x="169" y="87"/>
                  </a:cubicBezTo>
                  <a:cubicBezTo>
                    <a:pt x="169" y="99"/>
                    <a:pt x="169" y="99"/>
                    <a:pt x="169" y="99"/>
                  </a:cubicBezTo>
                  <a:cubicBezTo>
                    <a:pt x="128" y="99"/>
                    <a:pt x="128" y="99"/>
                    <a:pt x="128" y="99"/>
                  </a:cubicBezTo>
                  <a:cubicBezTo>
                    <a:pt x="128" y="139"/>
                    <a:pt x="128" y="139"/>
                    <a:pt x="128" y="139"/>
                  </a:cubicBezTo>
                  <a:cubicBezTo>
                    <a:pt x="175" y="139"/>
                    <a:pt x="175" y="139"/>
                    <a:pt x="175" y="139"/>
                  </a:cubicBezTo>
                  <a:lnTo>
                    <a:pt x="175" y="151"/>
                  </a:lnTo>
                  <a:close/>
                  <a:moveTo>
                    <a:pt x="167" y="0"/>
                  </a:moveTo>
                  <a:cubicBezTo>
                    <a:pt x="150" y="26"/>
                    <a:pt x="150" y="26"/>
                    <a:pt x="150" y="26"/>
                  </a:cubicBezTo>
                  <a:cubicBezTo>
                    <a:pt x="139" y="26"/>
                    <a:pt x="139" y="26"/>
                    <a:pt x="139" y="26"/>
                  </a:cubicBezTo>
                  <a:cubicBezTo>
                    <a:pt x="122" y="0"/>
                    <a:pt x="122" y="0"/>
                    <a:pt x="122" y="0"/>
                  </a:cubicBezTo>
                  <a:cubicBezTo>
                    <a:pt x="131" y="0"/>
                    <a:pt x="131" y="0"/>
                    <a:pt x="131" y="0"/>
                  </a:cubicBezTo>
                  <a:cubicBezTo>
                    <a:pt x="144" y="18"/>
                    <a:pt x="144" y="18"/>
                    <a:pt x="144" y="18"/>
                  </a:cubicBezTo>
                  <a:cubicBezTo>
                    <a:pt x="157" y="0"/>
                    <a:pt x="157" y="0"/>
                    <a:pt x="157" y="0"/>
                  </a:cubicBezTo>
                  <a:lnTo>
                    <a:pt x="167" y="0"/>
                  </a:lnTo>
                  <a:close/>
                  <a:moveTo>
                    <a:pt x="277" y="151"/>
                  </a:moveTo>
                  <a:cubicBezTo>
                    <a:pt x="259" y="151"/>
                    <a:pt x="259" y="151"/>
                    <a:pt x="259" y="151"/>
                  </a:cubicBezTo>
                  <a:cubicBezTo>
                    <a:pt x="214" y="99"/>
                    <a:pt x="214" y="99"/>
                    <a:pt x="214" y="99"/>
                  </a:cubicBezTo>
                  <a:cubicBezTo>
                    <a:pt x="213" y="97"/>
                    <a:pt x="212" y="96"/>
                    <a:pt x="211" y="95"/>
                  </a:cubicBezTo>
                  <a:cubicBezTo>
                    <a:pt x="211" y="95"/>
                    <a:pt x="211" y="95"/>
                    <a:pt x="211" y="95"/>
                  </a:cubicBezTo>
                  <a:cubicBezTo>
                    <a:pt x="211" y="151"/>
                    <a:pt x="211" y="151"/>
                    <a:pt x="211" y="151"/>
                  </a:cubicBezTo>
                  <a:cubicBezTo>
                    <a:pt x="198" y="151"/>
                    <a:pt x="198" y="151"/>
                    <a:pt x="198" y="151"/>
                  </a:cubicBezTo>
                  <a:cubicBezTo>
                    <a:pt x="198" y="37"/>
                    <a:pt x="198" y="37"/>
                    <a:pt x="198" y="37"/>
                  </a:cubicBezTo>
                  <a:cubicBezTo>
                    <a:pt x="211" y="37"/>
                    <a:pt x="211" y="37"/>
                    <a:pt x="211" y="37"/>
                  </a:cubicBezTo>
                  <a:cubicBezTo>
                    <a:pt x="211" y="91"/>
                    <a:pt x="211" y="91"/>
                    <a:pt x="211" y="91"/>
                  </a:cubicBezTo>
                  <a:cubicBezTo>
                    <a:pt x="211" y="91"/>
                    <a:pt x="211" y="91"/>
                    <a:pt x="211" y="91"/>
                  </a:cubicBezTo>
                  <a:cubicBezTo>
                    <a:pt x="212" y="89"/>
                    <a:pt x="213" y="88"/>
                    <a:pt x="214" y="87"/>
                  </a:cubicBezTo>
                  <a:cubicBezTo>
                    <a:pt x="257" y="37"/>
                    <a:pt x="257" y="37"/>
                    <a:pt x="257" y="37"/>
                  </a:cubicBezTo>
                  <a:cubicBezTo>
                    <a:pt x="274" y="37"/>
                    <a:pt x="274" y="37"/>
                    <a:pt x="274" y="37"/>
                  </a:cubicBezTo>
                  <a:cubicBezTo>
                    <a:pt x="225" y="92"/>
                    <a:pt x="225" y="92"/>
                    <a:pt x="225" y="92"/>
                  </a:cubicBezTo>
                  <a:lnTo>
                    <a:pt x="277" y="151"/>
                  </a:lnTo>
                  <a:close/>
                  <a:moveTo>
                    <a:pt x="377" y="105"/>
                  </a:moveTo>
                  <a:cubicBezTo>
                    <a:pt x="377" y="137"/>
                    <a:pt x="362" y="153"/>
                    <a:pt x="333" y="153"/>
                  </a:cubicBezTo>
                  <a:cubicBezTo>
                    <a:pt x="305" y="153"/>
                    <a:pt x="291" y="138"/>
                    <a:pt x="291" y="107"/>
                  </a:cubicBezTo>
                  <a:cubicBezTo>
                    <a:pt x="291" y="37"/>
                    <a:pt x="291" y="37"/>
                    <a:pt x="291" y="37"/>
                  </a:cubicBezTo>
                  <a:cubicBezTo>
                    <a:pt x="305" y="37"/>
                    <a:pt x="305" y="37"/>
                    <a:pt x="305" y="37"/>
                  </a:cubicBezTo>
                  <a:cubicBezTo>
                    <a:pt x="305" y="106"/>
                    <a:pt x="305" y="106"/>
                    <a:pt x="305" y="106"/>
                  </a:cubicBezTo>
                  <a:cubicBezTo>
                    <a:pt x="305" y="129"/>
                    <a:pt x="315" y="141"/>
                    <a:pt x="334" y="141"/>
                  </a:cubicBezTo>
                  <a:cubicBezTo>
                    <a:pt x="354" y="141"/>
                    <a:pt x="363" y="130"/>
                    <a:pt x="363" y="107"/>
                  </a:cubicBezTo>
                  <a:cubicBezTo>
                    <a:pt x="363" y="37"/>
                    <a:pt x="363" y="37"/>
                    <a:pt x="363" y="37"/>
                  </a:cubicBezTo>
                  <a:cubicBezTo>
                    <a:pt x="377" y="37"/>
                    <a:pt x="377" y="37"/>
                    <a:pt x="377" y="37"/>
                  </a:cubicBezTo>
                  <a:lnTo>
                    <a:pt x="377" y="105"/>
                  </a:lnTo>
                  <a:close/>
                  <a:moveTo>
                    <a:pt x="435" y="110"/>
                  </a:moveTo>
                  <a:cubicBezTo>
                    <a:pt x="435" y="124"/>
                    <a:pt x="432" y="134"/>
                    <a:pt x="426" y="142"/>
                  </a:cubicBezTo>
                  <a:cubicBezTo>
                    <a:pt x="420" y="150"/>
                    <a:pt x="413" y="153"/>
                    <a:pt x="403" y="153"/>
                  </a:cubicBezTo>
                  <a:cubicBezTo>
                    <a:pt x="398" y="153"/>
                    <a:pt x="395" y="153"/>
                    <a:pt x="392" y="151"/>
                  </a:cubicBezTo>
                  <a:cubicBezTo>
                    <a:pt x="392" y="138"/>
                    <a:pt x="392" y="138"/>
                    <a:pt x="392" y="138"/>
                  </a:cubicBezTo>
                  <a:cubicBezTo>
                    <a:pt x="395" y="140"/>
                    <a:pt x="398" y="141"/>
                    <a:pt x="403" y="141"/>
                  </a:cubicBezTo>
                  <a:cubicBezTo>
                    <a:pt x="415" y="141"/>
                    <a:pt x="421" y="131"/>
                    <a:pt x="421" y="110"/>
                  </a:cubicBezTo>
                  <a:cubicBezTo>
                    <a:pt x="421" y="37"/>
                    <a:pt x="421" y="37"/>
                    <a:pt x="421" y="37"/>
                  </a:cubicBezTo>
                  <a:cubicBezTo>
                    <a:pt x="435" y="37"/>
                    <a:pt x="435" y="37"/>
                    <a:pt x="435" y="37"/>
                  </a:cubicBezTo>
                  <a:lnTo>
                    <a:pt x="435" y="110"/>
                  </a:lnTo>
                  <a:close/>
                  <a:moveTo>
                    <a:pt x="477" y="151"/>
                  </a:moveTo>
                  <a:cubicBezTo>
                    <a:pt x="464" y="151"/>
                    <a:pt x="464" y="151"/>
                    <a:pt x="464" y="151"/>
                  </a:cubicBezTo>
                  <a:cubicBezTo>
                    <a:pt x="464" y="37"/>
                    <a:pt x="464" y="37"/>
                    <a:pt x="464" y="37"/>
                  </a:cubicBezTo>
                  <a:cubicBezTo>
                    <a:pt x="477" y="37"/>
                    <a:pt x="477" y="37"/>
                    <a:pt x="477" y="37"/>
                  </a:cubicBezTo>
                  <a:lnTo>
                    <a:pt x="477" y="151"/>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9" name="Freeform 242">
              <a:extLst>
                <a:ext uri="{FF2B5EF4-FFF2-40B4-BE49-F238E27FC236}">
                  <a16:creationId xmlns:a16="http://schemas.microsoft.com/office/drawing/2014/main" id="{972F3D1A-1890-9B4C-7429-D09023536B75}"/>
                </a:ext>
              </a:extLst>
            </p:cNvPr>
            <p:cNvSpPr>
              <a:spLocks noChangeAspect="1" noEditPoints="1"/>
            </p:cNvSpPr>
            <p:nvPr/>
          </p:nvSpPr>
          <p:spPr bwMode="auto">
            <a:xfrm rot="16200000">
              <a:off x="3257040" y="111292"/>
              <a:ext cx="263525" cy="992188"/>
            </a:xfrm>
            <a:custGeom>
              <a:avLst/>
              <a:gdLst>
                <a:gd name="T0" fmla="*/ 21 w 70"/>
                <a:gd name="T1" fmla="*/ 4 h 264"/>
                <a:gd name="T2" fmla="*/ 0 w 70"/>
                <a:gd name="T3" fmla="*/ 0 h 264"/>
                <a:gd name="T4" fmla="*/ 15 w 70"/>
                <a:gd name="T5" fmla="*/ 6 h 264"/>
                <a:gd name="T6" fmla="*/ 0 w 70"/>
                <a:gd name="T7" fmla="*/ 45 h 264"/>
                <a:gd name="T8" fmla="*/ 21 w 70"/>
                <a:gd name="T9" fmla="*/ 51 h 264"/>
                <a:gd name="T10" fmla="*/ 70 w 70"/>
                <a:gd name="T11" fmla="*/ 43 h 264"/>
                <a:gd name="T12" fmla="*/ 44 w 70"/>
                <a:gd name="T13" fmla="*/ 13 h 264"/>
                <a:gd name="T14" fmla="*/ 21 w 70"/>
                <a:gd name="T15" fmla="*/ 37 h 264"/>
                <a:gd name="T16" fmla="*/ 42 w 70"/>
                <a:gd name="T17" fmla="*/ 19 h 264"/>
                <a:gd name="T18" fmla="*/ 64 w 70"/>
                <a:gd name="T19" fmla="*/ 37 h 264"/>
                <a:gd name="T20" fmla="*/ 54 w 70"/>
                <a:gd name="T21" fmla="*/ 59 h 264"/>
                <a:gd name="T22" fmla="*/ 40 w 70"/>
                <a:gd name="T23" fmla="*/ 70 h 264"/>
                <a:gd name="T24" fmla="*/ 37 w 70"/>
                <a:gd name="T25" fmla="*/ 66 h 264"/>
                <a:gd name="T26" fmla="*/ 15 w 70"/>
                <a:gd name="T27" fmla="*/ 55 h 264"/>
                <a:gd name="T28" fmla="*/ 31 w 70"/>
                <a:gd name="T29" fmla="*/ 70 h 264"/>
                <a:gd name="T30" fmla="*/ 38 w 70"/>
                <a:gd name="T31" fmla="*/ 78 h 264"/>
                <a:gd name="T32" fmla="*/ 15 w 70"/>
                <a:gd name="T33" fmla="*/ 86 h 264"/>
                <a:gd name="T34" fmla="*/ 70 w 70"/>
                <a:gd name="T35" fmla="*/ 92 h 264"/>
                <a:gd name="T36" fmla="*/ 65 w 70"/>
                <a:gd name="T37" fmla="*/ 63 h 264"/>
                <a:gd name="T38" fmla="*/ 44 w 70"/>
                <a:gd name="T39" fmla="*/ 86 h 264"/>
                <a:gd name="T40" fmla="*/ 47 w 70"/>
                <a:gd name="T41" fmla="*/ 68 h 264"/>
                <a:gd name="T42" fmla="*/ 61 w 70"/>
                <a:gd name="T43" fmla="*/ 68 h 264"/>
                <a:gd name="T44" fmla="*/ 64 w 70"/>
                <a:gd name="T45" fmla="*/ 86 h 264"/>
                <a:gd name="T46" fmla="*/ 15 w 70"/>
                <a:gd name="T47" fmla="*/ 135 h 264"/>
                <a:gd name="T48" fmla="*/ 42 w 70"/>
                <a:gd name="T49" fmla="*/ 113 h 264"/>
                <a:gd name="T50" fmla="*/ 15 w 70"/>
                <a:gd name="T51" fmla="*/ 113 h 264"/>
                <a:gd name="T52" fmla="*/ 70 w 70"/>
                <a:gd name="T53" fmla="*/ 106 h 264"/>
                <a:gd name="T54" fmla="*/ 44 w 70"/>
                <a:gd name="T55" fmla="*/ 113 h 264"/>
                <a:gd name="T56" fmla="*/ 46 w 70"/>
                <a:gd name="T57" fmla="*/ 114 h 264"/>
                <a:gd name="T58" fmla="*/ 70 w 70"/>
                <a:gd name="T59" fmla="*/ 143 h 264"/>
                <a:gd name="T60" fmla="*/ 15 w 70"/>
                <a:gd name="T61" fmla="*/ 144 h 264"/>
                <a:gd name="T62" fmla="*/ 31 w 70"/>
                <a:gd name="T63" fmla="*/ 172 h 264"/>
                <a:gd name="T64" fmla="*/ 14 w 70"/>
                <a:gd name="T65" fmla="*/ 154 h 264"/>
                <a:gd name="T66" fmla="*/ 22 w 70"/>
                <a:gd name="T67" fmla="*/ 147 h 264"/>
                <a:gd name="T68" fmla="*/ 22 w 70"/>
                <a:gd name="T69" fmla="*/ 159 h 264"/>
                <a:gd name="T70" fmla="*/ 70 w 70"/>
                <a:gd name="T71" fmla="*/ 147 h 264"/>
                <a:gd name="T72" fmla="*/ 40 w 70"/>
                <a:gd name="T73" fmla="*/ 167 h 264"/>
                <a:gd name="T74" fmla="*/ 37 w 70"/>
                <a:gd name="T75" fmla="*/ 168 h 264"/>
                <a:gd name="T76" fmla="*/ 70 w 70"/>
                <a:gd name="T77" fmla="*/ 182 h 264"/>
                <a:gd name="T78" fmla="*/ 64 w 70"/>
                <a:gd name="T79" fmla="*/ 223 h 264"/>
                <a:gd name="T80" fmla="*/ 46 w 70"/>
                <a:gd name="T81" fmla="*/ 202 h 264"/>
                <a:gd name="T82" fmla="*/ 70 w 70"/>
                <a:gd name="T83" fmla="*/ 196 h 264"/>
                <a:gd name="T84" fmla="*/ 15 w 70"/>
                <a:gd name="T85" fmla="*/ 202 h 264"/>
                <a:gd name="T86" fmla="*/ 40 w 70"/>
                <a:gd name="T87" fmla="*/ 215 h 264"/>
                <a:gd name="T88" fmla="*/ 14 w 70"/>
                <a:gd name="T89" fmla="*/ 239 h 264"/>
                <a:gd name="T90" fmla="*/ 43 w 70"/>
                <a:gd name="T91" fmla="*/ 264 h 264"/>
                <a:gd name="T92" fmla="*/ 70 w 70"/>
                <a:gd name="T93" fmla="*/ 240 h 264"/>
                <a:gd name="T94" fmla="*/ 59 w 70"/>
                <a:gd name="T95" fmla="*/ 253 h 264"/>
                <a:gd name="T96" fmla="*/ 26 w 70"/>
                <a:gd name="T97" fmla="*/ 253 h 264"/>
                <a:gd name="T98" fmla="*/ 26 w 70"/>
                <a:gd name="T99" fmla="*/ 226 h 264"/>
                <a:gd name="T100" fmla="*/ 59 w 70"/>
                <a:gd name="T101" fmla="*/ 226 h 264"/>
                <a:gd name="T102" fmla="*/ 59 w 70"/>
                <a:gd name="T103"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264">
                  <a:moveTo>
                    <a:pt x="44" y="13"/>
                  </a:moveTo>
                  <a:cubicBezTo>
                    <a:pt x="35" y="11"/>
                    <a:pt x="27" y="8"/>
                    <a:pt x="21" y="4"/>
                  </a:cubicBezTo>
                  <a:cubicBezTo>
                    <a:pt x="21" y="0"/>
                    <a:pt x="21" y="0"/>
                    <a:pt x="21" y="0"/>
                  </a:cubicBezTo>
                  <a:cubicBezTo>
                    <a:pt x="0" y="0"/>
                    <a:pt x="0" y="0"/>
                    <a:pt x="0" y="0"/>
                  </a:cubicBezTo>
                  <a:cubicBezTo>
                    <a:pt x="0" y="6"/>
                    <a:pt x="0" y="6"/>
                    <a:pt x="0" y="6"/>
                  </a:cubicBezTo>
                  <a:cubicBezTo>
                    <a:pt x="15" y="6"/>
                    <a:pt x="15" y="6"/>
                    <a:pt x="15" y="6"/>
                  </a:cubicBezTo>
                  <a:cubicBezTo>
                    <a:pt x="15" y="45"/>
                    <a:pt x="15" y="45"/>
                    <a:pt x="15" y="45"/>
                  </a:cubicBezTo>
                  <a:cubicBezTo>
                    <a:pt x="0" y="45"/>
                    <a:pt x="0" y="45"/>
                    <a:pt x="0" y="45"/>
                  </a:cubicBezTo>
                  <a:cubicBezTo>
                    <a:pt x="0" y="51"/>
                    <a:pt x="0" y="51"/>
                    <a:pt x="0" y="51"/>
                  </a:cubicBezTo>
                  <a:cubicBezTo>
                    <a:pt x="21" y="51"/>
                    <a:pt x="21" y="51"/>
                    <a:pt x="21" y="51"/>
                  </a:cubicBezTo>
                  <a:cubicBezTo>
                    <a:pt x="21" y="43"/>
                    <a:pt x="21" y="43"/>
                    <a:pt x="21" y="43"/>
                  </a:cubicBezTo>
                  <a:cubicBezTo>
                    <a:pt x="70" y="43"/>
                    <a:pt x="70" y="43"/>
                    <a:pt x="70" y="43"/>
                  </a:cubicBezTo>
                  <a:cubicBezTo>
                    <a:pt x="70" y="18"/>
                    <a:pt x="70" y="18"/>
                    <a:pt x="70" y="18"/>
                  </a:cubicBezTo>
                  <a:cubicBezTo>
                    <a:pt x="62" y="17"/>
                    <a:pt x="53" y="16"/>
                    <a:pt x="44" y="13"/>
                  </a:cubicBezTo>
                  <a:close/>
                  <a:moveTo>
                    <a:pt x="64" y="37"/>
                  </a:moveTo>
                  <a:cubicBezTo>
                    <a:pt x="21" y="37"/>
                    <a:pt x="21" y="37"/>
                    <a:pt x="21" y="37"/>
                  </a:cubicBezTo>
                  <a:cubicBezTo>
                    <a:pt x="21" y="11"/>
                    <a:pt x="21" y="11"/>
                    <a:pt x="21" y="11"/>
                  </a:cubicBezTo>
                  <a:cubicBezTo>
                    <a:pt x="26" y="14"/>
                    <a:pt x="33" y="16"/>
                    <a:pt x="42" y="19"/>
                  </a:cubicBezTo>
                  <a:cubicBezTo>
                    <a:pt x="50" y="21"/>
                    <a:pt x="57" y="23"/>
                    <a:pt x="64" y="23"/>
                  </a:cubicBezTo>
                  <a:lnTo>
                    <a:pt x="64" y="37"/>
                  </a:lnTo>
                  <a:close/>
                  <a:moveTo>
                    <a:pt x="65" y="63"/>
                  </a:moveTo>
                  <a:cubicBezTo>
                    <a:pt x="63" y="60"/>
                    <a:pt x="59" y="59"/>
                    <a:pt x="54" y="59"/>
                  </a:cubicBezTo>
                  <a:cubicBezTo>
                    <a:pt x="51" y="59"/>
                    <a:pt x="47" y="60"/>
                    <a:pt x="45" y="62"/>
                  </a:cubicBezTo>
                  <a:cubicBezTo>
                    <a:pt x="42" y="64"/>
                    <a:pt x="41" y="66"/>
                    <a:pt x="40" y="70"/>
                  </a:cubicBezTo>
                  <a:cubicBezTo>
                    <a:pt x="40" y="70"/>
                    <a:pt x="40" y="70"/>
                    <a:pt x="40" y="70"/>
                  </a:cubicBezTo>
                  <a:cubicBezTo>
                    <a:pt x="39" y="69"/>
                    <a:pt x="38" y="67"/>
                    <a:pt x="37" y="66"/>
                  </a:cubicBezTo>
                  <a:cubicBezTo>
                    <a:pt x="36" y="65"/>
                    <a:pt x="34" y="64"/>
                    <a:pt x="33" y="64"/>
                  </a:cubicBezTo>
                  <a:cubicBezTo>
                    <a:pt x="15" y="55"/>
                    <a:pt x="15" y="55"/>
                    <a:pt x="15" y="55"/>
                  </a:cubicBezTo>
                  <a:cubicBezTo>
                    <a:pt x="15" y="63"/>
                    <a:pt x="15" y="63"/>
                    <a:pt x="15" y="63"/>
                  </a:cubicBezTo>
                  <a:cubicBezTo>
                    <a:pt x="31" y="70"/>
                    <a:pt x="31" y="70"/>
                    <a:pt x="31" y="70"/>
                  </a:cubicBezTo>
                  <a:cubicBezTo>
                    <a:pt x="34" y="71"/>
                    <a:pt x="36" y="72"/>
                    <a:pt x="37" y="74"/>
                  </a:cubicBezTo>
                  <a:cubicBezTo>
                    <a:pt x="38" y="75"/>
                    <a:pt x="38" y="76"/>
                    <a:pt x="38" y="78"/>
                  </a:cubicBezTo>
                  <a:cubicBezTo>
                    <a:pt x="38" y="86"/>
                    <a:pt x="38" y="86"/>
                    <a:pt x="38" y="86"/>
                  </a:cubicBezTo>
                  <a:cubicBezTo>
                    <a:pt x="15" y="86"/>
                    <a:pt x="15" y="86"/>
                    <a:pt x="15" y="86"/>
                  </a:cubicBezTo>
                  <a:cubicBezTo>
                    <a:pt x="15" y="92"/>
                    <a:pt x="15" y="92"/>
                    <a:pt x="15" y="92"/>
                  </a:cubicBezTo>
                  <a:cubicBezTo>
                    <a:pt x="70" y="92"/>
                    <a:pt x="70" y="92"/>
                    <a:pt x="70" y="92"/>
                  </a:cubicBezTo>
                  <a:cubicBezTo>
                    <a:pt x="70" y="76"/>
                    <a:pt x="70" y="76"/>
                    <a:pt x="70" y="76"/>
                  </a:cubicBezTo>
                  <a:cubicBezTo>
                    <a:pt x="70" y="71"/>
                    <a:pt x="68" y="67"/>
                    <a:pt x="65" y="63"/>
                  </a:cubicBezTo>
                  <a:close/>
                  <a:moveTo>
                    <a:pt x="64" y="86"/>
                  </a:moveTo>
                  <a:cubicBezTo>
                    <a:pt x="44" y="86"/>
                    <a:pt x="44" y="86"/>
                    <a:pt x="44" y="86"/>
                  </a:cubicBezTo>
                  <a:cubicBezTo>
                    <a:pt x="44" y="77"/>
                    <a:pt x="44" y="77"/>
                    <a:pt x="44" y="77"/>
                  </a:cubicBezTo>
                  <a:cubicBezTo>
                    <a:pt x="44" y="73"/>
                    <a:pt x="45" y="70"/>
                    <a:pt x="47" y="68"/>
                  </a:cubicBezTo>
                  <a:cubicBezTo>
                    <a:pt x="48" y="66"/>
                    <a:pt x="51" y="65"/>
                    <a:pt x="54" y="65"/>
                  </a:cubicBezTo>
                  <a:cubicBezTo>
                    <a:pt x="57" y="65"/>
                    <a:pt x="59" y="66"/>
                    <a:pt x="61" y="68"/>
                  </a:cubicBezTo>
                  <a:cubicBezTo>
                    <a:pt x="63" y="70"/>
                    <a:pt x="64" y="73"/>
                    <a:pt x="64" y="77"/>
                  </a:cubicBezTo>
                  <a:lnTo>
                    <a:pt x="64" y="86"/>
                  </a:lnTo>
                  <a:close/>
                  <a:moveTo>
                    <a:pt x="15" y="144"/>
                  </a:moveTo>
                  <a:cubicBezTo>
                    <a:pt x="15" y="135"/>
                    <a:pt x="15" y="135"/>
                    <a:pt x="15" y="135"/>
                  </a:cubicBezTo>
                  <a:cubicBezTo>
                    <a:pt x="40" y="114"/>
                    <a:pt x="40" y="114"/>
                    <a:pt x="40" y="114"/>
                  </a:cubicBezTo>
                  <a:cubicBezTo>
                    <a:pt x="41" y="114"/>
                    <a:pt x="42" y="113"/>
                    <a:pt x="42" y="113"/>
                  </a:cubicBezTo>
                  <a:cubicBezTo>
                    <a:pt x="42" y="113"/>
                    <a:pt x="42" y="113"/>
                    <a:pt x="42" y="113"/>
                  </a:cubicBezTo>
                  <a:cubicBezTo>
                    <a:pt x="15" y="113"/>
                    <a:pt x="15" y="113"/>
                    <a:pt x="15" y="113"/>
                  </a:cubicBezTo>
                  <a:cubicBezTo>
                    <a:pt x="15" y="106"/>
                    <a:pt x="15" y="106"/>
                    <a:pt x="15" y="106"/>
                  </a:cubicBezTo>
                  <a:cubicBezTo>
                    <a:pt x="70" y="106"/>
                    <a:pt x="70" y="106"/>
                    <a:pt x="70" y="106"/>
                  </a:cubicBezTo>
                  <a:cubicBezTo>
                    <a:pt x="70" y="113"/>
                    <a:pt x="70" y="113"/>
                    <a:pt x="70" y="113"/>
                  </a:cubicBezTo>
                  <a:cubicBezTo>
                    <a:pt x="44" y="113"/>
                    <a:pt x="44" y="113"/>
                    <a:pt x="44" y="113"/>
                  </a:cubicBezTo>
                  <a:cubicBezTo>
                    <a:pt x="44" y="113"/>
                    <a:pt x="44" y="113"/>
                    <a:pt x="44" y="113"/>
                  </a:cubicBezTo>
                  <a:cubicBezTo>
                    <a:pt x="44" y="113"/>
                    <a:pt x="45" y="114"/>
                    <a:pt x="46" y="114"/>
                  </a:cubicBezTo>
                  <a:cubicBezTo>
                    <a:pt x="70" y="135"/>
                    <a:pt x="70" y="135"/>
                    <a:pt x="70" y="135"/>
                  </a:cubicBezTo>
                  <a:cubicBezTo>
                    <a:pt x="70" y="143"/>
                    <a:pt x="70" y="143"/>
                    <a:pt x="70" y="143"/>
                  </a:cubicBezTo>
                  <a:cubicBezTo>
                    <a:pt x="43" y="119"/>
                    <a:pt x="43" y="119"/>
                    <a:pt x="43" y="119"/>
                  </a:cubicBezTo>
                  <a:lnTo>
                    <a:pt x="15" y="144"/>
                  </a:lnTo>
                  <a:close/>
                  <a:moveTo>
                    <a:pt x="70" y="189"/>
                  </a:moveTo>
                  <a:cubicBezTo>
                    <a:pt x="31" y="172"/>
                    <a:pt x="31" y="172"/>
                    <a:pt x="31" y="172"/>
                  </a:cubicBezTo>
                  <a:cubicBezTo>
                    <a:pt x="25" y="169"/>
                    <a:pt x="20" y="166"/>
                    <a:pt x="18" y="163"/>
                  </a:cubicBezTo>
                  <a:cubicBezTo>
                    <a:pt x="15" y="161"/>
                    <a:pt x="14" y="158"/>
                    <a:pt x="14" y="154"/>
                  </a:cubicBezTo>
                  <a:cubicBezTo>
                    <a:pt x="14" y="152"/>
                    <a:pt x="14" y="149"/>
                    <a:pt x="15" y="147"/>
                  </a:cubicBezTo>
                  <a:cubicBezTo>
                    <a:pt x="22" y="147"/>
                    <a:pt x="22" y="147"/>
                    <a:pt x="22" y="147"/>
                  </a:cubicBezTo>
                  <a:cubicBezTo>
                    <a:pt x="20" y="150"/>
                    <a:pt x="20" y="152"/>
                    <a:pt x="20" y="154"/>
                  </a:cubicBezTo>
                  <a:cubicBezTo>
                    <a:pt x="20" y="156"/>
                    <a:pt x="21" y="158"/>
                    <a:pt x="22" y="159"/>
                  </a:cubicBezTo>
                  <a:cubicBezTo>
                    <a:pt x="24" y="161"/>
                    <a:pt x="27" y="163"/>
                    <a:pt x="31" y="165"/>
                  </a:cubicBezTo>
                  <a:cubicBezTo>
                    <a:pt x="70" y="147"/>
                    <a:pt x="70" y="147"/>
                    <a:pt x="70" y="147"/>
                  </a:cubicBezTo>
                  <a:cubicBezTo>
                    <a:pt x="70" y="154"/>
                    <a:pt x="70" y="154"/>
                    <a:pt x="70" y="154"/>
                  </a:cubicBezTo>
                  <a:cubicBezTo>
                    <a:pt x="40" y="167"/>
                    <a:pt x="40" y="167"/>
                    <a:pt x="40" y="167"/>
                  </a:cubicBezTo>
                  <a:cubicBezTo>
                    <a:pt x="40" y="167"/>
                    <a:pt x="39" y="168"/>
                    <a:pt x="37" y="168"/>
                  </a:cubicBezTo>
                  <a:cubicBezTo>
                    <a:pt x="37" y="168"/>
                    <a:pt x="37" y="168"/>
                    <a:pt x="37" y="168"/>
                  </a:cubicBezTo>
                  <a:cubicBezTo>
                    <a:pt x="37" y="168"/>
                    <a:pt x="38" y="169"/>
                    <a:pt x="41" y="170"/>
                  </a:cubicBezTo>
                  <a:cubicBezTo>
                    <a:pt x="70" y="182"/>
                    <a:pt x="70" y="182"/>
                    <a:pt x="70" y="182"/>
                  </a:cubicBezTo>
                  <a:lnTo>
                    <a:pt x="70" y="189"/>
                  </a:lnTo>
                  <a:close/>
                  <a:moveTo>
                    <a:pt x="64" y="223"/>
                  </a:moveTo>
                  <a:cubicBezTo>
                    <a:pt x="60" y="218"/>
                    <a:pt x="54" y="216"/>
                    <a:pt x="46" y="215"/>
                  </a:cubicBezTo>
                  <a:cubicBezTo>
                    <a:pt x="46" y="202"/>
                    <a:pt x="46" y="202"/>
                    <a:pt x="46" y="202"/>
                  </a:cubicBezTo>
                  <a:cubicBezTo>
                    <a:pt x="70" y="202"/>
                    <a:pt x="70" y="202"/>
                    <a:pt x="70" y="202"/>
                  </a:cubicBezTo>
                  <a:cubicBezTo>
                    <a:pt x="70" y="196"/>
                    <a:pt x="70" y="196"/>
                    <a:pt x="70" y="196"/>
                  </a:cubicBezTo>
                  <a:cubicBezTo>
                    <a:pt x="15" y="196"/>
                    <a:pt x="15" y="196"/>
                    <a:pt x="15" y="196"/>
                  </a:cubicBezTo>
                  <a:cubicBezTo>
                    <a:pt x="15" y="202"/>
                    <a:pt x="15" y="202"/>
                    <a:pt x="15" y="202"/>
                  </a:cubicBezTo>
                  <a:cubicBezTo>
                    <a:pt x="40" y="202"/>
                    <a:pt x="40" y="202"/>
                    <a:pt x="40" y="202"/>
                  </a:cubicBezTo>
                  <a:cubicBezTo>
                    <a:pt x="40" y="215"/>
                    <a:pt x="40" y="215"/>
                    <a:pt x="40" y="215"/>
                  </a:cubicBezTo>
                  <a:cubicBezTo>
                    <a:pt x="33" y="215"/>
                    <a:pt x="26" y="217"/>
                    <a:pt x="21" y="222"/>
                  </a:cubicBezTo>
                  <a:cubicBezTo>
                    <a:pt x="17" y="226"/>
                    <a:pt x="14" y="232"/>
                    <a:pt x="14" y="239"/>
                  </a:cubicBezTo>
                  <a:cubicBezTo>
                    <a:pt x="14" y="247"/>
                    <a:pt x="17" y="253"/>
                    <a:pt x="22" y="257"/>
                  </a:cubicBezTo>
                  <a:cubicBezTo>
                    <a:pt x="27" y="262"/>
                    <a:pt x="34" y="264"/>
                    <a:pt x="43" y="264"/>
                  </a:cubicBezTo>
                  <a:cubicBezTo>
                    <a:pt x="51" y="264"/>
                    <a:pt x="58" y="262"/>
                    <a:pt x="63" y="258"/>
                  </a:cubicBezTo>
                  <a:cubicBezTo>
                    <a:pt x="68" y="253"/>
                    <a:pt x="70" y="247"/>
                    <a:pt x="70" y="240"/>
                  </a:cubicBezTo>
                  <a:cubicBezTo>
                    <a:pt x="70" y="233"/>
                    <a:pt x="68" y="227"/>
                    <a:pt x="64" y="223"/>
                  </a:cubicBezTo>
                  <a:close/>
                  <a:moveTo>
                    <a:pt x="59" y="253"/>
                  </a:moveTo>
                  <a:cubicBezTo>
                    <a:pt x="55" y="256"/>
                    <a:pt x="49" y="257"/>
                    <a:pt x="42" y="257"/>
                  </a:cubicBezTo>
                  <a:cubicBezTo>
                    <a:pt x="35" y="257"/>
                    <a:pt x="30" y="256"/>
                    <a:pt x="26" y="253"/>
                  </a:cubicBezTo>
                  <a:cubicBezTo>
                    <a:pt x="22" y="249"/>
                    <a:pt x="20" y="245"/>
                    <a:pt x="20" y="239"/>
                  </a:cubicBezTo>
                  <a:cubicBezTo>
                    <a:pt x="20" y="233"/>
                    <a:pt x="22" y="229"/>
                    <a:pt x="26" y="226"/>
                  </a:cubicBezTo>
                  <a:cubicBezTo>
                    <a:pt x="30" y="223"/>
                    <a:pt x="35" y="221"/>
                    <a:pt x="42" y="221"/>
                  </a:cubicBezTo>
                  <a:cubicBezTo>
                    <a:pt x="49" y="221"/>
                    <a:pt x="55" y="223"/>
                    <a:pt x="59" y="226"/>
                  </a:cubicBezTo>
                  <a:cubicBezTo>
                    <a:pt x="63" y="229"/>
                    <a:pt x="65" y="234"/>
                    <a:pt x="65" y="240"/>
                  </a:cubicBezTo>
                  <a:cubicBezTo>
                    <a:pt x="65" y="245"/>
                    <a:pt x="63" y="250"/>
                    <a:pt x="59" y="253"/>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10" name="Group 9">
            <a:extLst>
              <a:ext uri="{FF2B5EF4-FFF2-40B4-BE49-F238E27FC236}">
                <a16:creationId xmlns:a16="http://schemas.microsoft.com/office/drawing/2014/main" id="{F188BF55-F37D-3FE5-B30D-0301CBD67246}"/>
              </a:ext>
            </a:extLst>
          </p:cNvPr>
          <p:cNvGrpSpPr/>
          <p:nvPr userDrawn="1"/>
        </p:nvGrpSpPr>
        <p:grpSpPr>
          <a:xfrm>
            <a:off x="420977" y="5163130"/>
            <a:ext cx="3430990" cy="291032"/>
            <a:chOff x="429418" y="5304076"/>
            <a:chExt cx="3499788" cy="296868"/>
          </a:xfrm>
        </p:grpSpPr>
        <p:sp>
          <p:nvSpPr>
            <p:cNvPr id="11" name="Freeform 232">
              <a:extLst>
                <a:ext uri="{FF2B5EF4-FFF2-40B4-BE49-F238E27FC236}">
                  <a16:creationId xmlns:a16="http://schemas.microsoft.com/office/drawing/2014/main" id="{9EB487A8-D0F4-5275-4EB2-762BF1EDB637}"/>
                </a:ext>
              </a:extLst>
            </p:cNvPr>
            <p:cNvSpPr>
              <a:spLocks noEditPoints="1"/>
            </p:cNvSpPr>
            <p:nvPr/>
          </p:nvSpPr>
          <p:spPr bwMode="auto">
            <a:xfrm>
              <a:off x="429418" y="5304076"/>
              <a:ext cx="1821657" cy="218263"/>
            </a:xfrm>
            <a:custGeom>
              <a:avLst/>
              <a:gdLst>
                <a:gd name="T0" fmla="*/ 21 w 642"/>
                <a:gd name="T1" fmla="*/ 76 h 77"/>
                <a:gd name="T2" fmla="*/ 0 w 642"/>
                <a:gd name="T3" fmla="*/ 1 h 77"/>
                <a:gd name="T4" fmla="*/ 27 w 642"/>
                <a:gd name="T5" fmla="*/ 6 h 77"/>
                <a:gd name="T6" fmla="*/ 96 w 642"/>
                <a:gd name="T7" fmla="*/ 1 h 77"/>
                <a:gd name="T8" fmla="*/ 66 w 642"/>
                <a:gd name="T9" fmla="*/ 36 h 77"/>
                <a:gd name="T10" fmla="*/ 66 w 642"/>
                <a:gd name="T11" fmla="*/ 40 h 77"/>
                <a:gd name="T12" fmla="*/ 98 w 642"/>
                <a:gd name="T13" fmla="*/ 76 h 77"/>
                <a:gd name="T14" fmla="*/ 139 w 642"/>
                <a:gd name="T15" fmla="*/ 41 h 77"/>
                <a:gd name="T16" fmla="*/ 157 w 642"/>
                <a:gd name="T17" fmla="*/ 20 h 77"/>
                <a:gd name="T18" fmla="*/ 115 w 642"/>
                <a:gd name="T19" fmla="*/ 1 h 77"/>
                <a:gd name="T20" fmla="*/ 120 w 642"/>
                <a:gd name="T21" fmla="*/ 43 h 77"/>
                <a:gd name="T22" fmla="*/ 143 w 642"/>
                <a:gd name="T23" fmla="*/ 54 h 77"/>
                <a:gd name="T24" fmla="*/ 148 w 642"/>
                <a:gd name="T25" fmla="*/ 52 h 77"/>
                <a:gd name="T26" fmla="*/ 120 w 642"/>
                <a:gd name="T27" fmla="*/ 6 h 77"/>
                <a:gd name="T28" fmla="*/ 152 w 642"/>
                <a:gd name="T29" fmla="*/ 21 h 77"/>
                <a:gd name="T30" fmla="*/ 175 w 642"/>
                <a:gd name="T31" fmla="*/ 76 h 77"/>
                <a:gd name="T32" fmla="*/ 180 w 642"/>
                <a:gd name="T33" fmla="*/ 76 h 77"/>
                <a:gd name="T34" fmla="*/ 264 w 642"/>
                <a:gd name="T35" fmla="*/ 23 h 77"/>
                <a:gd name="T36" fmla="*/ 262 w 642"/>
                <a:gd name="T37" fmla="*/ 18 h 77"/>
                <a:gd name="T38" fmla="*/ 207 w 642"/>
                <a:gd name="T39" fmla="*/ 18 h 77"/>
                <a:gd name="T40" fmla="*/ 204 w 642"/>
                <a:gd name="T41" fmla="*/ 21 h 77"/>
                <a:gd name="T42" fmla="*/ 199 w 642"/>
                <a:gd name="T43" fmla="*/ 1 h 77"/>
                <a:gd name="T44" fmla="*/ 233 w 642"/>
                <a:gd name="T45" fmla="*/ 63 h 77"/>
                <a:gd name="T46" fmla="*/ 235 w 642"/>
                <a:gd name="T47" fmla="*/ 68 h 77"/>
                <a:gd name="T48" fmla="*/ 265 w 642"/>
                <a:gd name="T49" fmla="*/ 1 h 77"/>
                <a:gd name="T50" fmla="*/ 264 w 642"/>
                <a:gd name="T51" fmla="*/ 76 h 77"/>
                <a:gd name="T52" fmla="*/ 282 w 642"/>
                <a:gd name="T53" fmla="*/ 76 h 77"/>
                <a:gd name="T54" fmla="*/ 329 w 642"/>
                <a:gd name="T55" fmla="*/ 53 h 77"/>
                <a:gd name="T56" fmla="*/ 316 w 642"/>
                <a:gd name="T57" fmla="*/ 1 h 77"/>
                <a:gd name="T58" fmla="*/ 313 w 642"/>
                <a:gd name="T59" fmla="*/ 7 h 77"/>
                <a:gd name="T60" fmla="*/ 315 w 642"/>
                <a:gd name="T61" fmla="*/ 13 h 77"/>
                <a:gd name="T62" fmla="*/ 425 w 642"/>
                <a:gd name="T63" fmla="*/ 76 h 77"/>
                <a:gd name="T64" fmla="*/ 391 w 642"/>
                <a:gd name="T65" fmla="*/ 38 h 77"/>
                <a:gd name="T66" fmla="*/ 386 w 642"/>
                <a:gd name="T67" fmla="*/ 1 h 77"/>
                <a:gd name="T68" fmla="*/ 391 w 642"/>
                <a:gd name="T69" fmla="*/ 36 h 77"/>
                <a:gd name="T70" fmla="*/ 430 w 642"/>
                <a:gd name="T71" fmla="*/ 1 h 77"/>
                <a:gd name="T72" fmla="*/ 425 w 642"/>
                <a:gd name="T73" fmla="*/ 76 h 77"/>
                <a:gd name="T74" fmla="*/ 436 w 642"/>
                <a:gd name="T75" fmla="*/ 76 h 77"/>
                <a:gd name="T76" fmla="*/ 483 w 642"/>
                <a:gd name="T77" fmla="*/ 53 h 77"/>
                <a:gd name="T78" fmla="*/ 469 w 642"/>
                <a:gd name="T79" fmla="*/ 1 h 77"/>
                <a:gd name="T80" fmla="*/ 467 w 642"/>
                <a:gd name="T81" fmla="*/ 7 h 77"/>
                <a:gd name="T82" fmla="*/ 468 w 642"/>
                <a:gd name="T83" fmla="*/ 13 h 77"/>
                <a:gd name="T84" fmla="*/ 508 w 642"/>
                <a:gd name="T85" fmla="*/ 73 h 77"/>
                <a:gd name="T86" fmla="*/ 538 w 642"/>
                <a:gd name="T87" fmla="*/ 69 h 77"/>
                <a:gd name="T88" fmla="*/ 526 w 642"/>
                <a:gd name="T89" fmla="*/ 40 h 77"/>
                <a:gd name="T90" fmla="*/ 514 w 642"/>
                <a:gd name="T91" fmla="*/ 5 h 77"/>
                <a:gd name="T92" fmla="*/ 544 w 642"/>
                <a:gd name="T93" fmla="*/ 7 h 77"/>
                <a:gd name="T94" fmla="*/ 514 w 642"/>
                <a:gd name="T95" fmla="*/ 18 h 77"/>
                <a:gd name="T96" fmla="*/ 544 w 642"/>
                <a:gd name="T97" fmla="*/ 47 h 77"/>
                <a:gd name="T98" fmla="*/ 524 w 642"/>
                <a:gd name="T99" fmla="*/ 77 h 77"/>
                <a:gd name="T100" fmla="*/ 564 w 642"/>
                <a:gd name="T101" fmla="*/ 76 h 77"/>
                <a:gd name="T102" fmla="*/ 569 w 642"/>
                <a:gd name="T103" fmla="*/ 76 h 77"/>
                <a:gd name="T104" fmla="*/ 636 w 642"/>
                <a:gd name="T105" fmla="*/ 40 h 77"/>
                <a:gd name="T106" fmla="*/ 588 w 642"/>
                <a:gd name="T107" fmla="*/ 76 h 77"/>
                <a:gd name="T108" fmla="*/ 593 w 642"/>
                <a:gd name="T109" fmla="*/ 35 h 77"/>
                <a:gd name="T110" fmla="*/ 642 w 642"/>
                <a:gd name="T11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2" h="77">
                  <a:moveTo>
                    <a:pt x="27" y="6"/>
                  </a:moveTo>
                  <a:cubicBezTo>
                    <a:pt x="27" y="76"/>
                    <a:pt x="27" y="76"/>
                    <a:pt x="27" y="76"/>
                  </a:cubicBezTo>
                  <a:cubicBezTo>
                    <a:pt x="21" y="76"/>
                    <a:pt x="21" y="76"/>
                    <a:pt x="21" y="76"/>
                  </a:cubicBezTo>
                  <a:cubicBezTo>
                    <a:pt x="21" y="6"/>
                    <a:pt x="21" y="6"/>
                    <a:pt x="21" y="6"/>
                  </a:cubicBezTo>
                  <a:cubicBezTo>
                    <a:pt x="0" y="6"/>
                    <a:pt x="0" y="6"/>
                    <a:pt x="0" y="6"/>
                  </a:cubicBezTo>
                  <a:cubicBezTo>
                    <a:pt x="0" y="1"/>
                    <a:pt x="0" y="1"/>
                    <a:pt x="0" y="1"/>
                  </a:cubicBezTo>
                  <a:cubicBezTo>
                    <a:pt x="48" y="1"/>
                    <a:pt x="48" y="1"/>
                    <a:pt x="48" y="1"/>
                  </a:cubicBezTo>
                  <a:cubicBezTo>
                    <a:pt x="48" y="6"/>
                    <a:pt x="48" y="6"/>
                    <a:pt x="48" y="6"/>
                  </a:cubicBezTo>
                  <a:lnTo>
                    <a:pt x="27" y="6"/>
                  </a:lnTo>
                  <a:close/>
                  <a:moveTo>
                    <a:pt x="61" y="76"/>
                  </a:moveTo>
                  <a:cubicBezTo>
                    <a:pt x="61" y="1"/>
                    <a:pt x="61" y="1"/>
                    <a:pt x="61" y="1"/>
                  </a:cubicBezTo>
                  <a:cubicBezTo>
                    <a:pt x="96" y="1"/>
                    <a:pt x="96" y="1"/>
                    <a:pt x="96" y="1"/>
                  </a:cubicBezTo>
                  <a:cubicBezTo>
                    <a:pt x="96" y="6"/>
                    <a:pt x="96" y="6"/>
                    <a:pt x="96" y="6"/>
                  </a:cubicBezTo>
                  <a:cubicBezTo>
                    <a:pt x="66" y="6"/>
                    <a:pt x="66" y="6"/>
                    <a:pt x="66" y="6"/>
                  </a:cubicBezTo>
                  <a:cubicBezTo>
                    <a:pt x="66" y="36"/>
                    <a:pt x="66" y="36"/>
                    <a:pt x="66" y="36"/>
                  </a:cubicBezTo>
                  <a:cubicBezTo>
                    <a:pt x="94" y="36"/>
                    <a:pt x="94" y="36"/>
                    <a:pt x="94" y="36"/>
                  </a:cubicBezTo>
                  <a:cubicBezTo>
                    <a:pt x="94" y="40"/>
                    <a:pt x="94" y="40"/>
                    <a:pt x="94" y="40"/>
                  </a:cubicBezTo>
                  <a:cubicBezTo>
                    <a:pt x="66" y="40"/>
                    <a:pt x="66" y="40"/>
                    <a:pt x="66" y="40"/>
                  </a:cubicBezTo>
                  <a:cubicBezTo>
                    <a:pt x="66" y="71"/>
                    <a:pt x="66" y="71"/>
                    <a:pt x="66" y="71"/>
                  </a:cubicBezTo>
                  <a:cubicBezTo>
                    <a:pt x="98" y="71"/>
                    <a:pt x="98" y="71"/>
                    <a:pt x="98" y="71"/>
                  </a:cubicBezTo>
                  <a:cubicBezTo>
                    <a:pt x="98" y="76"/>
                    <a:pt x="98" y="76"/>
                    <a:pt x="98" y="76"/>
                  </a:cubicBezTo>
                  <a:lnTo>
                    <a:pt x="61" y="76"/>
                  </a:lnTo>
                  <a:close/>
                  <a:moveTo>
                    <a:pt x="148" y="52"/>
                  </a:moveTo>
                  <a:cubicBezTo>
                    <a:pt x="145" y="46"/>
                    <a:pt x="142" y="42"/>
                    <a:pt x="139" y="41"/>
                  </a:cubicBezTo>
                  <a:cubicBezTo>
                    <a:pt x="139" y="41"/>
                    <a:pt x="139" y="41"/>
                    <a:pt x="139" y="41"/>
                  </a:cubicBezTo>
                  <a:cubicBezTo>
                    <a:pt x="145" y="40"/>
                    <a:pt x="149" y="38"/>
                    <a:pt x="152" y="34"/>
                  </a:cubicBezTo>
                  <a:cubicBezTo>
                    <a:pt x="156" y="30"/>
                    <a:pt x="157" y="26"/>
                    <a:pt x="157" y="20"/>
                  </a:cubicBezTo>
                  <a:cubicBezTo>
                    <a:pt x="157" y="14"/>
                    <a:pt x="155" y="10"/>
                    <a:pt x="151" y="6"/>
                  </a:cubicBezTo>
                  <a:cubicBezTo>
                    <a:pt x="148" y="3"/>
                    <a:pt x="142" y="1"/>
                    <a:pt x="136" y="1"/>
                  </a:cubicBezTo>
                  <a:cubicBezTo>
                    <a:pt x="115" y="1"/>
                    <a:pt x="115" y="1"/>
                    <a:pt x="115" y="1"/>
                  </a:cubicBezTo>
                  <a:cubicBezTo>
                    <a:pt x="115" y="76"/>
                    <a:pt x="115" y="76"/>
                    <a:pt x="115" y="76"/>
                  </a:cubicBezTo>
                  <a:cubicBezTo>
                    <a:pt x="120" y="76"/>
                    <a:pt x="120" y="76"/>
                    <a:pt x="120" y="76"/>
                  </a:cubicBezTo>
                  <a:cubicBezTo>
                    <a:pt x="120" y="43"/>
                    <a:pt x="120" y="43"/>
                    <a:pt x="120" y="43"/>
                  </a:cubicBezTo>
                  <a:cubicBezTo>
                    <a:pt x="129" y="43"/>
                    <a:pt x="129" y="43"/>
                    <a:pt x="129" y="43"/>
                  </a:cubicBezTo>
                  <a:cubicBezTo>
                    <a:pt x="133" y="43"/>
                    <a:pt x="135" y="43"/>
                    <a:pt x="137" y="45"/>
                  </a:cubicBezTo>
                  <a:cubicBezTo>
                    <a:pt x="139" y="46"/>
                    <a:pt x="141" y="49"/>
                    <a:pt x="143" y="54"/>
                  </a:cubicBezTo>
                  <a:cubicBezTo>
                    <a:pt x="153" y="76"/>
                    <a:pt x="153" y="76"/>
                    <a:pt x="153" y="76"/>
                  </a:cubicBezTo>
                  <a:cubicBezTo>
                    <a:pt x="159" y="76"/>
                    <a:pt x="159" y="76"/>
                    <a:pt x="159" y="76"/>
                  </a:cubicBezTo>
                  <a:lnTo>
                    <a:pt x="148" y="52"/>
                  </a:lnTo>
                  <a:close/>
                  <a:moveTo>
                    <a:pt x="133" y="38"/>
                  </a:moveTo>
                  <a:cubicBezTo>
                    <a:pt x="120" y="38"/>
                    <a:pt x="120" y="38"/>
                    <a:pt x="120" y="38"/>
                  </a:cubicBezTo>
                  <a:cubicBezTo>
                    <a:pt x="120" y="6"/>
                    <a:pt x="120" y="6"/>
                    <a:pt x="120" y="6"/>
                  </a:cubicBezTo>
                  <a:cubicBezTo>
                    <a:pt x="134" y="6"/>
                    <a:pt x="134" y="6"/>
                    <a:pt x="134" y="6"/>
                  </a:cubicBezTo>
                  <a:cubicBezTo>
                    <a:pt x="140" y="6"/>
                    <a:pt x="144" y="7"/>
                    <a:pt x="147" y="10"/>
                  </a:cubicBezTo>
                  <a:cubicBezTo>
                    <a:pt x="150" y="12"/>
                    <a:pt x="152" y="16"/>
                    <a:pt x="152" y="21"/>
                  </a:cubicBezTo>
                  <a:cubicBezTo>
                    <a:pt x="152" y="26"/>
                    <a:pt x="150" y="30"/>
                    <a:pt x="147" y="33"/>
                  </a:cubicBezTo>
                  <a:cubicBezTo>
                    <a:pt x="143" y="36"/>
                    <a:pt x="139" y="38"/>
                    <a:pt x="133" y="38"/>
                  </a:cubicBezTo>
                  <a:close/>
                  <a:moveTo>
                    <a:pt x="175" y="76"/>
                  </a:moveTo>
                  <a:cubicBezTo>
                    <a:pt x="175" y="1"/>
                    <a:pt x="175" y="1"/>
                    <a:pt x="175" y="1"/>
                  </a:cubicBezTo>
                  <a:cubicBezTo>
                    <a:pt x="180" y="1"/>
                    <a:pt x="180" y="1"/>
                    <a:pt x="180" y="1"/>
                  </a:cubicBezTo>
                  <a:cubicBezTo>
                    <a:pt x="180" y="76"/>
                    <a:pt x="180" y="76"/>
                    <a:pt x="180" y="76"/>
                  </a:cubicBezTo>
                  <a:lnTo>
                    <a:pt x="175" y="76"/>
                  </a:lnTo>
                  <a:close/>
                  <a:moveTo>
                    <a:pt x="264" y="76"/>
                  </a:moveTo>
                  <a:cubicBezTo>
                    <a:pt x="264" y="23"/>
                    <a:pt x="264" y="23"/>
                    <a:pt x="264" y="23"/>
                  </a:cubicBezTo>
                  <a:cubicBezTo>
                    <a:pt x="264" y="21"/>
                    <a:pt x="265" y="18"/>
                    <a:pt x="265" y="12"/>
                  </a:cubicBezTo>
                  <a:cubicBezTo>
                    <a:pt x="265" y="12"/>
                    <a:pt x="265" y="12"/>
                    <a:pt x="265" y="12"/>
                  </a:cubicBezTo>
                  <a:cubicBezTo>
                    <a:pt x="264" y="14"/>
                    <a:pt x="263" y="17"/>
                    <a:pt x="262" y="18"/>
                  </a:cubicBezTo>
                  <a:cubicBezTo>
                    <a:pt x="235" y="76"/>
                    <a:pt x="235" y="76"/>
                    <a:pt x="235" y="76"/>
                  </a:cubicBezTo>
                  <a:cubicBezTo>
                    <a:pt x="234" y="76"/>
                    <a:pt x="234" y="76"/>
                    <a:pt x="234" y="76"/>
                  </a:cubicBezTo>
                  <a:cubicBezTo>
                    <a:pt x="207" y="18"/>
                    <a:pt x="207" y="18"/>
                    <a:pt x="207" y="18"/>
                  </a:cubicBezTo>
                  <a:cubicBezTo>
                    <a:pt x="206" y="17"/>
                    <a:pt x="205" y="14"/>
                    <a:pt x="204" y="11"/>
                  </a:cubicBezTo>
                  <a:cubicBezTo>
                    <a:pt x="204" y="11"/>
                    <a:pt x="204" y="11"/>
                    <a:pt x="204" y="11"/>
                  </a:cubicBezTo>
                  <a:cubicBezTo>
                    <a:pt x="204" y="15"/>
                    <a:pt x="204" y="18"/>
                    <a:pt x="204" y="21"/>
                  </a:cubicBezTo>
                  <a:cubicBezTo>
                    <a:pt x="204" y="76"/>
                    <a:pt x="204" y="76"/>
                    <a:pt x="204" y="76"/>
                  </a:cubicBezTo>
                  <a:cubicBezTo>
                    <a:pt x="199" y="76"/>
                    <a:pt x="199" y="76"/>
                    <a:pt x="199" y="76"/>
                  </a:cubicBezTo>
                  <a:cubicBezTo>
                    <a:pt x="199" y="1"/>
                    <a:pt x="199" y="1"/>
                    <a:pt x="199" y="1"/>
                  </a:cubicBezTo>
                  <a:cubicBezTo>
                    <a:pt x="204" y="1"/>
                    <a:pt x="204" y="1"/>
                    <a:pt x="204" y="1"/>
                  </a:cubicBezTo>
                  <a:cubicBezTo>
                    <a:pt x="232" y="61"/>
                    <a:pt x="232" y="61"/>
                    <a:pt x="232" y="61"/>
                  </a:cubicBezTo>
                  <a:cubicBezTo>
                    <a:pt x="232" y="62"/>
                    <a:pt x="232" y="62"/>
                    <a:pt x="233" y="63"/>
                  </a:cubicBezTo>
                  <a:cubicBezTo>
                    <a:pt x="233" y="63"/>
                    <a:pt x="233" y="64"/>
                    <a:pt x="233" y="65"/>
                  </a:cubicBezTo>
                  <a:cubicBezTo>
                    <a:pt x="234" y="66"/>
                    <a:pt x="234" y="67"/>
                    <a:pt x="234" y="68"/>
                  </a:cubicBezTo>
                  <a:cubicBezTo>
                    <a:pt x="235" y="68"/>
                    <a:pt x="235" y="68"/>
                    <a:pt x="235" y="68"/>
                  </a:cubicBezTo>
                  <a:cubicBezTo>
                    <a:pt x="235" y="66"/>
                    <a:pt x="235" y="66"/>
                    <a:pt x="235" y="66"/>
                  </a:cubicBezTo>
                  <a:cubicBezTo>
                    <a:pt x="235" y="66"/>
                    <a:pt x="236" y="64"/>
                    <a:pt x="237" y="61"/>
                  </a:cubicBezTo>
                  <a:cubicBezTo>
                    <a:pt x="265" y="1"/>
                    <a:pt x="265" y="1"/>
                    <a:pt x="265" y="1"/>
                  </a:cubicBezTo>
                  <a:cubicBezTo>
                    <a:pt x="269" y="1"/>
                    <a:pt x="269" y="1"/>
                    <a:pt x="269" y="1"/>
                  </a:cubicBezTo>
                  <a:cubicBezTo>
                    <a:pt x="269" y="76"/>
                    <a:pt x="269" y="76"/>
                    <a:pt x="269" y="76"/>
                  </a:cubicBezTo>
                  <a:lnTo>
                    <a:pt x="264" y="76"/>
                  </a:lnTo>
                  <a:close/>
                  <a:moveTo>
                    <a:pt x="316" y="1"/>
                  </a:moveTo>
                  <a:cubicBezTo>
                    <a:pt x="311" y="1"/>
                    <a:pt x="311" y="1"/>
                    <a:pt x="311" y="1"/>
                  </a:cubicBezTo>
                  <a:cubicBezTo>
                    <a:pt x="282" y="76"/>
                    <a:pt x="282" y="76"/>
                    <a:pt x="282" y="76"/>
                  </a:cubicBezTo>
                  <a:cubicBezTo>
                    <a:pt x="288" y="76"/>
                    <a:pt x="288" y="76"/>
                    <a:pt x="288" y="76"/>
                  </a:cubicBezTo>
                  <a:cubicBezTo>
                    <a:pt x="297" y="53"/>
                    <a:pt x="297" y="53"/>
                    <a:pt x="297" y="53"/>
                  </a:cubicBezTo>
                  <a:cubicBezTo>
                    <a:pt x="329" y="53"/>
                    <a:pt x="329" y="53"/>
                    <a:pt x="329" y="53"/>
                  </a:cubicBezTo>
                  <a:cubicBezTo>
                    <a:pt x="338" y="76"/>
                    <a:pt x="338" y="76"/>
                    <a:pt x="338" y="76"/>
                  </a:cubicBezTo>
                  <a:cubicBezTo>
                    <a:pt x="344" y="76"/>
                    <a:pt x="344" y="76"/>
                    <a:pt x="344" y="76"/>
                  </a:cubicBezTo>
                  <a:lnTo>
                    <a:pt x="316" y="1"/>
                  </a:lnTo>
                  <a:close/>
                  <a:moveTo>
                    <a:pt x="298" y="48"/>
                  </a:moveTo>
                  <a:cubicBezTo>
                    <a:pt x="311" y="13"/>
                    <a:pt x="311" y="13"/>
                    <a:pt x="311" y="13"/>
                  </a:cubicBezTo>
                  <a:cubicBezTo>
                    <a:pt x="312" y="12"/>
                    <a:pt x="312" y="10"/>
                    <a:pt x="313" y="7"/>
                  </a:cubicBezTo>
                  <a:cubicBezTo>
                    <a:pt x="313" y="7"/>
                    <a:pt x="313" y="7"/>
                    <a:pt x="313" y="7"/>
                  </a:cubicBezTo>
                  <a:cubicBezTo>
                    <a:pt x="313" y="8"/>
                    <a:pt x="313" y="9"/>
                    <a:pt x="314" y="10"/>
                  </a:cubicBezTo>
                  <a:cubicBezTo>
                    <a:pt x="314" y="11"/>
                    <a:pt x="314" y="12"/>
                    <a:pt x="315" y="13"/>
                  </a:cubicBezTo>
                  <a:cubicBezTo>
                    <a:pt x="327" y="48"/>
                    <a:pt x="327" y="48"/>
                    <a:pt x="327" y="48"/>
                  </a:cubicBezTo>
                  <a:lnTo>
                    <a:pt x="298" y="48"/>
                  </a:lnTo>
                  <a:close/>
                  <a:moveTo>
                    <a:pt x="425" y="76"/>
                  </a:moveTo>
                  <a:cubicBezTo>
                    <a:pt x="393" y="40"/>
                    <a:pt x="393" y="40"/>
                    <a:pt x="393" y="40"/>
                  </a:cubicBezTo>
                  <a:cubicBezTo>
                    <a:pt x="392" y="39"/>
                    <a:pt x="391" y="39"/>
                    <a:pt x="391" y="38"/>
                  </a:cubicBezTo>
                  <a:cubicBezTo>
                    <a:pt x="391" y="38"/>
                    <a:pt x="391" y="38"/>
                    <a:pt x="391" y="38"/>
                  </a:cubicBezTo>
                  <a:cubicBezTo>
                    <a:pt x="391" y="76"/>
                    <a:pt x="391" y="76"/>
                    <a:pt x="391" y="76"/>
                  </a:cubicBezTo>
                  <a:cubicBezTo>
                    <a:pt x="386" y="76"/>
                    <a:pt x="386" y="76"/>
                    <a:pt x="386" y="76"/>
                  </a:cubicBezTo>
                  <a:cubicBezTo>
                    <a:pt x="386" y="1"/>
                    <a:pt x="386" y="1"/>
                    <a:pt x="386" y="1"/>
                  </a:cubicBezTo>
                  <a:cubicBezTo>
                    <a:pt x="391" y="1"/>
                    <a:pt x="391" y="1"/>
                    <a:pt x="391" y="1"/>
                  </a:cubicBezTo>
                  <a:cubicBezTo>
                    <a:pt x="391" y="36"/>
                    <a:pt x="391" y="36"/>
                    <a:pt x="391" y="36"/>
                  </a:cubicBezTo>
                  <a:cubicBezTo>
                    <a:pt x="391" y="36"/>
                    <a:pt x="391" y="36"/>
                    <a:pt x="391" y="36"/>
                  </a:cubicBezTo>
                  <a:cubicBezTo>
                    <a:pt x="392" y="36"/>
                    <a:pt x="392" y="35"/>
                    <a:pt x="393" y="34"/>
                  </a:cubicBezTo>
                  <a:cubicBezTo>
                    <a:pt x="423" y="1"/>
                    <a:pt x="423" y="1"/>
                    <a:pt x="423" y="1"/>
                  </a:cubicBezTo>
                  <a:cubicBezTo>
                    <a:pt x="430" y="1"/>
                    <a:pt x="430" y="1"/>
                    <a:pt x="430" y="1"/>
                  </a:cubicBezTo>
                  <a:cubicBezTo>
                    <a:pt x="397" y="37"/>
                    <a:pt x="397" y="37"/>
                    <a:pt x="397" y="37"/>
                  </a:cubicBezTo>
                  <a:cubicBezTo>
                    <a:pt x="432" y="76"/>
                    <a:pt x="432" y="76"/>
                    <a:pt x="432" y="76"/>
                  </a:cubicBezTo>
                  <a:lnTo>
                    <a:pt x="425" y="76"/>
                  </a:lnTo>
                  <a:close/>
                  <a:moveTo>
                    <a:pt x="469" y="1"/>
                  </a:moveTo>
                  <a:cubicBezTo>
                    <a:pt x="464" y="1"/>
                    <a:pt x="464" y="1"/>
                    <a:pt x="464" y="1"/>
                  </a:cubicBezTo>
                  <a:cubicBezTo>
                    <a:pt x="436" y="76"/>
                    <a:pt x="436" y="76"/>
                    <a:pt x="436" y="76"/>
                  </a:cubicBezTo>
                  <a:cubicBezTo>
                    <a:pt x="442" y="76"/>
                    <a:pt x="442" y="76"/>
                    <a:pt x="442" y="76"/>
                  </a:cubicBezTo>
                  <a:cubicBezTo>
                    <a:pt x="450" y="53"/>
                    <a:pt x="450" y="53"/>
                    <a:pt x="450" y="53"/>
                  </a:cubicBezTo>
                  <a:cubicBezTo>
                    <a:pt x="483" y="53"/>
                    <a:pt x="483" y="53"/>
                    <a:pt x="483" y="53"/>
                  </a:cubicBezTo>
                  <a:cubicBezTo>
                    <a:pt x="492" y="76"/>
                    <a:pt x="492" y="76"/>
                    <a:pt x="492" y="76"/>
                  </a:cubicBezTo>
                  <a:cubicBezTo>
                    <a:pt x="497" y="76"/>
                    <a:pt x="497" y="76"/>
                    <a:pt x="497" y="76"/>
                  </a:cubicBezTo>
                  <a:lnTo>
                    <a:pt x="469" y="1"/>
                  </a:lnTo>
                  <a:close/>
                  <a:moveTo>
                    <a:pt x="452" y="48"/>
                  </a:moveTo>
                  <a:cubicBezTo>
                    <a:pt x="465" y="13"/>
                    <a:pt x="465" y="13"/>
                    <a:pt x="465" y="13"/>
                  </a:cubicBezTo>
                  <a:cubicBezTo>
                    <a:pt x="465" y="12"/>
                    <a:pt x="466" y="10"/>
                    <a:pt x="467" y="7"/>
                  </a:cubicBezTo>
                  <a:cubicBezTo>
                    <a:pt x="467" y="7"/>
                    <a:pt x="467" y="7"/>
                    <a:pt x="467" y="7"/>
                  </a:cubicBezTo>
                  <a:cubicBezTo>
                    <a:pt x="467" y="8"/>
                    <a:pt x="467" y="9"/>
                    <a:pt x="468" y="10"/>
                  </a:cubicBezTo>
                  <a:cubicBezTo>
                    <a:pt x="468" y="11"/>
                    <a:pt x="468" y="12"/>
                    <a:pt x="468" y="13"/>
                  </a:cubicBezTo>
                  <a:cubicBezTo>
                    <a:pt x="481" y="48"/>
                    <a:pt x="481" y="48"/>
                    <a:pt x="481" y="48"/>
                  </a:cubicBezTo>
                  <a:lnTo>
                    <a:pt x="452" y="48"/>
                  </a:lnTo>
                  <a:close/>
                  <a:moveTo>
                    <a:pt x="508" y="73"/>
                  </a:moveTo>
                  <a:cubicBezTo>
                    <a:pt x="508" y="67"/>
                    <a:pt x="508" y="67"/>
                    <a:pt x="508" y="67"/>
                  </a:cubicBezTo>
                  <a:cubicBezTo>
                    <a:pt x="513" y="71"/>
                    <a:pt x="519" y="73"/>
                    <a:pt x="524" y="73"/>
                  </a:cubicBezTo>
                  <a:cubicBezTo>
                    <a:pt x="530" y="73"/>
                    <a:pt x="535" y="71"/>
                    <a:pt x="538" y="69"/>
                  </a:cubicBezTo>
                  <a:cubicBezTo>
                    <a:pt x="541" y="67"/>
                    <a:pt x="542" y="63"/>
                    <a:pt x="542" y="59"/>
                  </a:cubicBezTo>
                  <a:cubicBezTo>
                    <a:pt x="542" y="55"/>
                    <a:pt x="541" y="52"/>
                    <a:pt x="539" y="50"/>
                  </a:cubicBezTo>
                  <a:cubicBezTo>
                    <a:pt x="537" y="47"/>
                    <a:pt x="533" y="44"/>
                    <a:pt x="526" y="40"/>
                  </a:cubicBezTo>
                  <a:cubicBezTo>
                    <a:pt x="518" y="36"/>
                    <a:pt x="513" y="32"/>
                    <a:pt x="511" y="29"/>
                  </a:cubicBezTo>
                  <a:cubicBezTo>
                    <a:pt x="509" y="26"/>
                    <a:pt x="508" y="23"/>
                    <a:pt x="508" y="19"/>
                  </a:cubicBezTo>
                  <a:cubicBezTo>
                    <a:pt x="508" y="13"/>
                    <a:pt x="510" y="9"/>
                    <a:pt x="514" y="5"/>
                  </a:cubicBezTo>
                  <a:cubicBezTo>
                    <a:pt x="519" y="1"/>
                    <a:pt x="524" y="0"/>
                    <a:pt x="531" y="0"/>
                  </a:cubicBezTo>
                  <a:cubicBezTo>
                    <a:pt x="535" y="0"/>
                    <a:pt x="540" y="0"/>
                    <a:pt x="544" y="2"/>
                  </a:cubicBezTo>
                  <a:cubicBezTo>
                    <a:pt x="544" y="7"/>
                    <a:pt x="544" y="7"/>
                    <a:pt x="544" y="7"/>
                  </a:cubicBezTo>
                  <a:cubicBezTo>
                    <a:pt x="540" y="5"/>
                    <a:pt x="535" y="4"/>
                    <a:pt x="530" y="4"/>
                  </a:cubicBezTo>
                  <a:cubicBezTo>
                    <a:pt x="525" y="4"/>
                    <a:pt x="521" y="6"/>
                    <a:pt x="518" y="8"/>
                  </a:cubicBezTo>
                  <a:cubicBezTo>
                    <a:pt x="515" y="11"/>
                    <a:pt x="514" y="14"/>
                    <a:pt x="514" y="18"/>
                  </a:cubicBezTo>
                  <a:cubicBezTo>
                    <a:pt x="514" y="22"/>
                    <a:pt x="515" y="25"/>
                    <a:pt x="517" y="27"/>
                  </a:cubicBezTo>
                  <a:cubicBezTo>
                    <a:pt x="519" y="29"/>
                    <a:pt x="523" y="33"/>
                    <a:pt x="530" y="36"/>
                  </a:cubicBezTo>
                  <a:cubicBezTo>
                    <a:pt x="537" y="40"/>
                    <a:pt x="542" y="44"/>
                    <a:pt x="544" y="47"/>
                  </a:cubicBezTo>
                  <a:cubicBezTo>
                    <a:pt x="546" y="50"/>
                    <a:pt x="547" y="54"/>
                    <a:pt x="547" y="58"/>
                  </a:cubicBezTo>
                  <a:cubicBezTo>
                    <a:pt x="547" y="64"/>
                    <a:pt x="545" y="68"/>
                    <a:pt x="541" y="72"/>
                  </a:cubicBezTo>
                  <a:cubicBezTo>
                    <a:pt x="537" y="76"/>
                    <a:pt x="532" y="77"/>
                    <a:pt x="524" y="77"/>
                  </a:cubicBezTo>
                  <a:cubicBezTo>
                    <a:pt x="522" y="77"/>
                    <a:pt x="519" y="77"/>
                    <a:pt x="516" y="76"/>
                  </a:cubicBezTo>
                  <a:cubicBezTo>
                    <a:pt x="512" y="75"/>
                    <a:pt x="510" y="74"/>
                    <a:pt x="508" y="73"/>
                  </a:cubicBezTo>
                  <a:close/>
                  <a:moveTo>
                    <a:pt x="564" y="76"/>
                  </a:moveTo>
                  <a:cubicBezTo>
                    <a:pt x="564" y="1"/>
                    <a:pt x="564" y="1"/>
                    <a:pt x="564" y="1"/>
                  </a:cubicBezTo>
                  <a:cubicBezTo>
                    <a:pt x="569" y="1"/>
                    <a:pt x="569" y="1"/>
                    <a:pt x="569" y="1"/>
                  </a:cubicBezTo>
                  <a:cubicBezTo>
                    <a:pt x="569" y="76"/>
                    <a:pt x="569" y="76"/>
                    <a:pt x="569" y="76"/>
                  </a:cubicBezTo>
                  <a:lnTo>
                    <a:pt x="564" y="76"/>
                  </a:lnTo>
                  <a:close/>
                  <a:moveTo>
                    <a:pt x="636" y="76"/>
                  </a:moveTo>
                  <a:cubicBezTo>
                    <a:pt x="636" y="40"/>
                    <a:pt x="636" y="40"/>
                    <a:pt x="636" y="40"/>
                  </a:cubicBezTo>
                  <a:cubicBezTo>
                    <a:pt x="593" y="40"/>
                    <a:pt x="593" y="40"/>
                    <a:pt x="593" y="40"/>
                  </a:cubicBezTo>
                  <a:cubicBezTo>
                    <a:pt x="593" y="76"/>
                    <a:pt x="593" y="76"/>
                    <a:pt x="593" y="76"/>
                  </a:cubicBezTo>
                  <a:cubicBezTo>
                    <a:pt x="588" y="76"/>
                    <a:pt x="588" y="76"/>
                    <a:pt x="588" y="76"/>
                  </a:cubicBezTo>
                  <a:cubicBezTo>
                    <a:pt x="588" y="1"/>
                    <a:pt x="588" y="1"/>
                    <a:pt x="588" y="1"/>
                  </a:cubicBezTo>
                  <a:cubicBezTo>
                    <a:pt x="593" y="1"/>
                    <a:pt x="593" y="1"/>
                    <a:pt x="593" y="1"/>
                  </a:cubicBezTo>
                  <a:cubicBezTo>
                    <a:pt x="593" y="35"/>
                    <a:pt x="593" y="35"/>
                    <a:pt x="593" y="35"/>
                  </a:cubicBezTo>
                  <a:cubicBezTo>
                    <a:pt x="636" y="35"/>
                    <a:pt x="636" y="35"/>
                    <a:pt x="636" y="35"/>
                  </a:cubicBezTo>
                  <a:cubicBezTo>
                    <a:pt x="636" y="1"/>
                    <a:pt x="636" y="1"/>
                    <a:pt x="636" y="1"/>
                  </a:cubicBezTo>
                  <a:cubicBezTo>
                    <a:pt x="642" y="1"/>
                    <a:pt x="642" y="1"/>
                    <a:pt x="642" y="1"/>
                  </a:cubicBezTo>
                  <a:cubicBezTo>
                    <a:pt x="642" y="76"/>
                    <a:pt x="642" y="76"/>
                    <a:pt x="642" y="76"/>
                  </a:cubicBezTo>
                  <a:lnTo>
                    <a:pt x="636" y="76"/>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12" name="Freeform 243">
              <a:extLst>
                <a:ext uri="{FF2B5EF4-FFF2-40B4-BE49-F238E27FC236}">
                  <a16:creationId xmlns:a16="http://schemas.microsoft.com/office/drawing/2014/main" id="{FA1B4186-9829-98DF-55BA-09BF5497CA62}"/>
                </a:ext>
              </a:extLst>
            </p:cNvPr>
            <p:cNvSpPr>
              <a:spLocks noChangeAspect="1" noEditPoints="1"/>
            </p:cNvSpPr>
            <p:nvPr/>
          </p:nvSpPr>
          <p:spPr bwMode="auto">
            <a:xfrm>
              <a:off x="2597293" y="5326306"/>
              <a:ext cx="1331913" cy="274638"/>
            </a:xfrm>
            <a:custGeom>
              <a:avLst/>
              <a:gdLst>
                <a:gd name="T0" fmla="*/ 0 w 355"/>
                <a:gd name="T1" fmla="*/ 56 h 73"/>
                <a:gd name="T2" fmla="*/ 50 w 355"/>
                <a:gd name="T3" fmla="*/ 27 h 73"/>
                <a:gd name="T4" fmla="*/ 19 w 355"/>
                <a:gd name="T5" fmla="*/ 46 h 73"/>
                <a:gd name="T6" fmla="*/ 19 w 355"/>
                <a:gd name="T7" fmla="*/ 10 h 73"/>
                <a:gd name="T8" fmla="*/ 32 w 355"/>
                <a:gd name="T9" fmla="*/ 41 h 73"/>
                <a:gd name="T10" fmla="*/ 53 w 355"/>
                <a:gd name="T11" fmla="*/ 49 h 73"/>
                <a:gd name="T12" fmla="*/ 55 w 355"/>
                <a:gd name="T13" fmla="*/ 0 h 73"/>
                <a:gd name="T14" fmla="*/ 70 w 355"/>
                <a:gd name="T15" fmla="*/ 46 h 73"/>
                <a:gd name="T16" fmla="*/ 120 w 355"/>
                <a:gd name="T17" fmla="*/ 56 h 73"/>
                <a:gd name="T18" fmla="*/ 120 w 355"/>
                <a:gd name="T19" fmla="*/ 0 h 73"/>
                <a:gd name="T20" fmla="*/ 133 w 355"/>
                <a:gd name="T21" fmla="*/ 56 h 73"/>
                <a:gd name="T22" fmla="*/ 165 w 355"/>
                <a:gd name="T23" fmla="*/ 10 h 73"/>
                <a:gd name="T24" fmla="*/ 164 w 355"/>
                <a:gd name="T25" fmla="*/ 23 h 73"/>
                <a:gd name="T26" fmla="*/ 145 w 355"/>
                <a:gd name="T27" fmla="*/ 46 h 73"/>
                <a:gd name="T28" fmla="*/ 162 w 355"/>
                <a:gd name="T29" fmla="*/ 72 h 73"/>
                <a:gd name="T30" fmla="*/ 152 w 355"/>
                <a:gd name="T31" fmla="*/ 71 h 73"/>
                <a:gd name="T32" fmla="*/ 152 w 355"/>
                <a:gd name="T33" fmla="*/ 61 h 73"/>
                <a:gd name="T34" fmla="*/ 163 w 355"/>
                <a:gd name="T35" fmla="*/ 56 h 73"/>
                <a:gd name="T36" fmla="*/ 157 w 355"/>
                <a:gd name="T37" fmla="*/ 67 h 73"/>
                <a:gd name="T38" fmla="*/ 162 w 355"/>
                <a:gd name="T39" fmla="*/ 67 h 73"/>
                <a:gd name="T40" fmla="*/ 206 w 355"/>
                <a:gd name="T41" fmla="*/ 56 h 73"/>
                <a:gd name="T42" fmla="*/ 188 w 355"/>
                <a:gd name="T43" fmla="*/ 29 h 73"/>
                <a:gd name="T44" fmla="*/ 176 w 355"/>
                <a:gd name="T45" fmla="*/ 0 h 73"/>
                <a:gd name="T46" fmla="*/ 189 w 355"/>
                <a:gd name="T47" fmla="*/ 27 h 73"/>
                <a:gd name="T48" fmla="*/ 221 w 355"/>
                <a:gd name="T49" fmla="*/ 0 h 73"/>
                <a:gd name="T50" fmla="*/ 274 w 355"/>
                <a:gd name="T51" fmla="*/ 32 h 73"/>
                <a:gd name="T52" fmla="*/ 227 w 355"/>
                <a:gd name="T53" fmla="*/ 0 h 73"/>
                <a:gd name="T54" fmla="*/ 251 w 355"/>
                <a:gd name="T55" fmla="*/ 46 h 73"/>
                <a:gd name="T56" fmla="*/ 274 w 355"/>
                <a:gd name="T57" fmla="*/ 0 h 73"/>
                <a:gd name="T58" fmla="*/ 303 w 355"/>
                <a:gd name="T59" fmla="*/ 51 h 73"/>
                <a:gd name="T60" fmla="*/ 280 w 355"/>
                <a:gd name="T61" fmla="*/ 44 h 73"/>
                <a:gd name="T62" fmla="*/ 296 w 355"/>
                <a:gd name="T63" fmla="*/ 0 h 73"/>
                <a:gd name="T64" fmla="*/ 355 w 355"/>
                <a:gd name="T65" fmla="*/ 56 h 73"/>
                <a:gd name="T66" fmla="*/ 354 w 355"/>
                <a:gd name="T67" fmla="*/ 0 h 73"/>
                <a:gd name="T68" fmla="*/ 334 w 355"/>
                <a:gd name="T69" fmla="*/ 23 h 73"/>
                <a:gd name="T70" fmla="*/ 334 w 355"/>
                <a:gd name="T71" fmla="*/ 33 h 73"/>
                <a:gd name="T72" fmla="*/ 355 w 355"/>
                <a:gd name="T73" fmla="*/ 56 h 73"/>
                <a:gd name="T74" fmla="*/ 346 w 355"/>
                <a:gd name="T75" fmla="*/ 73 h 73"/>
                <a:gd name="T76" fmla="*/ 339 w 355"/>
                <a:gd name="T77" fmla="*/ 64 h 73"/>
                <a:gd name="T78" fmla="*/ 345 w 355"/>
                <a:gd name="T79" fmla="*/ 56 h 73"/>
                <a:gd name="T80" fmla="*/ 345 w 355"/>
                <a:gd name="T81" fmla="*/ 65 h 73"/>
                <a:gd name="T82" fmla="*/ 349 w 355"/>
                <a:gd name="T83" fmla="*/ 6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5" h="73">
                  <a:moveTo>
                    <a:pt x="20" y="0"/>
                  </a:moveTo>
                  <a:cubicBezTo>
                    <a:pt x="0" y="0"/>
                    <a:pt x="0" y="0"/>
                    <a:pt x="0" y="0"/>
                  </a:cubicBezTo>
                  <a:cubicBezTo>
                    <a:pt x="0" y="56"/>
                    <a:pt x="0" y="56"/>
                    <a:pt x="0" y="56"/>
                  </a:cubicBezTo>
                  <a:cubicBezTo>
                    <a:pt x="20" y="56"/>
                    <a:pt x="20" y="56"/>
                    <a:pt x="20" y="56"/>
                  </a:cubicBezTo>
                  <a:cubicBezTo>
                    <a:pt x="29" y="56"/>
                    <a:pt x="36" y="54"/>
                    <a:pt x="42" y="48"/>
                  </a:cubicBezTo>
                  <a:cubicBezTo>
                    <a:pt x="47" y="43"/>
                    <a:pt x="50" y="36"/>
                    <a:pt x="50" y="27"/>
                  </a:cubicBezTo>
                  <a:cubicBezTo>
                    <a:pt x="50" y="9"/>
                    <a:pt x="40" y="0"/>
                    <a:pt x="20" y="0"/>
                  </a:cubicBezTo>
                  <a:close/>
                  <a:moveTo>
                    <a:pt x="32" y="41"/>
                  </a:moveTo>
                  <a:cubicBezTo>
                    <a:pt x="29" y="44"/>
                    <a:pt x="25" y="46"/>
                    <a:pt x="19" y="46"/>
                  </a:cubicBezTo>
                  <a:cubicBezTo>
                    <a:pt x="13" y="46"/>
                    <a:pt x="13" y="46"/>
                    <a:pt x="13" y="46"/>
                  </a:cubicBezTo>
                  <a:cubicBezTo>
                    <a:pt x="13" y="10"/>
                    <a:pt x="13" y="10"/>
                    <a:pt x="13" y="10"/>
                  </a:cubicBezTo>
                  <a:cubicBezTo>
                    <a:pt x="19" y="10"/>
                    <a:pt x="19" y="10"/>
                    <a:pt x="19" y="10"/>
                  </a:cubicBezTo>
                  <a:cubicBezTo>
                    <a:pt x="25" y="10"/>
                    <a:pt x="29" y="12"/>
                    <a:pt x="32" y="15"/>
                  </a:cubicBezTo>
                  <a:cubicBezTo>
                    <a:pt x="35" y="18"/>
                    <a:pt x="37" y="22"/>
                    <a:pt x="37" y="28"/>
                  </a:cubicBezTo>
                  <a:cubicBezTo>
                    <a:pt x="37" y="33"/>
                    <a:pt x="35" y="38"/>
                    <a:pt x="32" y="41"/>
                  </a:cubicBezTo>
                  <a:close/>
                  <a:moveTo>
                    <a:pt x="99" y="56"/>
                  </a:moveTo>
                  <a:cubicBezTo>
                    <a:pt x="53" y="56"/>
                    <a:pt x="53" y="56"/>
                    <a:pt x="53" y="56"/>
                  </a:cubicBezTo>
                  <a:cubicBezTo>
                    <a:pt x="53" y="49"/>
                    <a:pt x="53" y="49"/>
                    <a:pt x="53" y="49"/>
                  </a:cubicBezTo>
                  <a:cubicBezTo>
                    <a:pt x="82" y="10"/>
                    <a:pt x="82" y="10"/>
                    <a:pt x="82" y="10"/>
                  </a:cubicBezTo>
                  <a:cubicBezTo>
                    <a:pt x="55" y="10"/>
                    <a:pt x="55" y="10"/>
                    <a:pt x="55" y="10"/>
                  </a:cubicBezTo>
                  <a:cubicBezTo>
                    <a:pt x="55" y="0"/>
                    <a:pt x="55" y="0"/>
                    <a:pt x="55" y="0"/>
                  </a:cubicBezTo>
                  <a:cubicBezTo>
                    <a:pt x="99" y="0"/>
                    <a:pt x="99" y="0"/>
                    <a:pt x="99" y="0"/>
                  </a:cubicBezTo>
                  <a:cubicBezTo>
                    <a:pt x="99" y="7"/>
                    <a:pt x="99" y="7"/>
                    <a:pt x="99" y="7"/>
                  </a:cubicBezTo>
                  <a:cubicBezTo>
                    <a:pt x="70" y="46"/>
                    <a:pt x="70" y="46"/>
                    <a:pt x="70" y="46"/>
                  </a:cubicBezTo>
                  <a:cubicBezTo>
                    <a:pt x="99" y="46"/>
                    <a:pt x="99" y="46"/>
                    <a:pt x="99" y="46"/>
                  </a:cubicBezTo>
                  <a:lnTo>
                    <a:pt x="99" y="56"/>
                  </a:lnTo>
                  <a:close/>
                  <a:moveTo>
                    <a:pt x="120" y="56"/>
                  </a:moveTo>
                  <a:cubicBezTo>
                    <a:pt x="107" y="56"/>
                    <a:pt x="107" y="56"/>
                    <a:pt x="107" y="56"/>
                  </a:cubicBezTo>
                  <a:cubicBezTo>
                    <a:pt x="107" y="0"/>
                    <a:pt x="107" y="0"/>
                    <a:pt x="107" y="0"/>
                  </a:cubicBezTo>
                  <a:cubicBezTo>
                    <a:pt x="120" y="0"/>
                    <a:pt x="120" y="0"/>
                    <a:pt x="120" y="0"/>
                  </a:cubicBezTo>
                  <a:lnTo>
                    <a:pt x="120" y="56"/>
                  </a:lnTo>
                  <a:close/>
                  <a:moveTo>
                    <a:pt x="166" y="56"/>
                  </a:moveTo>
                  <a:cubicBezTo>
                    <a:pt x="133" y="56"/>
                    <a:pt x="133" y="56"/>
                    <a:pt x="133" y="56"/>
                  </a:cubicBezTo>
                  <a:cubicBezTo>
                    <a:pt x="133" y="0"/>
                    <a:pt x="133" y="0"/>
                    <a:pt x="133" y="0"/>
                  </a:cubicBezTo>
                  <a:cubicBezTo>
                    <a:pt x="165" y="0"/>
                    <a:pt x="165" y="0"/>
                    <a:pt x="165" y="0"/>
                  </a:cubicBezTo>
                  <a:cubicBezTo>
                    <a:pt x="165" y="10"/>
                    <a:pt x="165" y="10"/>
                    <a:pt x="165" y="10"/>
                  </a:cubicBezTo>
                  <a:cubicBezTo>
                    <a:pt x="145" y="10"/>
                    <a:pt x="145" y="10"/>
                    <a:pt x="145" y="10"/>
                  </a:cubicBezTo>
                  <a:cubicBezTo>
                    <a:pt x="145" y="23"/>
                    <a:pt x="145" y="23"/>
                    <a:pt x="145" y="23"/>
                  </a:cubicBezTo>
                  <a:cubicBezTo>
                    <a:pt x="164" y="23"/>
                    <a:pt x="164" y="23"/>
                    <a:pt x="164" y="23"/>
                  </a:cubicBezTo>
                  <a:cubicBezTo>
                    <a:pt x="164" y="33"/>
                    <a:pt x="164" y="33"/>
                    <a:pt x="164" y="33"/>
                  </a:cubicBezTo>
                  <a:cubicBezTo>
                    <a:pt x="145" y="33"/>
                    <a:pt x="145" y="33"/>
                    <a:pt x="145" y="33"/>
                  </a:cubicBezTo>
                  <a:cubicBezTo>
                    <a:pt x="145" y="46"/>
                    <a:pt x="145" y="46"/>
                    <a:pt x="145" y="46"/>
                  </a:cubicBezTo>
                  <a:cubicBezTo>
                    <a:pt x="166" y="46"/>
                    <a:pt x="166" y="46"/>
                    <a:pt x="166" y="46"/>
                  </a:cubicBezTo>
                  <a:lnTo>
                    <a:pt x="166" y="56"/>
                  </a:lnTo>
                  <a:close/>
                  <a:moveTo>
                    <a:pt x="162" y="72"/>
                  </a:moveTo>
                  <a:cubicBezTo>
                    <a:pt x="162" y="72"/>
                    <a:pt x="161" y="73"/>
                    <a:pt x="160" y="73"/>
                  </a:cubicBezTo>
                  <a:cubicBezTo>
                    <a:pt x="159" y="73"/>
                    <a:pt x="158" y="73"/>
                    <a:pt x="157" y="73"/>
                  </a:cubicBezTo>
                  <a:cubicBezTo>
                    <a:pt x="155" y="73"/>
                    <a:pt x="153" y="72"/>
                    <a:pt x="152" y="71"/>
                  </a:cubicBezTo>
                  <a:cubicBezTo>
                    <a:pt x="151" y="70"/>
                    <a:pt x="150" y="68"/>
                    <a:pt x="150" y="66"/>
                  </a:cubicBezTo>
                  <a:cubicBezTo>
                    <a:pt x="150" y="65"/>
                    <a:pt x="150" y="64"/>
                    <a:pt x="150" y="64"/>
                  </a:cubicBezTo>
                  <a:cubicBezTo>
                    <a:pt x="151" y="63"/>
                    <a:pt x="151" y="62"/>
                    <a:pt x="152" y="61"/>
                  </a:cubicBezTo>
                  <a:cubicBezTo>
                    <a:pt x="152" y="60"/>
                    <a:pt x="153" y="59"/>
                    <a:pt x="154" y="58"/>
                  </a:cubicBezTo>
                  <a:cubicBezTo>
                    <a:pt x="155" y="58"/>
                    <a:pt x="156" y="57"/>
                    <a:pt x="157" y="56"/>
                  </a:cubicBezTo>
                  <a:cubicBezTo>
                    <a:pt x="163" y="56"/>
                    <a:pt x="163" y="56"/>
                    <a:pt x="163" y="56"/>
                  </a:cubicBezTo>
                  <a:cubicBezTo>
                    <a:pt x="161" y="58"/>
                    <a:pt x="159" y="59"/>
                    <a:pt x="158" y="61"/>
                  </a:cubicBezTo>
                  <a:cubicBezTo>
                    <a:pt x="157" y="62"/>
                    <a:pt x="157" y="63"/>
                    <a:pt x="157" y="65"/>
                  </a:cubicBezTo>
                  <a:cubicBezTo>
                    <a:pt x="157" y="65"/>
                    <a:pt x="157" y="66"/>
                    <a:pt x="157" y="67"/>
                  </a:cubicBezTo>
                  <a:cubicBezTo>
                    <a:pt x="158" y="67"/>
                    <a:pt x="158" y="67"/>
                    <a:pt x="159" y="67"/>
                  </a:cubicBezTo>
                  <a:cubicBezTo>
                    <a:pt x="160" y="67"/>
                    <a:pt x="160" y="67"/>
                    <a:pt x="161" y="67"/>
                  </a:cubicBezTo>
                  <a:cubicBezTo>
                    <a:pt x="161" y="67"/>
                    <a:pt x="162" y="67"/>
                    <a:pt x="162" y="67"/>
                  </a:cubicBezTo>
                  <a:lnTo>
                    <a:pt x="162" y="72"/>
                  </a:lnTo>
                  <a:close/>
                  <a:moveTo>
                    <a:pt x="223" y="56"/>
                  </a:moveTo>
                  <a:cubicBezTo>
                    <a:pt x="206" y="56"/>
                    <a:pt x="206" y="56"/>
                    <a:pt x="206" y="56"/>
                  </a:cubicBezTo>
                  <a:cubicBezTo>
                    <a:pt x="190" y="32"/>
                    <a:pt x="190" y="32"/>
                    <a:pt x="190" y="32"/>
                  </a:cubicBezTo>
                  <a:cubicBezTo>
                    <a:pt x="190" y="31"/>
                    <a:pt x="189" y="30"/>
                    <a:pt x="189" y="29"/>
                  </a:cubicBezTo>
                  <a:cubicBezTo>
                    <a:pt x="188" y="29"/>
                    <a:pt x="188" y="29"/>
                    <a:pt x="188" y="29"/>
                  </a:cubicBezTo>
                  <a:cubicBezTo>
                    <a:pt x="188" y="56"/>
                    <a:pt x="188" y="56"/>
                    <a:pt x="188" y="56"/>
                  </a:cubicBezTo>
                  <a:cubicBezTo>
                    <a:pt x="176" y="56"/>
                    <a:pt x="176" y="56"/>
                    <a:pt x="176" y="56"/>
                  </a:cubicBezTo>
                  <a:cubicBezTo>
                    <a:pt x="176" y="0"/>
                    <a:pt x="176" y="0"/>
                    <a:pt x="176" y="0"/>
                  </a:cubicBezTo>
                  <a:cubicBezTo>
                    <a:pt x="188" y="0"/>
                    <a:pt x="188" y="0"/>
                    <a:pt x="188" y="0"/>
                  </a:cubicBezTo>
                  <a:cubicBezTo>
                    <a:pt x="188" y="27"/>
                    <a:pt x="188" y="27"/>
                    <a:pt x="188" y="27"/>
                  </a:cubicBezTo>
                  <a:cubicBezTo>
                    <a:pt x="189" y="27"/>
                    <a:pt x="189" y="27"/>
                    <a:pt x="189" y="27"/>
                  </a:cubicBezTo>
                  <a:cubicBezTo>
                    <a:pt x="189" y="26"/>
                    <a:pt x="189" y="25"/>
                    <a:pt x="190" y="23"/>
                  </a:cubicBezTo>
                  <a:cubicBezTo>
                    <a:pt x="206" y="0"/>
                    <a:pt x="206" y="0"/>
                    <a:pt x="206" y="0"/>
                  </a:cubicBezTo>
                  <a:cubicBezTo>
                    <a:pt x="221" y="0"/>
                    <a:pt x="221" y="0"/>
                    <a:pt x="221" y="0"/>
                  </a:cubicBezTo>
                  <a:cubicBezTo>
                    <a:pt x="201" y="27"/>
                    <a:pt x="201" y="27"/>
                    <a:pt x="201" y="27"/>
                  </a:cubicBezTo>
                  <a:lnTo>
                    <a:pt x="223" y="56"/>
                  </a:lnTo>
                  <a:close/>
                  <a:moveTo>
                    <a:pt x="274" y="32"/>
                  </a:moveTo>
                  <a:cubicBezTo>
                    <a:pt x="274" y="49"/>
                    <a:pt x="266" y="57"/>
                    <a:pt x="250" y="57"/>
                  </a:cubicBezTo>
                  <a:cubicBezTo>
                    <a:pt x="235" y="57"/>
                    <a:pt x="227" y="49"/>
                    <a:pt x="227" y="32"/>
                  </a:cubicBezTo>
                  <a:cubicBezTo>
                    <a:pt x="227" y="0"/>
                    <a:pt x="227" y="0"/>
                    <a:pt x="227" y="0"/>
                  </a:cubicBezTo>
                  <a:cubicBezTo>
                    <a:pt x="240" y="0"/>
                    <a:pt x="240" y="0"/>
                    <a:pt x="240" y="0"/>
                  </a:cubicBezTo>
                  <a:cubicBezTo>
                    <a:pt x="240" y="33"/>
                    <a:pt x="240" y="33"/>
                    <a:pt x="240" y="33"/>
                  </a:cubicBezTo>
                  <a:cubicBezTo>
                    <a:pt x="240" y="42"/>
                    <a:pt x="244" y="46"/>
                    <a:pt x="251" y="46"/>
                  </a:cubicBezTo>
                  <a:cubicBezTo>
                    <a:pt x="258" y="46"/>
                    <a:pt x="261" y="42"/>
                    <a:pt x="261" y="33"/>
                  </a:cubicBezTo>
                  <a:cubicBezTo>
                    <a:pt x="261" y="0"/>
                    <a:pt x="261" y="0"/>
                    <a:pt x="261" y="0"/>
                  </a:cubicBezTo>
                  <a:cubicBezTo>
                    <a:pt x="274" y="0"/>
                    <a:pt x="274" y="0"/>
                    <a:pt x="274" y="0"/>
                  </a:cubicBezTo>
                  <a:lnTo>
                    <a:pt x="274" y="32"/>
                  </a:lnTo>
                  <a:close/>
                  <a:moveTo>
                    <a:pt x="309" y="34"/>
                  </a:moveTo>
                  <a:cubicBezTo>
                    <a:pt x="309" y="42"/>
                    <a:pt x="307" y="47"/>
                    <a:pt x="303" y="51"/>
                  </a:cubicBezTo>
                  <a:cubicBezTo>
                    <a:pt x="300" y="55"/>
                    <a:pt x="295" y="57"/>
                    <a:pt x="288" y="57"/>
                  </a:cubicBezTo>
                  <a:cubicBezTo>
                    <a:pt x="285" y="57"/>
                    <a:pt x="282" y="57"/>
                    <a:pt x="280" y="56"/>
                  </a:cubicBezTo>
                  <a:cubicBezTo>
                    <a:pt x="280" y="44"/>
                    <a:pt x="280" y="44"/>
                    <a:pt x="280" y="44"/>
                  </a:cubicBezTo>
                  <a:cubicBezTo>
                    <a:pt x="282" y="46"/>
                    <a:pt x="284" y="46"/>
                    <a:pt x="287" y="46"/>
                  </a:cubicBezTo>
                  <a:cubicBezTo>
                    <a:pt x="293" y="46"/>
                    <a:pt x="296" y="42"/>
                    <a:pt x="296" y="33"/>
                  </a:cubicBezTo>
                  <a:cubicBezTo>
                    <a:pt x="296" y="0"/>
                    <a:pt x="296" y="0"/>
                    <a:pt x="296" y="0"/>
                  </a:cubicBezTo>
                  <a:cubicBezTo>
                    <a:pt x="309" y="0"/>
                    <a:pt x="309" y="0"/>
                    <a:pt x="309" y="0"/>
                  </a:cubicBezTo>
                  <a:lnTo>
                    <a:pt x="309" y="34"/>
                  </a:lnTo>
                  <a:close/>
                  <a:moveTo>
                    <a:pt x="355" y="56"/>
                  </a:moveTo>
                  <a:cubicBezTo>
                    <a:pt x="321" y="56"/>
                    <a:pt x="321" y="56"/>
                    <a:pt x="321" y="56"/>
                  </a:cubicBezTo>
                  <a:cubicBezTo>
                    <a:pt x="321" y="0"/>
                    <a:pt x="321" y="0"/>
                    <a:pt x="321" y="0"/>
                  </a:cubicBezTo>
                  <a:cubicBezTo>
                    <a:pt x="354" y="0"/>
                    <a:pt x="354" y="0"/>
                    <a:pt x="354" y="0"/>
                  </a:cubicBezTo>
                  <a:cubicBezTo>
                    <a:pt x="354" y="10"/>
                    <a:pt x="354" y="10"/>
                    <a:pt x="354" y="10"/>
                  </a:cubicBezTo>
                  <a:cubicBezTo>
                    <a:pt x="334" y="10"/>
                    <a:pt x="334" y="10"/>
                    <a:pt x="334" y="10"/>
                  </a:cubicBezTo>
                  <a:cubicBezTo>
                    <a:pt x="334" y="23"/>
                    <a:pt x="334" y="23"/>
                    <a:pt x="334" y="23"/>
                  </a:cubicBezTo>
                  <a:cubicBezTo>
                    <a:pt x="352" y="23"/>
                    <a:pt x="352" y="23"/>
                    <a:pt x="352" y="23"/>
                  </a:cubicBezTo>
                  <a:cubicBezTo>
                    <a:pt x="352" y="33"/>
                    <a:pt x="352" y="33"/>
                    <a:pt x="352" y="33"/>
                  </a:cubicBezTo>
                  <a:cubicBezTo>
                    <a:pt x="334" y="33"/>
                    <a:pt x="334" y="33"/>
                    <a:pt x="334" y="33"/>
                  </a:cubicBezTo>
                  <a:cubicBezTo>
                    <a:pt x="334" y="46"/>
                    <a:pt x="334" y="46"/>
                    <a:pt x="334" y="46"/>
                  </a:cubicBezTo>
                  <a:cubicBezTo>
                    <a:pt x="355" y="46"/>
                    <a:pt x="355" y="46"/>
                    <a:pt x="355" y="46"/>
                  </a:cubicBezTo>
                  <a:lnTo>
                    <a:pt x="355" y="56"/>
                  </a:lnTo>
                  <a:close/>
                  <a:moveTo>
                    <a:pt x="351" y="72"/>
                  </a:moveTo>
                  <a:cubicBezTo>
                    <a:pt x="350" y="72"/>
                    <a:pt x="349" y="73"/>
                    <a:pt x="348" y="73"/>
                  </a:cubicBezTo>
                  <a:cubicBezTo>
                    <a:pt x="348" y="73"/>
                    <a:pt x="347" y="73"/>
                    <a:pt x="346" y="73"/>
                  </a:cubicBezTo>
                  <a:cubicBezTo>
                    <a:pt x="344" y="73"/>
                    <a:pt x="342" y="72"/>
                    <a:pt x="340" y="71"/>
                  </a:cubicBezTo>
                  <a:cubicBezTo>
                    <a:pt x="339" y="70"/>
                    <a:pt x="338" y="68"/>
                    <a:pt x="338" y="66"/>
                  </a:cubicBezTo>
                  <a:cubicBezTo>
                    <a:pt x="338" y="65"/>
                    <a:pt x="339" y="64"/>
                    <a:pt x="339" y="64"/>
                  </a:cubicBezTo>
                  <a:cubicBezTo>
                    <a:pt x="339" y="63"/>
                    <a:pt x="340" y="62"/>
                    <a:pt x="340" y="61"/>
                  </a:cubicBezTo>
                  <a:cubicBezTo>
                    <a:pt x="341" y="60"/>
                    <a:pt x="341" y="59"/>
                    <a:pt x="342" y="58"/>
                  </a:cubicBezTo>
                  <a:cubicBezTo>
                    <a:pt x="343" y="58"/>
                    <a:pt x="344" y="57"/>
                    <a:pt x="345" y="56"/>
                  </a:cubicBezTo>
                  <a:cubicBezTo>
                    <a:pt x="351" y="56"/>
                    <a:pt x="351" y="56"/>
                    <a:pt x="351" y="56"/>
                  </a:cubicBezTo>
                  <a:cubicBezTo>
                    <a:pt x="349" y="58"/>
                    <a:pt x="348" y="59"/>
                    <a:pt x="347" y="61"/>
                  </a:cubicBezTo>
                  <a:cubicBezTo>
                    <a:pt x="346" y="62"/>
                    <a:pt x="345" y="63"/>
                    <a:pt x="345" y="65"/>
                  </a:cubicBezTo>
                  <a:cubicBezTo>
                    <a:pt x="345" y="65"/>
                    <a:pt x="345" y="66"/>
                    <a:pt x="346" y="67"/>
                  </a:cubicBezTo>
                  <a:cubicBezTo>
                    <a:pt x="346" y="67"/>
                    <a:pt x="347" y="67"/>
                    <a:pt x="348" y="67"/>
                  </a:cubicBezTo>
                  <a:cubicBezTo>
                    <a:pt x="348" y="67"/>
                    <a:pt x="349" y="67"/>
                    <a:pt x="349" y="67"/>
                  </a:cubicBezTo>
                  <a:cubicBezTo>
                    <a:pt x="350" y="67"/>
                    <a:pt x="350" y="67"/>
                    <a:pt x="351" y="67"/>
                  </a:cubicBezTo>
                  <a:lnTo>
                    <a:pt x="351" y="72"/>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13" name="Group 12">
            <a:extLst>
              <a:ext uri="{FF2B5EF4-FFF2-40B4-BE49-F238E27FC236}">
                <a16:creationId xmlns:a16="http://schemas.microsoft.com/office/drawing/2014/main" id="{8DE8F47A-DEBB-8EF7-F49C-60E1D5FA8AE0}"/>
              </a:ext>
            </a:extLst>
          </p:cNvPr>
          <p:cNvGrpSpPr/>
          <p:nvPr userDrawn="1"/>
        </p:nvGrpSpPr>
        <p:grpSpPr>
          <a:xfrm>
            <a:off x="440436" y="3445638"/>
            <a:ext cx="3502299" cy="340235"/>
            <a:chOff x="466073" y="3441424"/>
            <a:chExt cx="3572527" cy="347057"/>
          </a:xfrm>
        </p:grpSpPr>
        <p:sp>
          <p:nvSpPr>
            <p:cNvPr id="14" name="Freeform 245">
              <a:extLst>
                <a:ext uri="{FF2B5EF4-FFF2-40B4-BE49-F238E27FC236}">
                  <a16:creationId xmlns:a16="http://schemas.microsoft.com/office/drawing/2014/main" id="{A0462CE4-FE7E-504E-595D-54545BDC2846}"/>
                </a:ext>
              </a:extLst>
            </p:cNvPr>
            <p:cNvSpPr>
              <a:spLocks noEditPoints="1"/>
            </p:cNvSpPr>
            <p:nvPr/>
          </p:nvSpPr>
          <p:spPr bwMode="auto">
            <a:xfrm rot="5400000">
              <a:off x="1052343" y="2890276"/>
              <a:ext cx="276813" cy="1449353"/>
            </a:xfrm>
            <a:custGeom>
              <a:avLst/>
              <a:gdLst>
                <a:gd name="T0" fmla="*/ 32 w 90"/>
                <a:gd name="T1" fmla="*/ 20 h 469"/>
                <a:gd name="T2" fmla="*/ 7 w 90"/>
                <a:gd name="T3" fmla="*/ 32 h 469"/>
                <a:gd name="T4" fmla="*/ 30 w 90"/>
                <a:gd name="T5" fmla="*/ 68 h 469"/>
                <a:gd name="T6" fmla="*/ 33 w 90"/>
                <a:gd name="T7" fmla="*/ 33 h 469"/>
                <a:gd name="T8" fmla="*/ 25 w 90"/>
                <a:gd name="T9" fmla="*/ 32 h 469"/>
                <a:gd name="T10" fmla="*/ 11 w 90"/>
                <a:gd name="T11" fmla="*/ 60 h 469"/>
                <a:gd name="T12" fmla="*/ 78 w 90"/>
                <a:gd name="T13" fmla="*/ 5 h 469"/>
                <a:gd name="T14" fmla="*/ 78 w 90"/>
                <a:gd name="T15" fmla="*/ 40 h 469"/>
                <a:gd name="T16" fmla="*/ 33 w 90"/>
                <a:gd name="T17" fmla="*/ 0 h 469"/>
                <a:gd name="T18" fmla="*/ 74 w 90"/>
                <a:gd name="T19" fmla="*/ 19 h 469"/>
                <a:gd name="T20" fmla="*/ 90 w 90"/>
                <a:gd name="T21" fmla="*/ 55 h 469"/>
                <a:gd name="T22" fmla="*/ 57 w 90"/>
                <a:gd name="T23" fmla="*/ 68 h 469"/>
                <a:gd name="T24" fmla="*/ 54 w 90"/>
                <a:gd name="T25" fmla="*/ 84 h 469"/>
                <a:gd name="T26" fmla="*/ 82 w 90"/>
                <a:gd name="T27" fmla="*/ 62 h 469"/>
                <a:gd name="T28" fmla="*/ 90 w 90"/>
                <a:gd name="T29" fmla="*/ 150 h 469"/>
                <a:gd name="T30" fmla="*/ 47 w 90"/>
                <a:gd name="T31" fmla="*/ 163 h 469"/>
                <a:gd name="T32" fmla="*/ 44 w 90"/>
                <a:gd name="T33" fmla="*/ 180 h 469"/>
                <a:gd name="T34" fmla="*/ 1 w 90"/>
                <a:gd name="T35" fmla="*/ 159 h 469"/>
                <a:gd name="T36" fmla="*/ 70 w 90"/>
                <a:gd name="T37" fmla="*/ 121 h 469"/>
                <a:gd name="T38" fmla="*/ 71 w 90"/>
                <a:gd name="T39" fmla="*/ 129 h 469"/>
                <a:gd name="T40" fmla="*/ 33 w 90"/>
                <a:gd name="T41" fmla="*/ 142 h 469"/>
                <a:gd name="T42" fmla="*/ 27 w 90"/>
                <a:gd name="T43" fmla="*/ 92 h 469"/>
                <a:gd name="T44" fmla="*/ 34 w 90"/>
                <a:gd name="T45" fmla="*/ 248 h 469"/>
                <a:gd name="T46" fmla="*/ 28 w 90"/>
                <a:gd name="T47" fmla="*/ 225 h 469"/>
                <a:gd name="T48" fmla="*/ 32 w 90"/>
                <a:gd name="T49" fmla="*/ 211 h 469"/>
                <a:gd name="T50" fmla="*/ 0 w 90"/>
                <a:gd name="T51" fmla="*/ 221 h 469"/>
                <a:gd name="T52" fmla="*/ 14 w 90"/>
                <a:gd name="T53" fmla="*/ 258 h 469"/>
                <a:gd name="T54" fmla="*/ 35 w 90"/>
                <a:gd name="T55" fmla="*/ 246 h 469"/>
                <a:gd name="T56" fmla="*/ 21 w 90"/>
                <a:gd name="T57" fmla="*/ 253 h 469"/>
                <a:gd name="T58" fmla="*/ 72 w 90"/>
                <a:gd name="T59" fmla="*/ 196 h 469"/>
                <a:gd name="T60" fmla="*/ 68 w 90"/>
                <a:gd name="T61" fmla="*/ 205 h 469"/>
                <a:gd name="T62" fmla="*/ 52 w 90"/>
                <a:gd name="T63" fmla="*/ 203 h 469"/>
                <a:gd name="T64" fmla="*/ 66 w 90"/>
                <a:gd name="T65" fmla="*/ 223 h 469"/>
                <a:gd name="T66" fmla="*/ 74 w 90"/>
                <a:gd name="T67" fmla="*/ 239 h 469"/>
                <a:gd name="T68" fmla="*/ 52 w 90"/>
                <a:gd name="T69" fmla="*/ 208 h 469"/>
                <a:gd name="T70" fmla="*/ 87 w 90"/>
                <a:gd name="T71" fmla="*/ 244 h 469"/>
                <a:gd name="T72" fmla="*/ 85 w 90"/>
                <a:gd name="T73" fmla="*/ 259 h 469"/>
                <a:gd name="T74" fmla="*/ 59 w 90"/>
                <a:gd name="T75" fmla="*/ 272 h 469"/>
                <a:gd name="T76" fmla="*/ 41 w 90"/>
                <a:gd name="T77" fmla="*/ 254 h 469"/>
                <a:gd name="T78" fmla="*/ 84 w 90"/>
                <a:gd name="T79" fmla="*/ 206 h 469"/>
                <a:gd name="T80" fmla="*/ 81 w 90"/>
                <a:gd name="T81" fmla="*/ 230 h 469"/>
                <a:gd name="T82" fmla="*/ 87 w 90"/>
                <a:gd name="T83" fmla="*/ 344 h 469"/>
                <a:gd name="T84" fmla="*/ 85 w 90"/>
                <a:gd name="T85" fmla="*/ 358 h 469"/>
                <a:gd name="T86" fmla="*/ 1 w 90"/>
                <a:gd name="T87" fmla="*/ 354 h 469"/>
                <a:gd name="T88" fmla="*/ 34 w 90"/>
                <a:gd name="T89" fmla="*/ 300 h 469"/>
                <a:gd name="T90" fmla="*/ 72 w 90"/>
                <a:gd name="T91" fmla="*/ 292 h 469"/>
                <a:gd name="T92" fmla="*/ 38 w 90"/>
                <a:gd name="T93" fmla="*/ 305 h 469"/>
                <a:gd name="T94" fmla="*/ 82 w 90"/>
                <a:gd name="T95" fmla="*/ 444 h 469"/>
                <a:gd name="T96" fmla="*/ 87 w 90"/>
                <a:gd name="T97" fmla="*/ 448 h 469"/>
                <a:gd name="T98" fmla="*/ 47 w 90"/>
                <a:gd name="T99" fmla="*/ 455 h 469"/>
                <a:gd name="T100" fmla="*/ 44 w 90"/>
                <a:gd name="T101" fmla="*/ 450 h 469"/>
                <a:gd name="T102" fmla="*/ 5 w 90"/>
                <a:gd name="T103" fmla="*/ 444 h 469"/>
                <a:gd name="T104" fmla="*/ 65 w 90"/>
                <a:gd name="T105" fmla="*/ 392 h 469"/>
                <a:gd name="T106" fmla="*/ 71 w 90"/>
                <a:gd name="T107" fmla="*/ 399 h 469"/>
                <a:gd name="T108" fmla="*/ 69 w 90"/>
                <a:gd name="T109" fmla="*/ 428 h 469"/>
                <a:gd name="T110" fmla="*/ 33 w 90"/>
                <a:gd name="T111" fmla="*/ 401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 h="469">
                  <a:moveTo>
                    <a:pt x="33" y="33"/>
                  </a:moveTo>
                  <a:cubicBezTo>
                    <a:pt x="34" y="31"/>
                    <a:pt x="35" y="25"/>
                    <a:pt x="35" y="21"/>
                  </a:cubicBezTo>
                  <a:cubicBezTo>
                    <a:pt x="34" y="19"/>
                    <a:pt x="34" y="18"/>
                    <a:pt x="33" y="18"/>
                  </a:cubicBezTo>
                  <a:cubicBezTo>
                    <a:pt x="33" y="18"/>
                    <a:pt x="32" y="19"/>
                    <a:pt x="32" y="20"/>
                  </a:cubicBezTo>
                  <a:cubicBezTo>
                    <a:pt x="31" y="24"/>
                    <a:pt x="30" y="25"/>
                    <a:pt x="28" y="26"/>
                  </a:cubicBezTo>
                  <a:cubicBezTo>
                    <a:pt x="6" y="27"/>
                    <a:pt x="6" y="27"/>
                    <a:pt x="6" y="27"/>
                  </a:cubicBezTo>
                  <a:cubicBezTo>
                    <a:pt x="2" y="27"/>
                    <a:pt x="0" y="28"/>
                    <a:pt x="0" y="29"/>
                  </a:cubicBezTo>
                  <a:cubicBezTo>
                    <a:pt x="0" y="30"/>
                    <a:pt x="3" y="32"/>
                    <a:pt x="7" y="32"/>
                  </a:cubicBezTo>
                  <a:cubicBezTo>
                    <a:pt x="7" y="65"/>
                    <a:pt x="7" y="65"/>
                    <a:pt x="7" y="65"/>
                  </a:cubicBezTo>
                  <a:cubicBezTo>
                    <a:pt x="7" y="67"/>
                    <a:pt x="7" y="68"/>
                    <a:pt x="8" y="68"/>
                  </a:cubicBezTo>
                  <a:cubicBezTo>
                    <a:pt x="9" y="68"/>
                    <a:pt x="10" y="67"/>
                    <a:pt x="11" y="63"/>
                  </a:cubicBezTo>
                  <a:cubicBezTo>
                    <a:pt x="13" y="64"/>
                    <a:pt x="23" y="66"/>
                    <a:pt x="30" y="68"/>
                  </a:cubicBezTo>
                  <a:cubicBezTo>
                    <a:pt x="31" y="68"/>
                    <a:pt x="32" y="69"/>
                    <a:pt x="33" y="69"/>
                  </a:cubicBezTo>
                  <a:cubicBezTo>
                    <a:pt x="34" y="69"/>
                    <a:pt x="35" y="65"/>
                    <a:pt x="35" y="63"/>
                  </a:cubicBezTo>
                  <a:cubicBezTo>
                    <a:pt x="35" y="61"/>
                    <a:pt x="34" y="61"/>
                    <a:pt x="34" y="59"/>
                  </a:cubicBezTo>
                  <a:lnTo>
                    <a:pt x="33" y="33"/>
                  </a:lnTo>
                  <a:close/>
                  <a:moveTo>
                    <a:pt x="11" y="60"/>
                  </a:moveTo>
                  <a:cubicBezTo>
                    <a:pt x="10" y="57"/>
                    <a:pt x="9" y="57"/>
                    <a:pt x="9" y="54"/>
                  </a:cubicBezTo>
                  <a:cubicBezTo>
                    <a:pt x="9" y="32"/>
                    <a:pt x="9" y="32"/>
                    <a:pt x="9" y="32"/>
                  </a:cubicBezTo>
                  <a:cubicBezTo>
                    <a:pt x="25" y="32"/>
                    <a:pt x="25" y="32"/>
                    <a:pt x="25" y="32"/>
                  </a:cubicBezTo>
                  <a:cubicBezTo>
                    <a:pt x="29" y="32"/>
                    <a:pt x="29" y="32"/>
                    <a:pt x="29" y="32"/>
                  </a:cubicBezTo>
                  <a:cubicBezTo>
                    <a:pt x="30" y="32"/>
                    <a:pt x="30" y="33"/>
                    <a:pt x="31" y="33"/>
                  </a:cubicBezTo>
                  <a:cubicBezTo>
                    <a:pt x="31" y="61"/>
                    <a:pt x="31" y="61"/>
                    <a:pt x="31" y="61"/>
                  </a:cubicBezTo>
                  <a:lnTo>
                    <a:pt x="11" y="60"/>
                  </a:lnTo>
                  <a:close/>
                  <a:moveTo>
                    <a:pt x="74" y="19"/>
                  </a:moveTo>
                  <a:cubicBezTo>
                    <a:pt x="73" y="16"/>
                    <a:pt x="72" y="15"/>
                    <a:pt x="72" y="14"/>
                  </a:cubicBezTo>
                  <a:cubicBezTo>
                    <a:pt x="72" y="11"/>
                    <a:pt x="76" y="4"/>
                    <a:pt x="77" y="4"/>
                  </a:cubicBezTo>
                  <a:cubicBezTo>
                    <a:pt x="77" y="4"/>
                    <a:pt x="78" y="4"/>
                    <a:pt x="78" y="5"/>
                  </a:cubicBezTo>
                  <a:cubicBezTo>
                    <a:pt x="78" y="6"/>
                    <a:pt x="77" y="6"/>
                    <a:pt x="77" y="7"/>
                  </a:cubicBezTo>
                  <a:cubicBezTo>
                    <a:pt x="77" y="11"/>
                    <a:pt x="77" y="16"/>
                    <a:pt x="77" y="21"/>
                  </a:cubicBezTo>
                  <a:cubicBezTo>
                    <a:pt x="77" y="25"/>
                    <a:pt x="77" y="30"/>
                    <a:pt x="77" y="35"/>
                  </a:cubicBezTo>
                  <a:cubicBezTo>
                    <a:pt x="77" y="38"/>
                    <a:pt x="78" y="37"/>
                    <a:pt x="78" y="40"/>
                  </a:cubicBezTo>
                  <a:cubicBezTo>
                    <a:pt x="78" y="42"/>
                    <a:pt x="78" y="46"/>
                    <a:pt x="76" y="46"/>
                  </a:cubicBezTo>
                  <a:cubicBezTo>
                    <a:pt x="76" y="46"/>
                    <a:pt x="75" y="45"/>
                    <a:pt x="74" y="44"/>
                  </a:cubicBezTo>
                  <a:cubicBezTo>
                    <a:pt x="58" y="36"/>
                    <a:pt x="44" y="22"/>
                    <a:pt x="35" y="3"/>
                  </a:cubicBezTo>
                  <a:cubicBezTo>
                    <a:pt x="34" y="2"/>
                    <a:pt x="33" y="1"/>
                    <a:pt x="33" y="0"/>
                  </a:cubicBezTo>
                  <a:cubicBezTo>
                    <a:pt x="33" y="0"/>
                    <a:pt x="33" y="0"/>
                    <a:pt x="33" y="0"/>
                  </a:cubicBezTo>
                  <a:cubicBezTo>
                    <a:pt x="34" y="0"/>
                    <a:pt x="35" y="1"/>
                    <a:pt x="36" y="3"/>
                  </a:cubicBezTo>
                  <a:cubicBezTo>
                    <a:pt x="45" y="16"/>
                    <a:pt x="63" y="32"/>
                    <a:pt x="75" y="37"/>
                  </a:cubicBezTo>
                  <a:lnTo>
                    <a:pt x="74" y="19"/>
                  </a:lnTo>
                  <a:close/>
                  <a:moveTo>
                    <a:pt x="82" y="62"/>
                  </a:moveTo>
                  <a:cubicBezTo>
                    <a:pt x="83" y="62"/>
                    <a:pt x="85" y="59"/>
                    <a:pt x="87" y="53"/>
                  </a:cubicBezTo>
                  <a:cubicBezTo>
                    <a:pt x="88" y="52"/>
                    <a:pt x="88" y="51"/>
                    <a:pt x="89" y="51"/>
                  </a:cubicBezTo>
                  <a:cubicBezTo>
                    <a:pt x="89" y="51"/>
                    <a:pt x="90" y="52"/>
                    <a:pt x="90" y="55"/>
                  </a:cubicBezTo>
                  <a:cubicBezTo>
                    <a:pt x="89" y="59"/>
                    <a:pt x="88" y="62"/>
                    <a:pt x="88" y="65"/>
                  </a:cubicBezTo>
                  <a:cubicBezTo>
                    <a:pt x="87" y="68"/>
                    <a:pt x="86" y="68"/>
                    <a:pt x="85" y="68"/>
                  </a:cubicBezTo>
                  <a:cubicBezTo>
                    <a:pt x="84" y="68"/>
                    <a:pt x="83" y="68"/>
                    <a:pt x="82" y="68"/>
                  </a:cubicBezTo>
                  <a:cubicBezTo>
                    <a:pt x="57" y="68"/>
                    <a:pt x="57" y="68"/>
                    <a:pt x="57" y="68"/>
                  </a:cubicBezTo>
                  <a:cubicBezTo>
                    <a:pt x="57" y="69"/>
                    <a:pt x="57" y="70"/>
                    <a:pt x="57" y="71"/>
                  </a:cubicBezTo>
                  <a:cubicBezTo>
                    <a:pt x="57" y="76"/>
                    <a:pt x="59" y="74"/>
                    <a:pt x="59" y="81"/>
                  </a:cubicBezTo>
                  <a:cubicBezTo>
                    <a:pt x="59" y="83"/>
                    <a:pt x="59" y="87"/>
                    <a:pt x="57" y="87"/>
                  </a:cubicBezTo>
                  <a:cubicBezTo>
                    <a:pt x="56" y="87"/>
                    <a:pt x="55" y="86"/>
                    <a:pt x="54" y="84"/>
                  </a:cubicBezTo>
                  <a:cubicBezTo>
                    <a:pt x="54" y="68"/>
                    <a:pt x="54" y="68"/>
                    <a:pt x="54" y="68"/>
                  </a:cubicBezTo>
                  <a:cubicBezTo>
                    <a:pt x="40" y="67"/>
                    <a:pt x="38" y="64"/>
                    <a:pt x="38" y="63"/>
                  </a:cubicBezTo>
                  <a:cubicBezTo>
                    <a:pt x="38" y="62"/>
                    <a:pt x="39" y="62"/>
                    <a:pt x="42" y="62"/>
                  </a:cubicBezTo>
                  <a:lnTo>
                    <a:pt x="82" y="62"/>
                  </a:lnTo>
                  <a:close/>
                  <a:moveTo>
                    <a:pt x="82" y="157"/>
                  </a:moveTo>
                  <a:cubicBezTo>
                    <a:pt x="83" y="157"/>
                    <a:pt x="86" y="152"/>
                    <a:pt x="87" y="148"/>
                  </a:cubicBezTo>
                  <a:cubicBezTo>
                    <a:pt x="88" y="147"/>
                    <a:pt x="88" y="146"/>
                    <a:pt x="89" y="146"/>
                  </a:cubicBezTo>
                  <a:cubicBezTo>
                    <a:pt x="89" y="146"/>
                    <a:pt x="90" y="147"/>
                    <a:pt x="90" y="150"/>
                  </a:cubicBezTo>
                  <a:cubicBezTo>
                    <a:pt x="89" y="154"/>
                    <a:pt x="88" y="158"/>
                    <a:pt x="87" y="161"/>
                  </a:cubicBezTo>
                  <a:cubicBezTo>
                    <a:pt x="87" y="163"/>
                    <a:pt x="86" y="164"/>
                    <a:pt x="85" y="164"/>
                  </a:cubicBezTo>
                  <a:cubicBezTo>
                    <a:pt x="84" y="164"/>
                    <a:pt x="83" y="163"/>
                    <a:pt x="82" y="163"/>
                  </a:cubicBezTo>
                  <a:cubicBezTo>
                    <a:pt x="47" y="163"/>
                    <a:pt x="47" y="163"/>
                    <a:pt x="47" y="163"/>
                  </a:cubicBezTo>
                  <a:cubicBezTo>
                    <a:pt x="47" y="168"/>
                    <a:pt x="47" y="168"/>
                    <a:pt x="47" y="168"/>
                  </a:cubicBezTo>
                  <a:cubicBezTo>
                    <a:pt x="48" y="173"/>
                    <a:pt x="50" y="171"/>
                    <a:pt x="50" y="177"/>
                  </a:cubicBezTo>
                  <a:cubicBezTo>
                    <a:pt x="50" y="179"/>
                    <a:pt x="50" y="183"/>
                    <a:pt x="47" y="183"/>
                  </a:cubicBezTo>
                  <a:cubicBezTo>
                    <a:pt x="45" y="183"/>
                    <a:pt x="44" y="182"/>
                    <a:pt x="44" y="180"/>
                  </a:cubicBezTo>
                  <a:cubicBezTo>
                    <a:pt x="44" y="163"/>
                    <a:pt x="44" y="163"/>
                    <a:pt x="44" y="163"/>
                  </a:cubicBezTo>
                  <a:cubicBezTo>
                    <a:pt x="16" y="163"/>
                    <a:pt x="16" y="163"/>
                    <a:pt x="16" y="163"/>
                  </a:cubicBezTo>
                  <a:cubicBezTo>
                    <a:pt x="10" y="163"/>
                    <a:pt x="6" y="162"/>
                    <a:pt x="2" y="161"/>
                  </a:cubicBezTo>
                  <a:cubicBezTo>
                    <a:pt x="1" y="160"/>
                    <a:pt x="1" y="159"/>
                    <a:pt x="1" y="159"/>
                  </a:cubicBezTo>
                  <a:cubicBezTo>
                    <a:pt x="1" y="158"/>
                    <a:pt x="2" y="157"/>
                    <a:pt x="5" y="157"/>
                  </a:cubicBezTo>
                  <a:lnTo>
                    <a:pt x="82" y="157"/>
                  </a:lnTo>
                  <a:close/>
                  <a:moveTo>
                    <a:pt x="30" y="94"/>
                  </a:moveTo>
                  <a:cubicBezTo>
                    <a:pt x="37" y="102"/>
                    <a:pt x="53" y="116"/>
                    <a:pt x="70" y="121"/>
                  </a:cubicBezTo>
                  <a:cubicBezTo>
                    <a:pt x="71" y="121"/>
                    <a:pt x="72" y="121"/>
                    <a:pt x="76" y="116"/>
                  </a:cubicBezTo>
                  <a:cubicBezTo>
                    <a:pt x="77" y="114"/>
                    <a:pt x="78" y="114"/>
                    <a:pt x="78" y="116"/>
                  </a:cubicBezTo>
                  <a:cubicBezTo>
                    <a:pt x="78" y="117"/>
                    <a:pt x="78" y="118"/>
                    <a:pt x="78" y="120"/>
                  </a:cubicBezTo>
                  <a:cubicBezTo>
                    <a:pt x="74" y="127"/>
                    <a:pt x="73" y="129"/>
                    <a:pt x="71" y="129"/>
                  </a:cubicBezTo>
                  <a:cubicBezTo>
                    <a:pt x="70" y="129"/>
                    <a:pt x="68" y="128"/>
                    <a:pt x="57" y="122"/>
                  </a:cubicBezTo>
                  <a:cubicBezTo>
                    <a:pt x="53" y="124"/>
                    <a:pt x="50" y="128"/>
                    <a:pt x="46" y="132"/>
                  </a:cubicBezTo>
                  <a:cubicBezTo>
                    <a:pt x="43" y="136"/>
                    <a:pt x="44" y="137"/>
                    <a:pt x="37" y="140"/>
                  </a:cubicBezTo>
                  <a:cubicBezTo>
                    <a:pt x="35" y="141"/>
                    <a:pt x="34" y="142"/>
                    <a:pt x="33" y="142"/>
                  </a:cubicBezTo>
                  <a:cubicBezTo>
                    <a:pt x="31" y="142"/>
                    <a:pt x="30" y="141"/>
                    <a:pt x="30" y="140"/>
                  </a:cubicBezTo>
                  <a:cubicBezTo>
                    <a:pt x="30" y="139"/>
                    <a:pt x="30" y="138"/>
                    <a:pt x="31" y="138"/>
                  </a:cubicBezTo>
                  <a:cubicBezTo>
                    <a:pt x="35" y="134"/>
                    <a:pt x="44" y="128"/>
                    <a:pt x="54" y="120"/>
                  </a:cubicBezTo>
                  <a:cubicBezTo>
                    <a:pt x="39" y="110"/>
                    <a:pt x="27" y="94"/>
                    <a:pt x="27" y="92"/>
                  </a:cubicBezTo>
                  <a:cubicBezTo>
                    <a:pt x="27" y="92"/>
                    <a:pt x="27" y="92"/>
                    <a:pt x="27" y="92"/>
                  </a:cubicBezTo>
                  <a:cubicBezTo>
                    <a:pt x="28" y="92"/>
                    <a:pt x="28" y="92"/>
                    <a:pt x="30" y="94"/>
                  </a:cubicBezTo>
                  <a:close/>
                  <a:moveTo>
                    <a:pt x="35" y="246"/>
                  </a:moveTo>
                  <a:cubicBezTo>
                    <a:pt x="34" y="246"/>
                    <a:pt x="34" y="247"/>
                    <a:pt x="34" y="248"/>
                  </a:cubicBezTo>
                  <a:cubicBezTo>
                    <a:pt x="33" y="251"/>
                    <a:pt x="31" y="253"/>
                    <a:pt x="30" y="253"/>
                  </a:cubicBezTo>
                  <a:cubicBezTo>
                    <a:pt x="24" y="253"/>
                    <a:pt x="24" y="253"/>
                    <a:pt x="24" y="253"/>
                  </a:cubicBezTo>
                  <a:cubicBezTo>
                    <a:pt x="23" y="225"/>
                    <a:pt x="23" y="225"/>
                    <a:pt x="23" y="225"/>
                  </a:cubicBezTo>
                  <a:cubicBezTo>
                    <a:pt x="28" y="225"/>
                    <a:pt x="28" y="225"/>
                    <a:pt x="28" y="225"/>
                  </a:cubicBezTo>
                  <a:cubicBezTo>
                    <a:pt x="29" y="225"/>
                    <a:pt x="30" y="225"/>
                    <a:pt x="30" y="225"/>
                  </a:cubicBezTo>
                  <a:cubicBezTo>
                    <a:pt x="31" y="225"/>
                    <a:pt x="32" y="224"/>
                    <a:pt x="32" y="221"/>
                  </a:cubicBezTo>
                  <a:cubicBezTo>
                    <a:pt x="32" y="220"/>
                    <a:pt x="33" y="217"/>
                    <a:pt x="33" y="215"/>
                  </a:cubicBezTo>
                  <a:cubicBezTo>
                    <a:pt x="33" y="214"/>
                    <a:pt x="32" y="211"/>
                    <a:pt x="32" y="211"/>
                  </a:cubicBezTo>
                  <a:cubicBezTo>
                    <a:pt x="31" y="211"/>
                    <a:pt x="31" y="212"/>
                    <a:pt x="31" y="213"/>
                  </a:cubicBezTo>
                  <a:cubicBezTo>
                    <a:pt x="30" y="216"/>
                    <a:pt x="28" y="219"/>
                    <a:pt x="27" y="219"/>
                  </a:cubicBezTo>
                  <a:cubicBezTo>
                    <a:pt x="4" y="219"/>
                    <a:pt x="4" y="219"/>
                    <a:pt x="4" y="219"/>
                  </a:cubicBezTo>
                  <a:cubicBezTo>
                    <a:pt x="1" y="219"/>
                    <a:pt x="0" y="220"/>
                    <a:pt x="0" y="221"/>
                  </a:cubicBezTo>
                  <a:cubicBezTo>
                    <a:pt x="0" y="222"/>
                    <a:pt x="3" y="224"/>
                    <a:pt x="6" y="224"/>
                  </a:cubicBezTo>
                  <a:cubicBezTo>
                    <a:pt x="6" y="253"/>
                    <a:pt x="6" y="253"/>
                    <a:pt x="6" y="253"/>
                  </a:cubicBezTo>
                  <a:cubicBezTo>
                    <a:pt x="3" y="253"/>
                    <a:pt x="2" y="254"/>
                    <a:pt x="2" y="255"/>
                  </a:cubicBezTo>
                  <a:cubicBezTo>
                    <a:pt x="2" y="257"/>
                    <a:pt x="7" y="258"/>
                    <a:pt x="14" y="258"/>
                  </a:cubicBezTo>
                  <a:cubicBezTo>
                    <a:pt x="31" y="258"/>
                    <a:pt x="31" y="258"/>
                    <a:pt x="31" y="258"/>
                  </a:cubicBezTo>
                  <a:cubicBezTo>
                    <a:pt x="32" y="258"/>
                    <a:pt x="32" y="259"/>
                    <a:pt x="33" y="259"/>
                  </a:cubicBezTo>
                  <a:cubicBezTo>
                    <a:pt x="35" y="259"/>
                    <a:pt x="36" y="250"/>
                    <a:pt x="36" y="249"/>
                  </a:cubicBezTo>
                  <a:cubicBezTo>
                    <a:pt x="36" y="248"/>
                    <a:pt x="36" y="246"/>
                    <a:pt x="35" y="246"/>
                  </a:cubicBezTo>
                  <a:close/>
                  <a:moveTo>
                    <a:pt x="9" y="253"/>
                  </a:moveTo>
                  <a:cubicBezTo>
                    <a:pt x="9" y="225"/>
                    <a:pt x="9" y="225"/>
                    <a:pt x="9" y="225"/>
                  </a:cubicBezTo>
                  <a:cubicBezTo>
                    <a:pt x="20" y="225"/>
                    <a:pt x="20" y="225"/>
                    <a:pt x="20" y="225"/>
                  </a:cubicBezTo>
                  <a:cubicBezTo>
                    <a:pt x="21" y="253"/>
                    <a:pt x="21" y="253"/>
                    <a:pt x="21" y="253"/>
                  </a:cubicBezTo>
                  <a:lnTo>
                    <a:pt x="9" y="253"/>
                  </a:lnTo>
                  <a:close/>
                  <a:moveTo>
                    <a:pt x="72" y="229"/>
                  </a:moveTo>
                  <a:cubicBezTo>
                    <a:pt x="71" y="220"/>
                    <a:pt x="71" y="214"/>
                    <a:pt x="71" y="210"/>
                  </a:cubicBezTo>
                  <a:cubicBezTo>
                    <a:pt x="71" y="205"/>
                    <a:pt x="71" y="201"/>
                    <a:pt x="72" y="196"/>
                  </a:cubicBezTo>
                  <a:cubicBezTo>
                    <a:pt x="72" y="196"/>
                    <a:pt x="72" y="195"/>
                    <a:pt x="72" y="194"/>
                  </a:cubicBezTo>
                  <a:cubicBezTo>
                    <a:pt x="72" y="194"/>
                    <a:pt x="72" y="193"/>
                    <a:pt x="72" y="193"/>
                  </a:cubicBezTo>
                  <a:cubicBezTo>
                    <a:pt x="71" y="193"/>
                    <a:pt x="67" y="201"/>
                    <a:pt x="67" y="202"/>
                  </a:cubicBezTo>
                  <a:cubicBezTo>
                    <a:pt x="67" y="203"/>
                    <a:pt x="68" y="203"/>
                    <a:pt x="68" y="205"/>
                  </a:cubicBezTo>
                  <a:cubicBezTo>
                    <a:pt x="68" y="210"/>
                    <a:pt x="69" y="213"/>
                    <a:pt x="69" y="217"/>
                  </a:cubicBezTo>
                  <a:cubicBezTo>
                    <a:pt x="68" y="218"/>
                    <a:pt x="67" y="218"/>
                    <a:pt x="66" y="218"/>
                  </a:cubicBezTo>
                  <a:cubicBezTo>
                    <a:pt x="66" y="218"/>
                    <a:pt x="65" y="218"/>
                    <a:pt x="64" y="217"/>
                  </a:cubicBezTo>
                  <a:cubicBezTo>
                    <a:pt x="63" y="207"/>
                    <a:pt x="58" y="203"/>
                    <a:pt x="52" y="203"/>
                  </a:cubicBezTo>
                  <a:cubicBezTo>
                    <a:pt x="45" y="203"/>
                    <a:pt x="39" y="209"/>
                    <a:pt x="39" y="220"/>
                  </a:cubicBezTo>
                  <a:cubicBezTo>
                    <a:pt x="39" y="231"/>
                    <a:pt x="46" y="237"/>
                    <a:pt x="52" y="237"/>
                  </a:cubicBezTo>
                  <a:cubicBezTo>
                    <a:pt x="57" y="237"/>
                    <a:pt x="63" y="232"/>
                    <a:pt x="64" y="222"/>
                  </a:cubicBezTo>
                  <a:cubicBezTo>
                    <a:pt x="65" y="222"/>
                    <a:pt x="66" y="223"/>
                    <a:pt x="66" y="223"/>
                  </a:cubicBezTo>
                  <a:cubicBezTo>
                    <a:pt x="67" y="223"/>
                    <a:pt x="68" y="222"/>
                    <a:pt x="69" y="221"/>
                  </a:cubicBezTo>
                  <a:cubicBezTo>
                    <a:pt x="70" y="226"/>
                    <a:pt x="70" y="233"/>
                    <a:pt x="70" y="241"/>
                  </a:cubicBezTo>
                  <a:cubicBezTo>
                    <a:pt x="70" y="243"/>
                    <a:pt x="71" y="245"/>
                    <a:pt x="72" y="245"/>
                  </a:cubicBezTo>
                  <a:cubicBezTo>
                    <a:pt x="72" y="245"/>
                    <a:pt x="74" y="244"/>
                    <a:pt x="74" y="239"/>
                  </a:cubicBezTo>
                  <a:cubicBezTo>
                    <a:pt x="74" y="232"/>
                    <a:pt x="73" y="234"/>
                    <a:pt x="72" y="229"/>
                  </a:cubicBezTo>
                  <a:close/>
                  <a:moveTo>
                    <a:pt x="52" y="231"/>
                  </a:moveTo>
                  <a:cubicBezTo>
                    <a:pt x="47" y="231"/>
                    <a:pt x="42" y="228"/>
                    <a:pt x="42" y="220"/>
                  </a:cubicBezTo>
                  <a:cubicBezTo>
                    <a:pt x="42" y="212"/>
                    <a:pt x="47" y="208"/>
                    <a:pt x="52" y="208"/>
                  </a:cubicBezTo>
                  <a:cubicBezTo>
                    <a:pt x="57" y="208"/>
                    <a:pt x="62" y="212"/>
                    <a:pt x="62" y="220"/>
                  </a:cubicBezTo>
                  <a:cubicBezTo>
                    <a:pt x="62" y="228"/>
                    <a:pt x="57" y="231"/>
                    <a:pt x="52" y="231"/>
                  </a:cubicBezTo>
                  <a:close/>
                  <a:moveTo>
                    <a:pt x="82" y="253"/>
                  </a:moveTo>
                  <a:cubicBezTo>
                    <a:pt x="83" y="253"/>
                    <a:pt x="85" y="250"/>
                    <a:pt x="87" y="244"/>
                  </a:cubicBezTo>
                  <a:cubicBezTo>
                    <a:pt x="88" y="243"/>
                    <a:pt x="88" y="242"/>
                    <a:pt x="89" y="242"/>
                  </a:cubicBezTo>
                  <a:cubicBezTo>
                    <a:pt x="89" y="242"/>
                    <a:pt x="90" y="243"/>
                    <a:pt x="90" y="246"/>
                  </a:cubicBezTo>
                  <a:cubicBezTo>
                    <a:pt x="89" y="250"/>
                    <a:pt x="88" y="253"/>
                    <a:pt x="88" y="256"/>
                  </a:cubicBezTo>
                  <a:cubicBezTo>
                    <a:pt x="87" y="258"/>
                    <a:pt x="86" y="259"/>
                    <a:pt x="85" y="259"/>
                  </a:cubicBezTo>
                  <a:cubicBezTo>
                    <a:pt x="84" y="259"/>
                    <a:pt x="83" y="259"/>
                    <a:pt x="82" y="259"/>
                  </a:cubicBezTo>
                  <a:cubicBezTo>
                    <a:pt x="57" y="259"/>
                    <a:pt x="57" y="259"/>
                    <a:pt x="57" y="259"/>
                  </a:cubicBezTo>
                  <a:cubicBezTo>
                    <a:pt x="57" y="260"/>
                    <a:pt x="57" y="261"/>
                    <a:pt x="57" y="262"/>
                  </a:cubicBezTo>
                  <a:cubicBezTo>
                    <a:pt x="58" y="267"/>
                    <a:pt x="59" y="265"/>
                    <a:pt x="59" y="272"/>
                  </a:cubicBezTo>
                  <a:cubicBezTo>
                    <a:pt x="59" y="274"/>
                    <a:pt x="59" y="278"/>
                    <a:pt x="57" y="278"/>
                  </a:cubicBezTo>
                  <a:cubicBezTo>
                    <a:pt x="56" y="278"/>
                    <a:pt x="55" y="276"/>
                    <a:pt x="54" y="275"/>
                  </a:cubicBezTo>
                  <a:cubicBezTo>
                    <a:pt x="54" y="259"/>
                    <a:pt x="54" y="259"/>
                    <a:pt x="54" y="259"/>
                  </a:cubicBezTo>
                  <a:cubicBezTo>
                    <a:pt x="44" y="258"/>
                    <a:pt x="41" y="255"/>
                    <a:pt x="41" y="254"/>
                  </a:cubicBezTo>
                  <a:cubicBezTo>
                    <a:pt x="41" y="253"/>
                    <a:pt x="42" y="253"/>
                    <a:pt x="45" y="253"/>
                  </a:cubicBezTo>
                  <a:lnTo>
                    <a:pt x="82" y="253"/>
                  </a:lnTo>
                  <a:close/>
                  <a:moveTo>
                    <a:pt x="79" y="214"/>
                  </a:moveTo>
                  <a:cubicBezTo>
                    <a:pt x="79" y="212"/>
                    <a:pt x="83" y="206"/>
                    <a:pt x="84" y="206"/>
                  </a:cubicBezTo>
                  <a:cubicBezTo>
                    <a:pt x="84" y="206"/>
                    <a:pt x="84" y="207"/>
                    <a:pt x="84" y="207"/>
                  </a:cubicBezTo>
                  <a:cubicBezTo>
                    <a:pt x="84" y="208"/>
                    <a:pt x="84" y="208"/>
                    <a:pt x="84" y="209"/>
                  </a:cubicBezTo>
                  <a:cubicBezTo>
                    <a:pt x="83" y="213"/>
                    <a:pt x="83" y="214"/>
                    <a:pt x="83" y="226"/>
                  </a:cubicBezTo>
                  <a:cubicBezTo>
                    <a:pt x="83" y="229"/>
                    <a:pt x="82" y="230"/>
                    <a:pt x="81" y="230"/>
                  </a:cubicBezTo>
                  <a:cubicBezTo>
                    <a:pt x="80" y="230"/>
                    <a:pt x="79" y="229"/>
                    <a:pt x="79" y="225"/>
                  </a:cubicBezTo>
                  <a:lnTo>
                    <a:pt x="79" y="214"/>
                  </a:lnTo>
                  <a:close/>
                  <a:moveTo>
                    <a:pt x="81" y="352"/>
                  </a:moveTo>
                  <a:cubicBezTo>
                    <a:pt x="82" y="352"/>
                    <a:pt x="85" y="349"/>
                    <a:pt x="87" y="344"/>
                  </a:cubicBezTo>
                  <a:cubicBezTo>
                    <a:pt x="88" y="343"/>
                    <a:pt x="88" y="342"/>
                    <a:pt x="89" y="342"/>
                  </a:cubicBezTo>
                  <a:cubicBezTo>
                    <a:pt x="89" y="342"/>
                    <a:pt x="90" y="343"/>
                    <a:pt x="90" y="345"/>
                  </a:cubicBezTo>
                  <a:cubicBezTo>
                    <a:pt x="89" y="351"/>
                    <a:pt x="88" y="354"/>
                    <a:pt x="87" y="357"/>
                  </a:cubicBezTo>
                  <a:cubicBezTo>
                    <a:pt x="86" y="358"/>
                    <a:pt x="86" y="358"/>
                    <a:pt x="85" y="358"/>
                  </a:cubicBezTo>
                  <a:cubicBezTo>
                    <a:pt x="84" y="358"/>
                    <a:pt x="83" y="358"/>
                    <a:pt x="82" y="358"/>
                  </a:cubicBezTo>
                  <a:cubicBezTo>
                    <a:pt x="26" y="358"/>
                    <a:pt x="26" y="358"/>
                    <a:pt x="26" y="358"/>
                  </a:cubicBezTo>
                  <a:cubicBezTo>
                    <a:pt x="8" y="358"/>
                    <a:pt x="6" y="357"/>
                    <a:pt x="2" y="356"/>
                  </a:cubicBezTo>
                  <a:cubicBezTo>
                    <a:pt x="1" y="355"/>
                    <a:pt x="1" y="354"/>
                    <a:pt x="1" y="354"/>
                  </a:cubicBezTo>
                  <a:cubicBezTo>
                    <a:pt x="1" y="353"/>
                    <a:pt x="2" y="352"/>
                    <a:pt x="5" y="352"/>
                  </a:cubicBezTo>
                  <a:cubicBezTo>
                    <a:pt x="42" y="352"/>
                    <a:pt x="42" y="352"/>
                    <a:pt x="42" y="352"/>
                  </a:cubicBezTo>
                  <a:cubicBezTo>
                    <a:pt x="35" y="339"/>
                    <a:pt x="28" y="307"/>
                    <a:pt x="28" y="304"/>
                  </a:cubicBezTo>
                  <a:cubicBezTo>
                    <a:pt x="28" y="301"/>
                    <a:pt x="32" y="300"/>
                    <a:pt x="34" y="300"/>
                  </a:cubicBezTo>
                  <a:cubicBezTo>
                    <a:pt x="65" y="299"/>
                    <a:pt x="65" y="299"/>
                    <a:pt x="65" y="299"/>
                  </a:cubicBezTo>
                  <a:cubicBezTo>
                    <a:pt x="67" y="299"/>
                    <a:pt x="68" y="295"/>
                    <a:pt x="69" y="291"/>
                  </a:cubicBezTo>
                  <a:cubicBezTo>
                    <a:pt x="70" y="289"/>
                    <a:pt x="70" y="289"/>
                    <a:pt x="71" y="289"/>
                  </a:cubicBezTo>
                  <a:cubicBezTo>
                    <a:pt x="71" y="289"/>
                    <a:pt x="72" y="289"/>
                    <a:pt x="72" y="292"/>
                  </a:cubicBezTo>
                  <a:cubicBezTo>
                    <a:pt x="72" y="297"/>
                    <a:pt x="72" y="300"/>
                    <a:pt x="71" y="303"/>
                  </a:cubicBezTo>
                  <a:cubicBezTo>
                    <a:pt x="71" y="305"/>
                    <a:pt x="71" y="306"/>
                    <a:pt x="70" y="306"/>
                  </a:cubicBezTo>
                  <a:cubicBezTo>
                    <a:pt x="69" y="306"/>
                    <a:pt x="68" y="306"/>
                    <a:pt x="66" y="306"/>
                  </a:cubicBezTo>
                  <a:cubicBezTo>
                    <a:pt x="38" y="305"/>
                    <a:pt x="38" y="305"/>
                    <a:pt x="38" y="305"/>
                  </a:cubicBezTo>
                  <a:cubicBezTo>
                    <a:pt x="35" y="305"/>
                    <a:pt x="35" y="306"/>
                    <a:pt x="35" y="308"/>
                  </a:cubicBezTo>
                  <a:cubicBezTo>
                    <a:pt x="35" y="317"/>
                    <a:pt x="39" y="342"/>
                    <a:pt x="44" y="352"/>
                  </a:cubicBezTo>
                  <a:lnTo>
                    <a:pt x="81" y="352"/>
                  </a:lnTo>
                  <a:close/>
                  <a:moveTo>
                    <a:pt x="82" y="444"/>
                  </a:moveTo>
                  <a:cubicBezTo>
                    <a:pt x="83" y="443"/>
                    <a:pt x="86" y="438"/>
                    <a:pt x="87" y="434"/>
                  </a:cubicBezTo>
                  <a:cubicBezTo>
                    <a:pt x="88" y="433"/>
                    <a:pt x="88" y="433"/>
                    <a:pt x="89" y="433"/>
                  </a:cubicBezTo>
                  <a:cubicBezTo>
                    <a:pt x="89" y="433"/>
                    <a:pt x="90" y="434"/>
                    <a:pt x="90" y="437"/>
                  </a:cubicBezTo>
                  <a:cubicBezTo>
                    <a:pt x="89" y="441"/>
                    <a:pt x="88" y="445"/>
                    <a:pt x="87" y="448"/>
                  </a:cubicBezTo>
                  <a:cubicBezTo>
                    <a:pt x="87" y="450"/>
                    <a:pt x="86" y="450"/>
                    <a:pt x="85" y="450"/>
                  </a:cubicBezTo>
                  <a:cubicBezTo>
                    <a:pt x="84" y="450"/>
                    <a:pt x="83" y="450"/>
                    <a:pt x="82" y="450"/>
                  </a:cubicBezTo>
                  <a:cubicBezTo>
                    <a:pt x="47" y="450"/>
                    <a:pt x="47" y="450"/>
                    <a:pt x="47" y="450"/>
                  </a:cubicBezTo>
                  <a:cubicBezTo>
                    <a:pt x="47" y="455"/>
                    <a:pt x="47" y="455"/>
                    <a:pt x="47" y="455"/>
                  </a:cubicBezTo>
                  <a:cubicBezTo>
                    <a:pt x="48" y="459"/>
                    <a:pt x="50" y="458"/>
                    <a:pt x="50" y="464"/>
                  </a:cubicBezTo>
                  <a:cubicBezTo>
                    <a:pt x="50" y="465"/>
                    <a:pt x="50" y="469"/>
                    <a:pt x="47" y="469"/>
                  </a:cubicBezTo>
                  <a:cubicBezTo>
                    <a:pt x="45" y="469"/>
                    <a:pt x="44" y="468"/>
                    <a:pt x="44" y="466"/>
                  </a:cubicBezTo>
                  <a:cubicBezTo>
                    <a:pt x="44" y="450"/>
                    <a:pt x="44" y="450"/>
                    <a:pt x="44" y="450"/>
                  </a:cubicBezTo>
                  <a:cubicBezTo>
                    <a:pt x="16" y="450"/>
                    <a:pt x="16" y="450"/>
                    <a:pt x="16" y="450"/>
                  </a:cubicBezTo>
                  <a:cubicBezTo>
                    <a:pt x="10" y="450"/>
                    <a:pt x="6" y="449"/>
                    <a:pt x="2" y="447"/>
                  </a:cubicBezTo>
                  <a:cubicBezTo>
                    <a:pt x="1" y="446"/>
                    <a:pt x="1" y="446"/>
                    <a:pt x="1" y="445"/>
                  </a:cubicBezTo>
                  <a:cubicBezTo>
                    <a:pt x="1" y="444"/>
                    <a:pt x="2" y="444"/>
                    <a:pt x="5" y="444"/>
                  </a:cubicBezTo>
                  <a:cubicBezTo>
                    <a:pt x="42" y="444"/>
                    <a:pt x="42" y="444"/>
                    <a:pt x="42" y="444"/>
                  </a:cubicBezTo>
                  <a:cubicBezTo>
                    <a:pt x="36" y="432"/>
                    <a:pt x="27" y="408"/>
                    <a:pt x="27" y="397"/>
                  </a:cubicBezTo>
                  <a:cubicBezTo>
                    <a:pt x="27" y="395"/>
                    <a:pt x="31" y="392"/>
                    <a:pt x="35" y="392"/>
                  </a:cubicBezTo>
                  <a:cubicBezTo>
                    <a:pt x="65" y="392"/>
                    <a:pt x="65" y="392"/>
                    <a:pt x="65" y="392"/>
                  </a:cubicBezTo>
                  <a:cubicBezTo>
                    <a:pt x="68" y="391"/>
                    <a:pt x="68" y="389"/>
                    <a:pt x="70" y="384"/>
                  </a:cubicBezTo>
                  <a:cubicBezTo>
                    <a:pt x="70" y="383"/>
                    <a:pt x="71" y="383"/>
                    <a:pt x="71" y="383"/>
                  </a:cubicBezTo>
                  <a:cubicBezTo>
                    <a:pt x="71" y="383"/>
                    <a:pt x="72" y="384"/>
                    <a:pt x="73" y="386"/>
                  </a:cubicBezTo>
                  <a:cubicBezTo>
                    <a:pt x="72" y="391"/>
                    <a:pt x="71" y="397"/>
                    <a:pt x="71" y="399"/>
                  </a:cubicBezTo>
                  <a:cubicBezTo>
                    <a:pt x="71" y="405"/>
                    <a:pt x="71" y="411"/>
                    <a:pt x="71" y="414"/>
                  </a:cubicBezTo>
                  <a:cubicBezTo>
                    <a:pt x="72" y="419"/>
                    <a:pt x="74" y="418"/>
                    <a:pt x="74" y="424"/>
                  </a:cubicBezTo>
                  <a:cubicBezTo>
                    <a:pt x="74" y="427"/>
                    <a:pt x="74" y="431"/>
                    <a:pt x="72" y="431"/>
                  </a:cubicBezTo>
                  <a:cubicBezTo>
                    <a:pt x="71" y="431"/>
                    <a:pt x="70" y="430"/>
                    <a:pt x="69" y="428"/>
                  </a:cubicBezTo>
                  <a:cubicBezTo>
                    <a:pt x="69" y="419"/>
                    <a:pt x="68" y="409"/>
                    <a:pt x="68" y="400"/>
                  </a:cubicBezTo>
                  <a:cubicBezTo>
                    <a:pt x="68" y="399"/>
                    <a:pt x="69" y="398"/>
                    <a:pt x="67" y="398"/>
                  </a:cubicBezTo>
                  <a:cubicBezTo>
                    <a:pt x="63" y="398"/>
                    <a:pt x="48" y="398"/>
                    <a:pt x="40" y="398"/>
                  </a:cubicBezTo>
                  <a:cubicBezTo>
                    <a:pt x="33" y="398"/>
                    <a:pt x="33" y="398"/>
                    <a:pt x="33" y="401"/>
                  </a:cubicBezTo>
                  <a:cubicBezTo>
                    <a:pt x="33" y="404"/>
                    <a:pt x="37" y="429"/>
                    <a:pt x="44" y="444"/>
                  </a:cubicBezTo>
                  <a:lnTo>
                    <a:pt x="82" y="444"/>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15" name="Freeform 231">
              <a:extLst>
                <a:ext uri="{FF2B5EF4-FFF2-40B4-BE49-F238E27FC236}">
                  <a16:creationId xmlns:a16="http://schemas.microsoft.com/office/drawing/2014/main" id="{56C9032D-75DA-1515-07FD-AEAF3521C856}"/>
                </a:ext>
              </a:extLst>
            </p:cNvPr>
            <p:cNvSpPr>
              <a:spLocks noEditPoints="1"/>
            </p:cNvSpPr>
            <p:nvPr/>
          </p:nvSpPr>
          <p:spPr bwMode="auto">
            <a:xfrm>
              <a:off x="2095341" y="3441424"/>
              <a:ext cx="1943259" cy="347057"/>
            </a:xfrm>
            <a:custGeom>
              <a:avLst/>
              <a:gdLst>
                <a:gd name="T0" fmla="*/ 22 w 632"/>
                <a:gd name="T1" fmla="*/ 21 h 113"/>
                <a:gd name="T2" fmla="*/ 50 w 632"/>
                <a:gd name="T3" fmla="*/ 21 h 113"/>
                <a:gd name="T4" fmla="*/ 99 w 632"/>
                <a:gd name="T5" fmla="*/ 15 h 113"/>
                <a:gd name="T6" fmla="*/ 97 w 632"/>
                <a:gd name="T7" fmla="*/ 49 h 113"/>
                <a:gd name="T8" fmla="*/ 101 w 632"/>
                <a:gd name="T9" fmla="*/ 84 h 113"/>
                <a:gd name="T10" fmla="*/ 118 w 632"/>
                <a:gd name="T11" fmla="*/ 82 h 113"/>
                <a:gd name="T12" fmla="*/ 145 w 632"/>
                <a:gd name="T13" fmla="*/ 82 h 113"/>
                <a:gd name="T14" fmla="*/ 140 w 632"/>
                <a:gd name="T15" fmla="*/ 59 h 113"/>
                <a:gd name="T16" fmla="*/ 115 w 632"/>
                <a:gd name="T17" fmla="*/ 40 h 113"/>
                <a:gd name="T18" fmla="*/ 129 w 632"/>
                <a:gd name="T19" fmla="*/ 15 h 113"/>
                <a:gd name="T20" fmla="*/ 138 w 632"/>
                <a:gd name="T21" fmla="*/ 20 h 113"/>
                <a:gd name="T22" fmla="*/ 121 w 632"/>
                <a:gd name="T23" fmla="*/ 32 h 113"/>
                <a:gd name="T24" fmla="*/ 138 w 632"/>
                <a:gd name="T25" fmla="*/ 50 h 113"/>
                <a:gd name="T26" fmla="*/ 157 w 632"/>
                <a:gd name="T27" fmla="*/ 71 h 113"/>
                <a:gd name="T28" fmla="*/ 132 w 632"/>
                <a:gd name="T29" fmla="*/ 91 h 113"/>
                <a:gd name="T30" fmla="*/ 114 w 632"/>
                <a:gd name="T31" fmla="*/ 87 h 113"/>
                <a:gd name="T32" fmla="*/ 129 w 632"/>
                <a:gd name="T33" fmla="*/ 113 h 113"/>
                <a:gd name="T34" fmla="*/ 134 w 632"/>
                <a:gd name="T35" fmla="*/ 100 h 113"/>
                <a:gd name="T36" fmla="*/ 136 w 632"/>
                <a:gd name="T37" fmla="*/ 90 h 113"/>
                <a:gd name="T38" fmla="*/ 172 w 632"/>
                <a:gd name="T39" fmla="*/ 90 h 113"/>
                <a:gd name="T40" fmla="*/ 179 w 632"/>
                <a:gd name="T41" fmla="*/ 21 h 113"/>
                <a:gd name="T42" fmla="*/ 179 w 632"/>
                <a:gd name="T43" fmla="*/ 55 h 113"/>
                <a:gd name="T44" fmla="*/ 172 w 632"/>
                <a:gd name="T45" fmla="*/ 90 h 113"/>
                <a:gd name="T46" fmla="*/ 233 w 632"/>
                <a:gd name="T47" fmla="*/ 53 h 113"/>
                <a:gd name="T48" fmla="*/ 233 w 632"/>
                <a:gd name="T49" fmla="*/ 15 h 113"/>
                <a:gd name="T50" fmla="*/ 235 w 632"/>
                <a:gd name="T51" fmla="*/ 48 h 113"/>
                <a:gd name="T52" fmla="*/ 275 w 632"/>
                <a:gd name="T53" fmla="*/ 90 h 113"/>
                <a:gd name="T54" fmla="*/ 293 w 632"/>
                <a:gd name="T55" fmla="*/ 53 h 113"/>
                <a:gd name="T56" fmla="*/ 286 w 632"/>
                <a:gd name="T57" fmla="*/ 15 h 113"/>
                <a:gd name="T58" fmla="*/ 294 w 632"/>
                <a:gd name="T59" fmla="*/ 49 h 113"/>
                <a:gd name="T60" fmla="*/ 300 w 632"/>
                <a:gd name="T61" fmla="*/ 51 h 113"/>
                <a:gd name="T62" fmla="*/ 371 w 632"/>
                <a:gd name="T63" fmla="*/ 91 h 113"/>
                <a:gd name="T64" fmla="*/ 351 w 632"/>
                <a:gd name="T65" fmla="*/ 60 h 113"/>
                <a:gd name="T66" fmla="*/ 392 w 632"/>
                <a:gd name="T67" fmla="*/ 15 h 113"/>
                <a:gd name="T68" fmla="*/ 361 w 632"/>
                <a:gd name="T69" fmla="*/ 8 h 113"/>
                <a:gd name="T70" fmla="*/ 360 w 632"/>
                <a:gd name="T71" fmla="*/ 1 h 113"/>
                <a:gd name="T72" fmla="*/ 367 w 632"/>
                <a:gd name="T73" fmla="*/ 2 h 113"/>
                <a:gd name="T74" fmla="*/ 382 w 632"/>
                <a:gd name="T75" fmla="*/ 9 h 113"/>
                <a:gd name="T76" fmla="*/ 381 w 632"/>
                <a:gd name="T77" fmla="*/ 0 h 113"/>
                <a:gd name="T78" fmla="*/ 382 w 632"/>
                <a:gd name="T79" fmla="*/ 9 h 113"/>
                <a:gd name="T80" fmla="*/ 446 w 632"/>
                <a:gd name="T81" fmla="*/ 57 h 113"/>
                <a:gd name="T82" fmla="*/ 456 w 632"/>
                <a:gd name="T83" fmla="*/ 48 h 113"/>
                <a:gd name="T84" fmla="*/ 454 w 632"/>
                <a:gd name="T85" fmla="*/ 20 h 113"/>
                <a:gd name="T86" fmla="*/ 417 w 632"/>
                <a:gd name="T87" fmla="*/ 90 h 113"/>
                <a:gd name="T88" fmla="*/ 437 w 632"/>
                <a:gd name="T89" fmla="*/ 58 h 113"/>
                <a:gd name="T90" fmla="*/ 458 w 632"/>
                <a:gd name="T91" fmla="*/ 90 h 113"/>
                <a:gd name="T92" fmla="*/ 424 w 632"/>
                <a:gd name="T93" fmla="*/ 51 h 113"/>
                <a:gd name="T94" fmla="*/ 454 w 632"/>
                <a:gd name="T95" fmla="*/ 35 h 113"/>
                <a:gd name="T96" fmla="*/ 437 w 632"/>
                <a:gd name="T97" fmla="*/ 51 h 113"/>
                <a:gd name="T98" fmla="*/ 486 w 632"/>
                <a:gd name="T99" fmla="*/ 84 h 113"/>
                <a:gd name="T100" fmla="*/ 529 w 632"/>
                <a:gd name="T101" fmla="*/ 90 h 113"/>
                <a:gd name="T102" fmla="*/ 536 w 632"/>
                <a:gd name="T103" fmla="*/ 21 h 113"/>
                <a:gd name="T104" fmla="*/ 536 w 632"/>
                <a:gd name="T105" fmla="*/ 55 h 113"/>
                <a:gd name="T106" fmla="*/ 529 w 632"/>
                <a:gd name="T107" fmla="*/ 90 h 113"/>
                <a:gd name="T108" fmla="*/ 613 w 632"/>
                <a:gd name="T109" fmla="*/ 57 h 113"/>
                <a:gd name="T110" fmla="*/ 622 w 632"/>
                <a:gd name="T111" fmla="*/ 48 h 113"/>
                <a:gd name="T112" fmla="*/ 620 w 632"/>
                <a:gd name="T113" fmla="*/ 20 h 113"/>
                <a:gd name="T114" fmla="*/ 583 w 632"/>
                <a:gd name="T115" fmla="*/ 90 h 113"/>
                <a:gd name="T116" fmla="*/ 603 w 632"/>
                <a:gd name="T117" fmla="*/ 58 h 113"/>
                <a:gd name="T118" fmla="*/ 624 w 632"/>
                <a:gd name="T119" fmla="*/ 90 h 113"/>
                <a:gd name="T120" fmla="*/ 590 w 632"/>
                <a:gd name="T121" fmla="*/ 51 h 113"/>
                <a:gd name="T122" fmla="*/ 620 w 632"/>
                <a:gd name="T123" fmla="*/ 35 h 113"/>
                <a:gd name="T124" fmla="*/ 603 w 632"/>
                <a:gd name="T125" fmla="*/ 5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2" h="113">
                  <a:moveTo>
                    <a:pt x="29" y="21"/>
                  </a:moveTo>
                  <a:cubicBezTo>
                    <a:pt x="29" y="90"/>
                    <a:pt x="29" y="90"/>
                    <a:pt x="29" y="90"/>
                  </a:cubicBezTo>
                  <a:cubicBezTo>
                    <a:pt x="22" y="90"/>
                    <a:pt x="22" y="90"/>
                    <a:pt x="22" y="90"/>
                  </a:cubicBezTo>
                  <a:cubicBezTo>
                    <a:pt x="22" y="21"/>
                    <a:pt x="22" y="21"/>
                    <a:pt x="22" y="21"/>
                  </a:cubicBezTo>
                  <a:cubicBezTo>
                    <a:pt x="0" y="21"/>
                    <a:pt x="0" y="21"/>
                    <a:pt x="0" y="21"/>
                  </a:cubicBezTo>
                  <a:cubicBezTo>
                    <a:pt x="0" y="15"/>
                    <a:pt x="0" y="15"/>
                    <a:pt x="0" y="15"/>
                  </a:cubicBezTo>
                  <a:cubicBezTo>
                    <a:pt x="50" y="15"/>
                    <a:pt x="50" y="15"/>
                    <a:pt x="50" y="15"/>
                  </a:cubicBezTo>
                  <a:cubicBezTo>
                    <a:pt x="50" y="21"/>
                    <a:pt x="50" y="21"/>
                    <a:pt x="50" y="21"/>
                  </a:cubicBezTo>
                  <a:lnTo>
                    <a:pt x="29" y="21"/>
                  </a:lnTo>
                  <a:close/>
                  <a:moveTo>
                    <a:pt x="63" y="90"/>
                  </a:moveTo>
                  <a:cubicBezTo>
                    <a:pt x="63" y="15"/>
                    <a:pt x="63" y="15"/>
                    <a:pt x="63" y="15"/>
                  </a:cubicBezTo>
                  <a:cubicBezTo>
                    <a:pt x="99" y="15"/>
                    <a:pt x="99" y="15"/>
                    <a:pt x="99" y="15"/>
                  </a:cubicBezTo>
                  <a:cubicBezTo>
                    <a:pt x="99" y="21"/>
                    <a:pt x="99" y="21"/>
                    <a:pt x="99" y="21"/>
                  </a:cubicBezTo>
                  <a:cubicBezTo>
                    <a:pt x="70" y="21"/>
                    <a:pt x="70" y="21"/>
                    <a:pt x="70" y="21"/>
                  </a:cubicBezTo>
                  <a:cubicBezTo>
                    <a:pt x="70" y="49"/>
                    <a:pt x="70" y="49"/>
                    <a:pt x="70" y="49"/>
                  </a:cubicBezTo>
                  <a:cubicBezTo>
                    <a:pt x="97" y="49"/>
                    <a:pt x="97" y="49"/>
                    <a:pt x="97" y="49"/>
                  </a:cubicBezTo>
                  <a:cubicBezTo>
                    <a:pt x="97" y="55"/>
                    <a:pt x="97" y="55"/>
                    <a:pt x="97" y="55"/>
                  </a:cubicBezTo>
                  <a:cubicBezTo>
                    <a:pt x="70" y="55"/>
                    <a:pt x="70" y="55"/>
                    <a:pt x="70" y="55"/>
                  </a:cubicBezTo>
                  <a:cubicBezTo>
                    <a:pt x="70" y="84"/>
                    <a:pt x="70" y="84"/>
                    <a:pt x="70" y="84"/>
                  </a:cubicBezTo>
                  <a:cubicBezTo>
                    <a:pt x="101" y="84"/>
                    <a:pt x="101" y="84"/>
                    <a:pt x="101" y="84"/>
                  </a:cubicBezTo>
                  <a:cubicBezTo>
                    <a:pt x="101" y="90"/>
                    <a:pt x="101" y="90"/>
                    <a:pt x="101" y="90"/>
                  </a:cubicBezTo>
                  <a:lnTo>
                    <a:pt x="63" y="90"/>
                  </a:lnTo>
                  <a:close/>
                  <a:moveTo>
                    <a:pt x="114" y="79"/>
                  </a:moveTo>
                  <a:cubicBezTo>
                    <a:pt x="115" y="80"/>
                    <a:pt x="117" y="81"/>
                    <a:pt x="118" y="82"/>
                  </a:cubicBezTo>
                  <a:cubicBezTo>
                    <a:pt x="120" y="82"/>
                    <a:pt x="121" y="83"/>
                    <a:pt x="123" y="84"/>
                  </a:cubicBezTo>
                  <a:cubicBezTo>
                    <a:pt x="124" y="84"/>
                    <a:pt x="126" y="84"/>
                    <a:pt x="128" y="85"/>
                  </a:cubicBezTo>
                  <a:cubicBezTo>
                    <a:pt x="129" y="85"/>
                    <a:pt x="131" y="85"/>
                    <a:pt x="132" y="85"/>
                  </a:cubicBezTo>
                  <a:cubicBezTo>
                    <a:pt x="138" y="85"/>
                    <a:pt x="142" y="84"/>
                    <a:pt x="145" y="82"/>
                  </a:cubicBezTo>
                  <a:cubicBezTo>
                    <a:pt x="148" y="80"/>
                    <a:pt x="149" y="76"/>
                    <a:pt x="149" y="72"/>
                  </a:cubicBezTo>
                  <a:cubicBezTo>
                    <a:pt x="149" y="70"/>
                    <a:pt x="149" y="68"/>
                    <a:pt x="148" y="67"/>
                  </a:cubicBezTo>
                  <a:cubicBezTo>
                    <a:pt x="148" y="66"/>
                    <a:pt x="147" y="64"/>
                    <a:pt x="145" y="63"/>
                  </a:cubicBezTo>
                  <a:cubicBezTo>
                    <a:pt x="144" y="62"/>
                    <a:pt x="142" y="60"/>
                    <a:pt x="140" y="59"/>
                  </a:cubicBezTo>
                  <a:cubicBezTo>
                    <a:pt x="138" y="58"/>
                    <a:pt x="135" y="56"/>
                    <a:pt x="132" y="55"/>
                  </a:cubicBezTo>
                  <a:cubicBezTo>
                    <a:pt x="129" y="53"/>
                    <a:pt x="126" y="51"/>
                    <a:pt x="124" y="50"/>
                  </a:cubicBezTo>
                  <a:cubicBezTo>
                    <a:pt x="122" y="48"/>
                    <a:pt x="120" y="47"/>
                    <a:pt x="118" y="45"/>
                  </a:cubicBezTo>
                  <a:cubicBezTo>
                    <a:pt x="117" y="43"/>
                    <a:pt x="116" y="42"/>
                    <a:pt x="115" y="40"/>
                  </a:cubicBezTo>
                  <a:cubicBezTo>
                    <a:pt x="115" y="38"/>
                    <a:pt x="114" y="36"/>
                    <a:pt x="114" y="33"/>
                  </a:cubicBezTo>
                  <a:cubicBezTo>
                    <a:pt x="114" y="30"/>
                    <a:pt x="115" y="27"/>
                    <a:pt x="116" y="25"/>
                  </a:cubicBezTo>
                  <a:cubicBezTo>
                    <a:pt x="117" y="23"/>
                    <a:pt x="119" y="20"/>
                    <a:pt x="121" y="19"/>
                  </a:cubicBezTo>
                  <a:cubicBezTo>
                    <a:pt x="124" y="17"/>
                    <a:pt x="126" y="16"/>
                    <a:pt x="129" y="15"/>
                  </a:cubicBezTo>
                  <a:cubicBezTo>
                    <a:pt x="132" y="14"/>
                    <a:pt x="135" y="14"/>
                    <a:pt x="139" y="14"/>
                  </a:cubicBezTo>
                  <a:cubicBezTo>
                    <a:pt x="145" y="14"/>
                    <a:pt x="149" y="14"/>
                    <a:pt x="153" y="16"/>
                  </a:cubicBezTo>
                  <a:cubicBezTo>
                    <a:pt x="153" y="24"/>
                    <a:pt x="153" y="24"/>
                    <a:pt x="153" y="24"/>
                  </a:cubicBezTo>
                  <a:cubicBezTo>
                    <a:pt x="149" y="21"/>
                    <a:pt x="144" y="20"/>
                    <a:pt x="138" y="20"/>
                  </a:cubicBezTo>
                  <a:cubicBezTo>
                    <a:pt x="136" y="20"/>
                    <a:pt x="133" y="20"/>
                    <a:pt x="132" y="21"/>
                  </a:cubicBezTo>
                  <a:cubicBezTo>
                    <a:pt x="130" y="21"/>
                    <a:pt x="128" y="22"/>
                    <a:pt x="126" y="23"/>
                  </a:cubicBezTo>
                  <a:cubicBezTo>
                    <a:pt x="125" y="24"/>
                    <a:pt x="124" y="25"/>
                    <a:pt x="123" y="27"/>
                  </a:cubicBezTo>
                  <a:cubicBezTo>
                    <a:pt x="122" y="29"/>
                    <a:pt x="121" y="30"/>
                    <a:pt x="121" y="32"/>
                  </a:cubicBezTo>
                  <a:cubicBezTo>
                    <a:pt x="121" y="34"/>
                    <a:pt x="122" y="36"/>
                    <a:pt x="122" y="37"/>
                  </a:cubicBezTo>
                  <a:cubicBezTo>
                    <a:pt x="123" y="39"/>
                    <a:pt x="124" y="40"/>
                    <a:pt x="125" y="42"/>
                  </a:cubicBezTo>
                  <a:cubicBezTo>
                    <a:pt x="126" y="43"/>
                    <a:pt x="128" y="44"/>
                    <a:pt x="130" y="45"/>
                  </a:cubicBezTo>
                  <a:cubicBezTo>
                    <a:pt x="132" y="47"/>
                    <a:pt x="135" y="48"/>
                    <a:pt x="138" y="50"/>
                  </a:cubicBezTo>
                  <a:cubicBezTo>
                    <a:pt x="141" y="51"/>
                    <a:pt x="144" y="53"/>
                    <a:pt x="146" y="54"/>
                  </a:cubicBezTo>
                  <a:cubicBezTo>
                    <a:pt x="148" y="56"/>
                    <a:pt x="150" y="58"/>
                    <a:pt x="152" y="59"/>
                  </a:cubicBezTo>
                  <a:cubicBezTo>
                    <a:pt x="153" y="61"/>
                    <a:pt x="155" y="63"/>
                    <a:pt x="155" y="65"/>
                  </a:cubicBezTo>
                  <a:cubicBezTo>
                    <a:pt x="156" y="67"/>
                    <a:pt x="157" y="69"/>
                    <a:pt x="157" y="71"/>
                  </a:cubicBezTo>
                  <a:cubicBezTo>
                    <a:pt x="157" y="75"/>
                    <a:pt x="156" y="78"/>
                    <a:pt x="155" y="80"/>
                  </a:cubicBezTo>
                  <a:cubicBezTo>
                    <a:pt x="154" y="83"/>
                    <a:pt x="152" y="85"/>
                    <a:pt x="150" y="86"/>
                  </a:cubicBezTo>
                  <a:cubicBezTo>
                    <a:pt x="147" y="88"/>
                    <a:pt x="145" y="89"/>
                    <a:pt x="142" y="90"/>
                  </a:cubicBezTo>
                  <a:cubicBezTo>
                    <a:pt x="139" y="91"/>
                    <a:pt x="135" y="91"/>
                    <a:pt x="132" y="91"/>
                  </a:cubicBezTo>
                  <a:cubicBezTo>
                    <a:pt x="130" y="91"/>
                    <a:pt x="129" y="91"/>
                    <a:pt x="127" y="91"/>
                  </a:cubicBezTo>
                  <a:cubicBezTo>
                    <a:pt x="126" y="91"/>
                    <a:pt x="124" y="91"/>
                    <a:pt x="122" y="90"/>
                  </a:cubicBezTo>
                  <a:cubicBezTo>
                    <a:pt x="121" y="90"/>
                    <a:pt x="119" y="89"/>
                    <a:pt x="118" y="89"/>
                  </a:cubicBezTo>
                  <a:cubicBezTo>
                    <a:pt x="116" y="88"/>
                    <a:pt x="115" y="88"/>
                    <a:pt x="114" y="87"/>
                  </a:cubicBezTo>
                  <a:lnTo>
                    <a:pt x="114" y="79"/>
                  </a:lnTo>
                  <a:close/>
                  <a:moveTo>
                    <a:pt x="147" y="104"/>
                  </a:moveTo>
                  <a:cubicBezTo>
                    <a:pt x="147" y="110"/>
                    <a:pt x="142" y="113"/>
                    <a:pt x="133" y="113"/>
                  </a:cubicBezTo>
                  <a:cubicBezTo>
                    <a:pt x="131" y="113"/>
                    <a:pt x="130" y="113"/>
                    <a:pt x="129" y="113"/>
                  </a:cubicBezTo>
                  <a:cubicBezTo>
                    <a:pt x="129" y="108"/>
                    <a:pt x="129" y="108"/>
                    <a:pt x="129" y="108"/>
                  </a:cubicBezTo>
                  <a:cubicBezTo>
                    <a:pt x="131" y="109"/>
                    <a:pt x="132" y="109"/>
                    <a:pt x="133" y="109"/>
                  </a:cubicBezTo>
                  <a:cubicBezTo>
                    <a:pt x="138" y="109"/>
                    <a:pt x="141" y="107"/>
                    <a:pt x="141" y="104"/>
                  </a:cubicBezTo>
                  <a:cubicBezTo>
                    <a:pt x="141" y="101"/>
                    <a:pt x="139" y="100"/>
                    <a:pt x="134" y="100"/>
                  </a:cubicBezTo>
                  <a:cubicBezTo>
                    <a:pt x="133" y="100"/>
                    <a:pt x="133" y="100"/>
                    <a:pt x="132" y="100"/>
                  </a:cubicBezTo>
                  <a:cubicBezTo>
                    <a:pt x="132" y="100"/>
                    <a:pt x="132" y="100"/>
                    <a:pt x="131" y="100"/>
                  </a:cubicBezTo>
                  <a:cubicBezTo>
                    <a:pt x="131" y="90"/>
                    <a:pt x="131" y="90"/>
                    <a:pt x="131" y="90"/>
                  </a:cubicBezTo>
                  <a:cubicBezTo>
                    <a:pt x="136" y="90"/>
                    <a:pt x="136" y="90"/>
                    <a:pt x="136" y="90"/>
                  </a:cubicBezTo>
                  <a:cubicBezTo>
                    <a:pt x="136" y="96"/>
                    <a:pt x="136" y="96"/>
                    <a:pt x="136" y="96"/>
                  </a:cubicBezTo>
                  <a:cubicBezTo>
                    <a:pt x="139" y="96"/>
                    <a:pt x="142" y="97"/>
                    <a:pt x="144" y="98"/>
                  </a:cubicBezTo>
                  <a:cubicBezTo>
                    <a:pt x="146" y="99"/>
                    <a:pt x="147" y="101"/>
                    <a:pt x="147" y="104"/>
                  </a:cubicBezTo>
                  <a:close/>
                  <a:moveTo>
                    <a:pt x="172" y="90"/>
                  </a:moveTo>
                  <a:cubicBezTo>
                    <a:pt x="172" y="15"/>
                    <a:pt x="172" y="15"/>
                    <a:pt x="172" y="15"/>
                  </a:cubicBezTo>
                  <a:cubicBezTo>
                    <a:pt x="209" y="15"/>
                    <a:pt x="209" y="15"/>
                    <a:pt x="209" y="15"/>
                  </a:cubicBezTo>
                  <a:cubicBezTo>
                    <a:pt x="209" y="21"/>
                    <a:pt x="209" y="21"/>
                    <a:pt x="209" y="21"/>
                  </a:cubicBezTo>
                  <a:cubicBezTo>
                    <a:pt x="179" y="21"/>
                    <a:pt x="179" y="21"/>
                    <a:pt x="179" y="21"/>
                  </a:cubicBezTo>
                  <a:cubicBezTo>
                    <a:pt x="179" y="49"/>
                    <a:pt x="179" y="49"/>
                    <a:pt x="179" y="49"/>
                  </a:cubicBezTo>
                  <a:cubicBezTo>
                    <a:pt x="207" y="49"/>
                    <a:pt x="207" y="49"/>
                    <a:pt x="207" y="49"/>
                  </a:cubicBezTo>
                  <a:cubicBezTo>
                    <a:pt x="207" y="55"/>
                    <a:pt x="207" y="55"/>
                    <a:pt x="207" y="55"/>
                  </a:cubicBezTo>
                  <a:cubicBezTo>
                    <a:pt x="179" y="55"/>
                    <a:pt x="179" y="55"/>
                    <a:pt x="179" y="55"/>
                  </a:cubicBezTo>
                  <a:cubicBezTo>
                    <a:pt x="179" y="84"/>
                    <a:pt x="179" y="84"/>
                    <a:pt x="179" y="84"/>
                  </a:cubicBezTo>
                  <a:cubicBezTo>
                    <a:pt x="211" y="84"/>
                    <a:pt x="211" y="84"/>
                    <a:pt x="211" y="84"/>
                  </a:cubicBezTo>
                  <a:cubicBezTo>
                    <a:pt x="211" y="90"/>
                    <a:pt x="211" y="90"/>
                    <a:pt x="211" y="90"/>
                  </a:cubicBezTo>
                  <a:lnTo>
                    <a:pt x="172" y="90"/>
                  </a:lnTo>
                  <a:close/>
                  <a:moveTo>
                    <a:pt x="266" y="90"/>
                  </a:moveTo>
                  <a:cubicBezTo>
                    <a:pt x="235" y="55"/>
                    <a:pt x="235" y="55"/>
                    <a:pt x="235" y="55"/>
                  </a:cubicBezTo>
                  <a:cubicBezTo>
                    <a:pt x="234" y="54"/>
                    <a:pt x="234" y="53"/>
                    <a:pt x="233" y="53"/>
                  </a:cubicBezTo>
                  <a:cubicBezTo>
                    <a:pt x="233" y="53"/>
                    <a:pt x="233" y="53"/>
                    <a:pt x="233" y="53"/>
                  </a:cubicBezTo>
                  <a:cubicBezTo>
                    <a:pt x="233" y="90"/>
                    <a:pt x="233" y="90"/>
                    <a:pt x="233" y="90"/>
                  </a:cubicBezTo>
                  <a:cubicBezTo>
                    <a:pt x="226" y="90"/>
                    <a:pt x="226" y="90"/>
                    <a:pt x="226" y="90"/>
                  </a:cubicBezTo>
                  <a:cubicBezTo>
                    <a:pt x="226" y="15"/>
                    <a:pt x="226" y="15"/>
                    <a:pt x="226" y="15"/>
                  </a:cubicBezTo>
                  <a:cubicBezTo>
                    <a:pt x="233" y="15"/>
                    <a:pt x="233" y="15"/>
                    <a:pt x="233" y="15"/>
                  </a:cubicBezTo>
                  <a:cubicBezTo>
                    <a:pt x="233" y="50"/>
                    <a:pt x="233" y="50"/>
                    <a:pt x="233" y="50"/>
                  </a:cubicBezTo>
                  <a:cubicBezTo>
                    <a:pt x="233" y="50"/>
                    <a:pt x="233" y="50"/>
                    <a:pt x="233" y="50"/>
                  </a:cubicBezTo>
                  <a:cubicBezTo>
                    <a:pt x="234" y="50"/>
                    <a:pt x="234" y="49"/>
                    <a:pt x="234" y="49"/>
                  </a:cubicBezTo>
                  <a:cubicBezTo>
                    <a:pt x="235" y="49"/>
                    <a:pt x="235" y="48"/>
                    <a:pt x="235" y="48"/>
                  </a:cubicBezTo>
                  <a:cubicBezTo>
                    <a:pt x="264" y="15"/>
                    <a:pt x="264" y="15"/>
                    <a:pt x="264" y="15"/>
                  </a:cubicBezTo>
                  <a:cubicBezTo>
                    <a:pt x="273" y="15"/>
                    <a:pt x="273" y="15"/>
                    <a:pt x="273" y="15"/>
                  </a:cubicBezTo>
                  <a:cubicBezTo>
                    <a:pt x="241" y="51"/>
                    <a:pt x="241" y="51"/>
                    <a:pt x="241" y="51"/>
                  </a:cubicBezTo>
                  <a:cubicBezTo>
                    <a:pt x="275" y="90"/>
                    <a:pt x="275" y="90"/>
                    <a:pt x="275" y="90"/>
                  </a:cubicBezTo>
                  <a:lnTo>
                    <a:pt x="266" y="90"/>
                  </a:lnTo>
                  <a:close/>
                  <a:moveTo>
                    <a:pt x="325" y="90"/>
                  </a:moveTo>
                  <a:cubicBezTo>
                    <a:pt x="295" y="55"/>
                    <a:pt x="295" y="55"/>
                    <a:pt x="295" y="55"/>
                  </a:cubicBezTo>
                  <a:cubicBezTo>
                    <a:pt x="294" y="54"/>
                    <a:pt x="293" y="53"/>
                    <a:pt x="293" y="53"/>
                  </a:cubicBezTo>
                  <a:cubicBezTo>
                    <a:pt x="293" y="53"/>
                    <a:pt x="293" y="53"/>
                    <a:pt x="293" y="53"/>
                  </a:cubicBezTo>
                  <a:cubicBezTo>
                    <a:pt x="293" y="90"/>
                    <a:pt x="293" y="90"/>
                    <a:pt x="293" y="90"/>
                  </a:cubicBezTo>
                  <a:cubicBezTo>
                    <a:pt x="286" y="90"/>
                    <a:pt x="286" y="90"/>
                    <a:pt x="286" y="90"/>
                  </a:cubicBezTo>
                  <a:cubicBezTo>
                    <a:pt x="286" y="15"/>
                    <a:pt x="286" y="15"/>
                    <a:pt x="286" y="15"/>
                  </a:cubicBezTo>
                  <a:cubicBezTo>
                    <a:pt x="293" y="15"/>
                    <a:pt x="293" y="15"/>
                    <a:pt x="293" y="15"/>
                  </a:cubicBezTo>
                  <a:cubicBezTo>
                    <a:pt x="293" y="50"/>
                    <a:pt x="293" y="50"/>
                    <a:pt x="293" y="50"/>
                  </a:cubicBezTo>
                  <a:cubicBezTo>
                    <a:pt x="293" y="50"/>
                    <a:pt x="293" y="50"/>
                    <a:pt x="293" y="50"/>
                  </a:cubicBezTo>
                  <a:cubicBezTo>
                    <a:pt x="293" y="50"/>
                    <a:pt x="293" y="49"/>
                    <a:pt x="294" y="49"/>
                  </a:cubicBezTo>
                  <a:cubicBezTo>
                    <a:pt x="294" y="49"/>
                    <a:pt x="294" y="48"/>
                    <a:pt x="295" y="48"/>
                  </a:cubicBezTo>
                  <a:cubicBezTo>
                    <a:pt x="324" y="15"/>
                    <a:pt x="324" y="15"/>
                    <a:pt x="324" y="15"/>
                  </a:cubicBezTo>
                  <a:cubicBezTo>
                    <a:pt x="333" y="15"/>
                    <a:pt x="333" y="15"/>
                    <a:pt x="333" y="15"/>
                  </a:cubicBezTo>
                  <a:cubicBezTo>
                    <a:pt x="300" y="51"/>
                    <a:pt x="300" y="51"/>
                    <a:pt x="300" y="51"/>
                  </a:cubicBezTo>
                  <a:cubicBezTo>
                    <a:pt x="335" y="90"/>
                    <a:pt x="335" y="90"/>
                    <a:pt x="335" y="90"/>
                  </a:cubicBezTo>
                  <a:lnTo>
                    <a:pt x="325" y="90"/>
                  </a:lnTo>
                  <a:close/>
                  <a:moveTo>
                    <a:pt x="398" y="60"/>
                  </a:moveTo>
                  <a:cubicBezTo>
                    <a:pt x="398" y="81"/>
                    <a:pt x="389" y="91"/>
                    <a:pt x="371" y="91"/>
                  </a:cubicBezTo>
                  <a:cubicBezTo>
                    <a:pt x="353" y="91"/>
                    <a:pt x="344" y="81"/>
                    <a:pt x="344" y="61"/>
                  </a:cubicBezTo>
                  <a:cubicBezTo>
                    <a:pt x="344" y="15"/>
                    <a:pt x="344" y="15"/>
                    <a:pt x="344" y="15"/>
                  </a:cubicBezTo>
                  <a:cubicBezTo>
                    <a:pt x="351" y="15"/>
                    <a:pt x="351" y="15"/>
                    <a:pt x="351" y="15"/>
                  </a:cubicBezTo>
                  <a:cubicBezTo>
                    <a:pt x="351" y="60"/>
                    <a:pt x="351" y="60"/>
                    <a:pt x="351" y="60"/>
                  </a:cubicBezTo>
                  <a:cubicBezTo>
                    <a:pt x="351" y="69"/>
                    <a:pt x="353" y="75"/>
                    <a:pt x="356" y="79"/>
                  </a:cubicBezTo>
                  <a:cubicBezTo>
                    <a:pt x="360" y="83"/>
                    <a:pt x="365" y="85"/>
                    <a:pt x="372" y="85"/>
                  </a:cubicBezTo>
                  <a:cubicBezTo>
                    <a:pt x="385" y="85"/>
                    <a:pt x="392" y="77"/>
                    <a:pt x="392" y="61"/>
                  </a:cubicBezTo>
                  <a:cubicBezTo>
                    <a:pt x="392" y="15"/>
                    <a:pt x="392" y="15"/>
                    <a:pt x="392" y="15"/>
                  </a:cubicBezTo>
                  <a:cubicBezTo>
                    <a:pt x="398" y="15"/>
                    <a:pt x="398" y="15"/>
                    <a:pt x="398" y="15"/>
                  </a:cubicBezTo>
                  <a:lnTo>
                    <a:pt x="398" y="60"/>
                  </a:lnTo>
                  <a:close/>
                  <a:moveTo>
                    <a:pt x="363" y="9"/>
                  </a:moveTo>
                  <a:cubicBezTo>
                    <a:pt x="362" y="9"/>
                    <a:pt x="362" y="9"/>
                    <a:pt x="361" y="8"/>
                  </a:cubicBezTo>
                  <a:cubicBezTo>
                    <a:pt x="360" y="8"/>
                    <a:pt x="360" y="8"/>
                    <a:pt x="360" y="7"/>
                  </a:cubicBezTo>
                  <a:cubicBezTo>
                    <a:pt x="359" y="7"/>
                    <a:pt x="359" y="6"/>
                    <a:pt x="359" y="6"/>
                  </a:cubicBezTo>
                  <a:cubicBezTo>
                    <a:pt x="358" y="5"/>
                    <a:pt x="358" y="5"/>
                    <a:pt x="358" y="4"/>
                  </a:cubicBezTo>
                  <a:cubicBezTo>
                    <a:pt x="358" y="3"/>
                    <a:pt x="359" y="2"/>
                    <a:pt x="360" y="1"/>
                  </a:cubicBezTo>
                  <a:cubicBezTo>
                    <a:pt x="360" y="0"/>
                    <a:pt x="361" y="0"/>
                    <a:pt x="363" y="0"/>
                  </a:cubicBezTo>
                  <a:cubicBezTo>
                    <a:pt x="363" y="0"/>
                    <a:pt x="364" y="0"/>
                    <a:pt x="364" y="0"/>
                  </a:cubicBezTo>
                  <a:cubicBezTo>
                    <a:pt x="365" y="0"/>
                    <a:pt x="365" y="1"/>
                    <a:pt x="366" y="1"/>
                  </a:cubicBezTo>
                  <a:cubicBezTo>
                    <a:pt x="366" y="1"/>
                    <a:pt x="367" y="2"/>
                    <a:pt x="367" y="2"/>
                  </a:cubicBezTo>
                  <a:cubicBezTo>
                    <a:pt x="367" y="3"/>
                    <a:pt x="367" y="4"/>
                    <a:pt x="367" y="4"/>
                  </a:cubicBezTo>
                  <a:cubicBezTo>
                    <a:pt x="367" y="5"/>
                    <a:pt x="367" y="6"/>
                    <a:pt x="366" y="7"/>
                  </a:cubicBezTo>
                  <a:cubicBezTo>
                    <a:pt x="365" y="8"/>
                    <a:pt x="364" y="9"/>
                    <a:pt x="363" y="9"/>
                  </a:cubicBezTo>
                  <a:close/>
                  <a:moveTo>
                    <a:pt x="382" y="9"/>
                  </a:moveTo>
                  <a:cubicBezTo>
                    <a:pt x="380" y="9"/>
                    <a:pt x="379" y="8"/>
                    <a:pt x="379" y="7"/>
                  </a:cubicBezTo>
                  <a:cubicBezTo>
                    <a:pt x="378" y="7"/>
                    <a:pt x="377" y="5"/>
                    <a:pt x="377" y="4"/>
                  </a:cubicBezTo>
                  <a:cubicBezTo>
                    <a:pt x="377" y="3"/>
                    <a:pt x="378" y="2"/>
                    <a:pt x="378" y="1"/>
                  </a:cubicBezTo>
                  <a:cubicBezTo>
                    <a:pt x="379" y="0"/>
                    <a:pt x="380" y="0"/>
                    <a:pt x="381" y="0"/>
                  </a:cubicBezTo>
                  <a:cubicBezTo>
                    <a:pt x="383" y="0"/>
                    <a:pt x="384" y="0"/>
                    <a:pt x="385" y="1"/>
                  </a:cubicBezTo>
                  <a:cubicBezTo>
                    <a:pt x="386" y="2"/>
                    <a:pt x="386" y="3"/>
                    <a:pt x="386" y="4"/>
                  </a:cubicBezTo>
                  <a:cubicBezTo>
                    <a:pt x="386" y="5"/>
                    <a:pt x="386" y="6"/>
                    <a:pt x="385" y="7"/>
                  </a:cubicBezTo>
                  <a:cubicBezTo>
                    <a:pt x="384" y="8"/>
                    <a:pt x="383" y="9"/>
                    <a:pt x="382" y="9"/>
                  </a:cubicBezTo>
                  <a:close/>
                  <a:moveTo>
                    <a:pt x="454" y="67"/>
                  </a:moveTo>
                  <a:cubicBezTo>
                    <a:pt x="453" y="65"/>
                    <a:pt x="452" y="64"/>
                    <a:pt x="451" y="63"/>
                  </a:cubicBezTo>
                  <a:cubicBezTo>
                    <a:pt x="450" y="61"/>
                    <a:pt x="450" y="60"/>
                    <a:pt x="449" y="59"/>
                  </a:cubicBezTo>
                  <a:cubicBezTo>
                    <a:pt x="448" y="58"/>
                    <a:pt x="447" y="58"/>
                    <a:pt x="446" y="57"/>
                  </a:cubicBezTo>
                  <a:cubicBezTo>
                    <a:pt x="446" y="56"/>
                    <a:pt x="445" y="56"/>
                    <a:pt x="444" y="55"/>
                  </a:cubicBezTo>
                  <a:cubicBezTo>
                    <a:pt x="444" y="55"/>
                    <a:pt x="444" y="55"/>
                    <a:pt x="444" y="55"/>
                  </a:cubicBezTo>
                  <a:cubicBezTo>
                    <a:pt x="446" y="54"/>
                    <a:pt x="449" y="54"/>
                    <a:pt x="451" y="52"/>
                  </a:cubicBezTo>
                  <a:cubicBezTo>
                    <a:pt x="453" y="51"/>
                    <a:pt x="455" y="50"/>
                    <a:pt x="456" y="48"/>
                  </a:cubicBezTo>
                  <a:cubicBezTo>
                    <a:pt x="458" y="46"/>
                    <a:pt x="459" y="44"/>
                    <a:pt x="460" y="42"/>
                  </a:cubicBezTo>
                  <a:cubicBezTo>
                    <a:pt x="460" y="40"/>
                    <a:pt x="461" y="37"/>
                    <a:pt x="461" y="35"/>
                  </a:cubicBezTo>
                  <a:cubicBezTo>
                    <a:pt x="461" y="31"/>
                    <a:pt x="460" y="28"/>
                    <a:pt x="459" y="26"/>
                  </a:cubicBezTo>
                  <a:cubicBezTo>
                    <a:pt x="458" y="23"/>
                    <a:pt x="456" y="21"/>
                    <a:pt x="454" y="20"/>
                  </a:cubicBezTo>
                  <a:cubicBezTo>
                    <a:pt x="452" y="18"/>
                    <a:pt x="450" y="17"/>
                    <a:pt x="447" y="16"/>
                  </a:cubicBezTo>
                  <a:cubicBezTo>
                    <a:pt x="444" y="15"/>
                    <a:pt x="442" y="15"/>
                    <a:pt x="439" y="15"/>
                  </a:cubicBezTo>
                  <a:cubicBezTo>
                    <a:pt x="417" y="15"/>
                    <a:pt x="417" y="15"/>
                    <a:pt x="417" y="15"/>
                  </a:cubicBezTo>
                  <a:cubicBezTo>
                    <a:pt x="417" y="90"/>
                    <a:pt x="417" y="90"/>
                    <a:pt x="417" y="90"/>
                  </a:cubicBezTo>
                  <a:cubicBezTo>
                    <a:pt x="424" y="90"/>
                    <a:pt x="424" y="90"/>
                    <a:pt x="424" y="90"/>
                  </a:cubicBezTo>
                  <a:cubicBezTo>
                    <a:pt x="424" y="57"/>
                    <a:pt x="424" y="57"/>
                    <a:pt x="424" y="57"/>
                  </a:cubicBezTo>
                  <a:cubicBezTo>
                    <a:pt x="432" y="57"/>
                    <a:pt x="432" y="57"/>
                    <a:pt x="432" y="57"/>
                  </a:cubicBezTo>
                  <a:cubicBezTo>
                    <a:pt x="434" y="57"/>
                    <a:pt x="435" y="57"/>
                    <a:pt x="437" y="58"/>
                  </a:cubicBezTo>
                  <a:cubicBezTo>
                    <a:pt x="438" y="58"/>
                    <a:pt x="439" y="59"/>
                    <a:pt x="440" y="60"/>
                  </a:cubicBezTo>
                  <a:cubicBezTo>
                    <a:pt x="441" y="61"/>
                    <a:pt x="442" y="62"/>
                    <a:pt x="443" y="63"/>
                  </a:cubicBezTo>
                  <a:cubicBezTo>
                    <a:pt x="445" y="65"/>
                    <a:pt x="446" y="66"/>
                    <a:pt x="447" y="69"/>
                  </a:cubicBezTo>
                  <a:cubicBezTo>
                    <a:pt x="458" y="90"/>
                    <a:pt x="458" y="90"/>
                    <a:pt x="458" y="90"/>
                  </a:cubicBezTo>
                  <a:cubicBezTo>
                    <a:pt x="466" y="90"/>
                    <a:pt x="466" y="90"/>
                    <a:pt x="466" y="90"/>
                  </a:cubicBezTo>
                  <a:lnTo>
                    <a:pt x="454" y="67"/>
                  </a:lnTo>
                  <a:close/>
                  <a:moveTo>
                    <a:pt x="437" y="51"/>
                  </a:moveTo>
                  <a:cubicBezTo>
                    <a:pt x="424" y="51"/>
                    <a:pt x="424" y="51"/>
                    <a:pt x="424" y="51"/>
                  </a:cubicBezTo>
                  <a:cubicBezTo>
                    <a:pt x="424" y="21"/>
                    <a:pt x="424" y="21"/>
                    <a:pt x="424" y="21"/>
                  </a:cubicBezTo>
                  <a:cubicBezTo>
                    <a:pt x="437" y="21"/>
                    <a:pt x="437" y="21"/>
                    <a:pt x="437" y="21"/>
                  </a:cubicBezTo>
                  <a:cubicBezTo>
                    <a:pt x="442" y="21"/>
                    <a:pt x="447" y="22"/>
                    <a:pt x="449" y="25"/>
                  </a:cubicBezTo>
                  <a:cubicBezTo>
                    <a:pt x="452" y="27"/>
                    <a:pt x="454" y="31"/>
                    <a:pt x="454" y="35"/>
                  </a:cubicBezTo>
                  <a:cubicBezTo>
                    <a:pt x="454" y="38"/>
                    <a:pt x="453" y="40"/>
                    <a:pt x="452" y="42"/>
                  </a:cubicBezTo>
                  <a:cubicBezTo>
                    <a:pt x="452" y="44"/>
                    <a:pt x="450" y="45"/>
                    <a:pt x="449" y="47"/>
                  </a:cubicBezTo>
                  <a:cubicBezTo>
                    <a:pt x="447" y="48"/>
                    <a:pt x="446" y="49"/>
                    <a:pt x="443" y="50"/>
                  </a:cubicBezTo>
                  <a:cubicBezTo>
                    <a:pt x="441" y="51"/>
                    <a:pt x="439" y="51"/>
                    <a:pt x="437" y="51"/>
                  </a:cubicBezTo>
                  <a:close/>
                  <a:moveTo>
                    <a:pt x="479" y="90"/>
                  </a:moveTo>
                  <a:cubicBezTo>
                    <a:pt x="479" y="15"/>
                    <a:pt x="479" y="15"/>
                    <a:pt x="479" y="15"/>
                  </a:cubicBezTo>
                  <a:cubicBezTo>
                    <a:pt x="486" y="15"/>
                    <a:pt x="486" y="15"/>
                    <a:pt x="486" y="15"/>
                  </a:cubicBezTo>
                  <a:cubicBezTo>
                    <a:pt x="486" y="84"/>
                    <a:pt x="486" y="84"/>
                    <a:pt x="486" y="84"/>
                  </a:cubicBezTo>
                  <a:cubicBezTo>
                    <a:pt x="516" y="84"/>
                    <a:pt x="516" y="84"/>
                    <a:pt x="516" y="84"/>
                  </a:cubicBezTo>
                  <a:cubicBezTo>
                    <a:pt x="516" y="90"/>
                    <a:pt x="516" y="90"/>
                    <a:pt x="516" y="90"/>
                  </a:cubicBezTo>
                  <a:lnTo>
                    <a:pt x="479" y="90"/>
                  </a:lnTo>
                  <a:close/>
                  <a:moveTo>
                    <a:pt x="529" y="90"/>
                  </a:moveTo>
                  <a:cubicBezTo>
                    <a:pt x="529" y="15"/>
                    <a:pt x="529" y="15"/>
                    <a:pt x="529" y="15"/>
                  </a:cubicBezTo>
                  <a:cubicBezTo>
                    <a:pt x="566" y="15"/>
                    <a:pt x="566" y="15"/>
                    <a:pt x="566" y="15"/>
                  </a:cubicBezTo>
                  <a:cubicBezTo>
                    <a:pt x="566" y="21"/>
                    <a:pt x="566" y="21"/>
                    <a:pt x="566" y="21"/>
                  </a:cubicBezTo>
                  <a:cubicBezTo>
                    <a:pt x="536" y="21"/>
                    <a:pt x="536" y="21"/>
                    <a:pt x="536" y="21"/>
                  </a:cubicBezTo>
                  <a:cubicBezTo>
                    <a:pt x="536" y="49"/>
                    <a:pt x="536" y="49"/>
                    <a:pt x="536" y="49"/>
                  </a:cubicBezTo>
                  <a:cubicBezTo>
                    <a:pt x="564" y="49"/>
                    <a:pt x="564" y="49"/>
                    <a:pt x="564" y="49"/>
                  </a:cubicBezTo>
                  <a:cubicBezTo>
                    <a:pt x="564" y="55"/>
                    <a:pt x="564" y="55"/>
                    <a:pt x="564" y="55"/>
                  </a:cubicBezTo>
                  <a:cubicBezTo>
                    <a:pt x="536" y="55"/>
                    <a:pt x="536" y="55"/>
                    <a:pt x="536" y="55"/>
                  </a:cubicBezTo>
                  <a:cubicBezTo>
                    <a:pt x="536" y="84"/>
                    <a:pt x="536" y="84"/>
                    <a:pt x="536" y="84"/>
                  </a:cubicBezTo>
                  <a:cubicBezTo>
                    <a:pt x="567" y="84"/>
                    <a:pt x="567" y="84"/>
                    <a:pt x="567" y="84"/>
                  </a:cubicBezTo>
                  <a:cubicBezTo>
                    <a:pt x="567" y="90"/>
                    <a:pt x="567" y="90"/>
                    <a:pt x="567" y="90"/>
                  </a:cubicBezTo>
                  <a:lnTo>
                    <a:pt x="529" y="90"/>
                  </a:lnTo>
                  <a:close/>
                  <a:moveTo>
                    <a:pt x="620" y="67"/>
                  </a:moveTo>
                  <a:cubicBezTo>
                    <a:pt x="619" y="65"/>
                    <a:pt x="618" y="64"/>
                    <a:pt x="617" y="63"/>
                  </a:cubicBezTo>
                  <a:cubicBezTo>
                    <a:pt x="617" y="61"/>
                    <a:pt x="616" y="60"/>
                    <a:pt x="615" y="59"/>
                  </a:cubicBezTo>
                  <a:cubicBezTo>
                    <a:pt x="614" y="58"/>
                    <a:pt x="613" y="58"/>
                    <a:pt x="613" y="57"/>
                  </a:cubicBezTo>
                  <a:cubicBezTo>
                    <a:pt x="612" y="56"/>
                    <a:pt x="611" y="56"/>
                    <a:pt x="610" y="55"/>
                  </a:cubicBezTo>
                  <a:cubicBezTo>
                    <a:pt x="610" y="55"/>
                    <a:pt x="610" y="55"/>
                    <a:pt x="610" y="55"/>
                  </a:cubicBezTo>
                  <a:cubicBezTo>
                    <a:pt x="612" y="54"/>
                    <a:pt x="615" y="54"/>
                    <a:pt x="617" y="52"/>
                  </a:cubicBezTo>
                  <a:cubicBezTo>
                    <a:pt x="619" y="51"/>
                    <a:pt x="621" y="50"/>
                    <a:pt x="622" y="48"/>
                  </a:cubicBezTo>
                  <a:cubicBezTo>
                    <a:pt x="624" y="46"/>
                    <a:pt x="625" y="44"/>
                    <a:pt x="626" y="42"/>
                  </a:cubicBezTo>
                  <a:cubicBezTo>
                    <a:pt x="627" y="40"/>
                    <a:pt x="627" y="37"/>
                    <a:pt x="627" y="35"/>
                  </a:cubicBezTo>
                  <a:cubicBezTo>
                    <a:pt x="627" y="31"/>
                    <a:pt x="626" y="28"/>
                    <a:pt x="625" y="26"/>
                  </a:cubicBezTo>
                  <a:cubicBezTo>
                    <a:pt x="624" y="23"/>
                    <a:pt x="622" y="21"/>
                    <a:pt x="620" y="20"/>
                  </a:cubicBezTo>
                  <a:cubicBezTo>
                    <a:pt x="618" y="18"/>
                    <a:pt x="616" y="17"/>
                    <a:pt x="613" y="16"/>
                  </a:cubicBezTo>
                  <a:cubicBezTo>
                    <a:pt x="610" y="15"/>
                    <a:pt x="608" y="15"/>
                    <a:pt x="605" y="15"/>
                  </a:cubicBezTo>
                  <a:cubicBezTo>
                    <a:pt x="583" y="15"/>
                    <a:pt x="583" y="15"/>
                    <a:pt x="583" y="15"/>
                  </a:cubicBezTo>
                  <a:cubicBezTo>
                    <a:pt x="583" y="90"/>
                    <a:pt x="583" y="90"/>
                    <a:pt x="583" y="90"/>
                  </a:cubicBezTo>
                  <a:cubicBezTo>
                    <a:pt x="590" y="90"/>
                    <a:pt x="590" y="90"/>
                    <a:pt x="590" y="90"/>
                  </a:cubicBezTo>
                  <a:cubicBezTo>
                    <a:pt x="590" y="57"/>
                    <a:pt x="590" y="57"/>
                    <a:pt x="590" y="57"/>
                  </a:cubicBezTo>
                  <a:cubicBezTo>
                    <a:pt x="598" y="57"/>
                    <a:pt x="598" y="57"/>
                    <a:pt x="598" y="57"/>
                  </a:cubicBezTo>
                  <a:cubicBezTo>
                    <a:pt x="600" y="57"/>
                    <a:pt x="601" y="57"/>
                    <a:pt x="603" y="58"/>
                  </a:cubicBezTo>
                  <a:cubicBezTo>
                    <a:pt x="604" y="58"/>
                    <a:pt x="605" y="59"/>
                    <a:pt x="606" y="60"/>
                  </a:cubicBezTo>
                  <a:cubicBezTo>
                    <a:pt x="607" y="61"/>
                    <a:pt x="609" y="62"/>
                    <a:pt x="610" y="63"/>
                  </a:cubicBezTo>
                  <a:cubicBezTo>
                    <a:pt x="611" y="65"/>
                    <a:pt x="612" y="66"/>
                    <a:pt x="613" y="69"/>
                  </a:cubicBezTo>
                  <a:cubicBezTo>
                    <a:pt x="624" y="90"/>
                    <a:pt x="624" y="90"/>
                    <a:pt x="624" y="90"/>
                  </a:cubicBezTo>
                  <a:cubicBezTo>
                    <a:pt x="632" y="90"/>
                    <a:pt x="632" y="90"/>
                    <a:pt x="632" y="90"/>
                  </a:cubicBezTo>
                  <a:lnTo>
                    <a:pt x="620" y="67"/>
                  </a:lnTo>
                  <a:close/>
                  <a:moveTo>
                    <a:pt x="603" y="51"/>
                  </a:moveTo>
                  <a:cubicBezTo>
                    <a:pt x="590" y="51"/>
                    <a:pt x="590" y="51"/>
                    <a:pt x="590" y="51"/>
                  </a:cubicBezTo>
                  <a:cubicBezTo>
                    <a:pt x="590" y="21"/>
                    <a:pt x="590" y="21"/>
                    <a:pt x="590" y="21"/>
                  </a:cubicBezTo>
                  <a:cubicBezTo>
                    <a:pt x="603" y="21"/>
                    <a:pt x="603" y="21"/>
                    <a:pt x="603" y="21"/>
                  </a:cubicBezTo>
                  <a:cubicBezTo>
                    <a:pt x="609" y="21"/>
                    <a:pt x="613" y="22"/>
                    <a:pt x="615" y="25"/>
                  </a:cubicBezTo>
                  <a:cubicBezTo>
                    <a:pt x="618" y="27"/>
                    <a:pt x="620" y="31"/>
                    <a:pt x="620" y="35"/>
                  </a:cubicBezTo>
                  <a:cubicBezTo>
                    <a:pt x="620" y="38"/>
                    <a:pt x="619" y="40"/>
                    <a:pt x="618" y="42"/>
                  </a:cubicBezTo>
                  <a:cubicBezTo>
                    <a:pt x="618" y="44"/>
                    <a:pt x="616" y="45"/>
                    <a:pt x="615" y="47"/>
                  </a:cubicBezTo>
                  <a:cubicBezTo>
                    <a:pt x="613" y="48"/>
                    <a:pt x="612" y="49"/>
                    <a:pt x="610" y="50"/>
                  </a:cubicBezTo>
                  <a:cubicBezTo>
                    <a:pt x="607" y="51"/>
                    <a:pt x="605" y="51"/>
                    <a:pt x="603" y="51"/>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BE70DF5-1B53-72A9-DBEB-E35FE33BD6B8}"/>
              </a:ext>
            </a:extLst>
          </p:cNvPr>
          <p:cNvGrpSpPr/>
          <p:nvPr userDrawn="1"/>
        </p:nvGrpSpPr>
        <p:grpSpPr>
          <a:xfrm>
            <a:off x="448213" y="4038289"/>
            <a:ext cx="3476751" cy="230672"/>
            <a:chOff x="457200" y="4032986"/>
            <a:chExt cx="3546467" cy="235297"/>
          </a:xfrm>
        </p:grpSpPr>
        <p:sp>
          <p:nvSpPr>
            <p:cNvPr id="17" name="Freeform 229">
              <a:extLst>
                <a:ext uri="{FF2B5EF4-FFF2-40B4-BE49-F238E27FC236}">
                  <a16:creationId xmlns:a16="http://schemas.microsoft.com/office/drawing/2014/main" id="{B09010E8-E8D6-664B-4B80-203ABCC5DC4B}"/>
                </a:ext>
              </a:extLst>
            </p:cNvPr>
            <p:cNvSpPr>
              <a:spLocks noChangeAspect="1" noEditPoints="1"/>
            </p:cNvSpPr>
            <p:nvPr/>
          </p:nvSpPr>
          <p:spPr bwMode="auto">
            <a:xfrm rot="16200000">
              <a:off x="3101457" y="3366073"/>
              <a:ext cx="235297" cy="1569123"/>
            </a:xfrm>
            <a:custGeom>
              <a:avLst/>
              <a:gdLst>
                <a:gd name="T0" fmla="*/ 0 w 69"/>
                <a:gd name="T1" fmla="*/ 33 h 459"/>
                <a:gd name="T2" fmla="*/ 33 w 69"/>
                <a:gd name="T3" fmla="*/ 0 h 459"/>
                <a:gd name="T4" fmla="*/ 69 w 69"/>
                <a:gd name="T5" fmla="*/ 35 h 459"/>
                <a:gd name="T6" fmla="*/ 52 w 69"/>
                <a:gd name="T7" fmla="*/ 52 h 459"/>
                <a:gd name="T8" fmla="*/ 50 w 69"/>
                <a:gd name="T9" fmla="*/ 21 h 459"/>
                <a:gd name="T10" fmla="*/ 19 w 69"/>
                <a:gd name="T11" fmla="*/ 21 h 459"/>
                <a:gd name="T12" fmla="*/ 17 w 69"/>
                <a:gd name="T13" fmla="*/ 52 h 459"/>
                <a:gd name="T14" fmla="*/ 1 w 69"/>
                <a:gd name="T15" fmla="*/ 121 h 459"/>
                <a:gd name="T16" fmla="*/ 55 w 69"/>
                <a:gd name="T17" fmla="*/ 106 h 459"/>
                <a:gd name="T18" fmla="*/ 1 w 69"/>
                <a:gd name="T19" fmla="*/ 78 h 459"/>
                <a:gd name="T20" fmla="*/ 68 w 69"/>
                <a:gd name="T21" fmla="*/ 63 h 459"/>
                <a:gd name="T22" fmla="*/ 1 w 69"/>
                <a:gd name="T23" fmla="*/ 121 h 459"/>
                <a:gd name="T24" fmla="*/ 1 w 69"/>
                <a:gd name="T25" fmla="*/ 146 h 459"/>
                <a:gd name="T26" fmla="*/ 16 w 69"/>
                <a:gd name="T27" fmla="*/ 174 h 459"/>
                <a:gd name="T28" fmla="*/ 1 w 69"/>
                <a:gd name="T29" fmla="*/ 195 h 459"/>
                <a:gd name="T30" fmla="*/ 68 w 69"/>
                <a:gd name="T31" fmla="*/ 154 h 459"/>
                <a:gd name="T32" fmla="*/ 56 w 69"/>
                <a:gd name="T33" fmla="*/ 162 h 459"/>
                <a:gd name="T34" fmla="*/ 27 w 69"/>
                <a:gd name="T35" fmla="*/ 171 h 459"/>
                <a:gd name="T36" fmla="*/ 50 w 69"/>
                <a:gd name="T37" fmla="*/ 161 h 459"/>
                <a:gd name="T38" fmla="*/ 3 w 69"/>
                <a:gd name="T39" fmla="*/ 250 h 459"/>
                <a:gd name="T40" fmla="*/ 9 w 69"/>
                <a:gd name="T41" fmla="*/ 207 h 459"/>
                <a:gd name="T42" fmla="*/ 59 w 69"/>
                <a:gd name="T43" fmla="*/ 208 h 459"/>
                <a:gd name="T44" fmla="*/ 67 w 69"/>
                <a:gd name="T45" fmla="*/ 250 h 459"/>
                <a:gd name="T46" fmla="*/ 56 w 69"/>
                <a:gd name="T47" fmla="*/ 235 h 459"/>
                <a:gd name="T48" fmla="*/ 34 w 69"/>
                <a:gd name="T49" fmla="*/ 214 h 459"/>
                <a:gd name="T50" fmla="*/ 13 w 69"/>
                <a:gd name="T51" fmla="*/ 234 h 459"/>
                <a:gd name="T52" fmla="*/ 3 w 69"/>
                <a:gd name="T53" fmla="*/ 250 h 459"/>
                <a:gd name="T54" fmla="*/ 1 w 69"/>
                <a:gd name="T55" fmla="*/ 308 h 459"/>
                <a:gd name="T56" fmla="*/ 49 w 69"/>
                <a:gd name="T57" fmla="*/ 308 h 459"/>
                <a:gd name="T58" fmla="*/ 43 w 69"/>
                <a:gd name="T59" fmla="*/ 305 h 459"/>
                <a:gd name="T60" fmla="*/ 1 w 69"/>
                <a:gd name="T61" fmla="*/ 262 h 459"/>
                <a:gd name="T62" fmla="*/ 68 w 69"/>
                <a:gd name="T63" fmla="*/ 276 h 459"/>
                <a:gd name="T64" fmla="*/ 22 w 69"/>
                <a:gd name="T65" fmla="*/ 276 h 459"/>
                <a:gd name="T66" fmla="*/ 27 w 69"/>
                <a:gd name="T67" fmla="*/ 280 h 459"/>
                <a:gd name="T68" fmla="*/ 68 w 69"/>
                <a:gd name="T69" fmla="*/ 322 h 459"/>
                <a:gd name="T70" fmla="*/ 1 w 69"/>
                <a:gd name="T71" fmla="*/ 337 h 459"/>
                <a:gd name="T72" fmla="*/ 7 w 69"/>
                <a:gd name="T73" fmla="*/ 382 h 459"/>
                <a:gd name="T74" fmla="*/ 36 w 69"/>
                <a:gd name="T75" fmla="*/ 382 h 459"/>
                <a:gd name="T76" fmla="*/ 41 w 69"/>
                <a:gd name="T77" fmla="*/ 352 h 459"/>
                <a:gd name="T78" fmla="*/ 56 w 69"/>
                <a:gd name="T79" fmla="*/ 380 h 459"/>
                <a:gd name="T80" fmla="*/ 68 w 69"/>
                <a:gd name="T81" fmla="*/ 337 h 459"/>
                <a:gd name="T82" fmla="*/ 30 w 69"/>
                <a:gd name="T83" fmla="*/ 362 h 459"/>
                <a:gd name="T84" fmla="*/ 12 w 69"/>
                <a:gd name="T85" fmla="*/ 361 h 459"/>
                <a:gd name="T86" fmla="*/ 30 w 69"/>
                <a:gd name="T87" fmla="*/ 352 h 459"/>
                <a:gd name="T88" fmla="*/ 59 w 69"/>
                <a:gd name="T89" fmla="*/ 403 h 459"/>
                <a:gd name="T90" fmla="*/ 9 w 69"/>
                <a:gd name="T91" fmla="*/ 403 h 459"/>
                <a:gd name="T92" fmla="*/ 10 w 69"/>
                <a:gd name="T93" fmla="*/ 450 h 459"/>
                <a:gd name="T94" fmla="*/ 60 w 69"/>
                <a:gd name="T95" fmla="*/ 450 h 459"/>
                <a:gd name="T96" fmla="*/ 59 w 69"/>
                <a:gd name="T97" fmla="*/ 403 h 459"/>
                <a:gd name="T98" fmla="*/ 34 w 69"/>
                <a:gd name="T99" fmla="*/ 443 h 459"/>
                <a:gd name="T100" fmla="*/ 13 w 69"/>
                <a:gd name="T101" fmla="*/ 426 h 459"/>
                <a:gd name="T102" fmla="*/ 34 w 69"/>
                <a:gd name="T103" fmla="*/ 409 h 459"/>
                <a:gd name="T104" fmla="*/ 56 w 69"/>
                <a:gd name="T105" fmla="*/ 42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459">
                  <a:moveTo>
                    <a:pt x="3" y="52"/>
                  </a:moveTo>
                  <a:cubicBezTo>
                    <a:pt x="1" y="47"/>
                    <a:pt x="0" y="41"/>
                    <a:pt x="0" y="33"/>
                  </a:cubicBezTo>
                  <a:cubicBezTo>
                    <a:pt x="0" y="22"/>
                    <a:pt x="3" y="14"/>
                    <a:pt x="9" y="9"/>
                  </a:cubicBezTo>
                  <a:cubicBezTo>
                    <a:pt x="15" y="3"/>
                    <a:pt x="23" y="0"/>
                    <a:pt x="33" y="0"/>
                  </a:cubicBezTo>
                  <a:cubicBezTo>
                    <a:pt x="44" y="0"/>
                    <a:pt x="52" y="3"/>
                    <a:pt x="59" y="10"/>
                  </a:cubicBezTo>
                  <a:cubicBezTo>
                    <a:pt x="66" y="16"/>
                    <a:pt x="69" y="25"/>
                    <a:pt x="69" y="35"/>
                  </a:cubicBezTo>
                  <a:cubicBezTo>
                    <a:pt x="69" y="42"/>
                    <a:pt x="68" y="47"/>
                    <a:pt x="67" y="52"/>
                  </a:cubicBezTo>
                  <a:cubicBezTo>
                    <a:pt x="52" y="52"/>
                    <a:pt x="52" y="52"/>
                    <a:pt x="52" y="52"/>
                  </a:cubicBezTo>
                  <a:cubicBezTo>
                    <a:pt x="55" y="47"/>
                    <a:pt x="56" y="42"/>
                    <a:pt x="56" y="37"/>
                  </a:cubicBezTo>
                  <a:cubicBezTo>
                    <a:pt x="56" y="30"/>
                    <a:pt x="54" y="25"/>
                    <a:pt x="50" y="21"/>
                  </a:cubicBezTo>
                  <a:cubicBezTo>
                    <a:pt x="46" y="18"/>
                    <a:pt x="41" y="16"/>
                    <a:pt x="34" y="16"/>
                  </a:cubicBezTo>
                  <a:cubicBezTo>
                    <a:pt x="28" y="16"/>
                    <a:pt x="22" y="17"/>
                    <a:pt x="19" y="21"/>
                  </a:cubicBezTo>
                  <a:cubicBezTo>
                    <a:pt x="15" y="25"/>
                    <a:pt x="13" y="30"/>
                    <a:pt x="13" y="36"/>
                  </a:cubicBezTo>
                  <a:cubicBezTo>
                    <a:pt x="13" y="42"/>
                    <a:pt x="14" y="47"/>
                    <a:pt x="17" y="52"/>
                  </a:cubicBezTo>
                  <a:lnTo>
                    <a:pt x="3" y="52"/>
                  </a:lnTo>
                  <a:close/>
                  <a:moveTo>
                    <a:pt x="1" y="121"/>
                  </a:moveTo>
                  <a:cubicBezTo>
                    <a:pt x="1" y="106"/>
                    <a:pt x="1" y="106"/>
                    <a:pt x="1" y="106"/>
                  </a:cubicBezTo>
                  <a:cubicBezTo>
                    <a:pt x="55" y="106"/>
                    <a:pt x="55" y="106"/>
                    <a:pt x="55" y="106"/>
                  </a:cubicBezTo>
                  <a:cubicBezTo>
                    <a:pt x="55" y="78"/>
                    <a:pt x="55" y="78"/>
                    <a:pt x="55" y="78"/>
                  </a:cubicBezTo>
                  <a:cubicBezTo>
                    <a:pt x="1" y="78"/>
                    <a:pt x="1" y="78"/>
                    <a:pt x="1" y="78"/>
                  </a:cubicBezTo>
                  <a:cubicBezTo>
                    <a:pt x="1" y="63"/>
                    <a:pt x="1" y="63"/>
                    <a:pt x="1" y="63"/>
                  </a:cubicBezTo>
                  <a:cubicBezTo>
                    <a:pt x="68" y="63"/>
                    <a:pt x="68" y="63"/>
                    <a:pt x="68" y="63"/>
                  </a:cubicBezTo>
                  <a:cubicBezTo>
                    <a:pt x="68" y="121"/>
                    <a:pt x="68" y="121"/>
                    <a:pt x="68" y="121"/>
                  </a:cubicBezTo>
                  <a:lnTo>
                    <a:pt x="1" y="121"/>
                  </a:lnTo>
                  <a:close/>
                  <a:moveTo>
                    <a:pt x="1" y="129"/>
                  </a:moveTo>
                  <a:cubicBezTo>
                    <a:pt x="1" y="146"/>
                    <a:pt x="1" y="146"/>
                    <a:pt x="1" y="146"/>
                  </a:cubicBezTo>
                  <a:cubicBezTo>
                    <a:pt x="16" y="150"/>
                    <a:pt x="16" y="150"/>
                    <a:pt x="16" y="150"/>
                  </a:cubicBezTo>
                  <a:cubicBezTo>
                    <a:pt x="16" y="174"/>
                    <a:pt x="16" y="174"/>
                    <a:pt x="16" y="174"/>
                  </a:cubicBezTo>
                  <a:cubicBezTo>
                    <a:pt x="1" y="179"/>
                    <a:pt x="1" y="179"/>
                    <a:pt x="1" y="179"/>
                  </a:cubicBezTo>
                  <a:cubicBezTo>
                    <a:pt x="1" y="195"/>
                    <a:pt x="1" y="195"/>
                    <a:pt x="1" y="195"/>
                  </a:cubicBezTo>
                  <a:cubicBezTo>
                    <a:pt x="68" y="171"/>
                    <a:pt x="68" y="171"/>
                    <a:pt x="68" y="171"/>
                  </a:cubicBezTo>
                  <a:cubicBezTo>
                    <a:pt x="68" y="154"/>
                    <a:pt x="68" y="154"/>
                    <a:pt x="68" y="154"/>
                  </a:cubicBezTo>
                  <a:lnTo>
                    <a:pt x="1" y="129"/>
                  </a:lnTo>
                  <a:close/>
                  <a:moveTo>
                    <a:pt x="56" y="162"/>
                  </a:moveTo>
                  <a:cubicBezTo>
                    <a:pt x="54" y="162"/>
                    <a:pt x="52" y="163"/>
                    <a:pt x="50" y="163"/>
                  </a:cubicBezTo>
                  <a:cubicBezTo>
                    <a:pt x="27" y="171"/>
                    <a:pt x="27" y="171"/>
                    <a:pt x="27" y="171"/>
                  </a:cubicBezTo>
                  <a:cubicBezTo>
                    <a:pt x="27" y="153"/>
                    <a:pt x="27" y="153"/>
                    <a:pt x="27" y="153"/>
                  </a:cubicBezTo>
                  <a:cubicBezTo>
                    <a:pt x="50" y="161"/>
                    <a:pt x="50" y="161"/>
                    <a:pt x="50" y="161"/>
                  </a:cubicBezTo>
                  <a:cubicBezTo>
                    <a:pt x="52" y="161"/>
                    <a:pt x="54" y="162"/>
                    <a:pt x="56" y="162"/>
                  </a:cubicBezTo>
                  <a:close/>
                  <a:moveTo>
                    <a:pt x="3" y="250"/>
                  </a:moveTo>
                  <a:cubicBezTo>
                    <a:pt x="1" y="246"/>
                    <a:pt x="0" y="239"/>
                    <a:pt x="0" y="231"/>
                  </a:cubicBezTo>
                  <a:cubicBezTo>
                    <a:pt x="0" y="221"/>
                    <a:pt x="3" y="213"/>
                    <a:pt x="9" y="207"/>
                  </a:cubicBezTo>
                  <a:cubicBezTo>
                    <a:pt x="15" y="201"/>
                    <a:pt x="23" y="198"/>
                    <a:pt x="33" y="198"/>
                  </a:cubicBezTo>
                  <a:cubicBezTo>
                    <a:pt x="44" y="198"/>
                    <a:pt x="52" y="202"/>
                    <a:pt x="59" y="208"/>
                  </a:cubicBezTo>
                  <a:cubicBezTo>
                    <a:pt x="66" y="215"/>
                    <a:pt x="69" y="223"/>
                    <a:pt x="69" y="234"/>
                  </a:cubicBezTo>
                  <a:cubicBezTo>
                    <a:pt x="69" y="240"/>
                    <a:pt x="68" y="246"/>
                    <a:pt x="67" y="250"/>
                  </a:cubicBezTo>
                  <a:cubicBezTo>
                    <a:pt x="52" y="250"/>
                    <a:pt x="52" y="250"/>
                    <a:pt x="52" y="250"/>
                  </a:cubicBezTo>
                  <a:cubicBezTo>
                    <a:pt x="55" y="246"/>
                    <a:pt x="56" y="241"/>
                    <a:pt x="56" y="235"/>
                  </a:cubicBezTo>
                  <a:cubicBezTo>
                    <a:pt x="56" y="229"/>
                    <a:pt x="54" y="224"/>
                    <a:pt x="50" y="220"/>
                  </a:cubicBezTo>
                  <a:cubicBezTo>
                    <a:pt x="46" y="216"/>
                    <a:pt x="41" y="214"/>
                    <a:pt x="34" y="214"/>
                  </a:cubicBezTo>
                  <a:cubicBezTo>
                    <a:pt x="28" y="214"/>
                    <a:pt x="22" y="216"/>
                    <a:pt x="19" y="220"/>
                  </a:cubicBezTo>
                  <a:cubicBezTo>
                    <a:pt x="15" y="223"/>
                    <a:pt x="13" y="228"/>
                    <a:pt x="13" y="234"/>
                  </a:cubicBezTo>
                  <a:cubicBezTo>
                    <a:pt x="13" y="240"/>
                    <a:pt x="14" y="246"/>
                    <a:pt x="17" y="250"/>
                  </a:cubicBezTo>
                  <a:lnTo>
                    <a:pt x="3" y="250"/>
                  </a:lnTo>
                  <a:close/>
                  <a:moveTo>
                    <a:pt x="1" y="322"/>
                  </a:moveTo>
                  <a:cubicBezTo>
                    <a:pt x="1" y="308"/>
                    <a:pt x="1" y="308"/>
                    <a:pt x="1" y="308"/>
                  </a:cubicBezTo>
                  <a:cubicBezTo>
                    <a:pt x="38" y="308"/>
                    <a:pt x="38" y="308"/>
                    <a:pt x="38" y="308"/>
                  </a:cubicBezTo>
                  <a:cubicBezTo>
                    <a:pt x="42" y="308"/>
                    <a:pt x="46" y="308"/>
                    <a:pt x="49" y="308"/>
                  </a:cubicBezTo>
                  <a:cubicBezTo>
                    <a:pt x="49" y="308"/>
                    <a:pt x="49" y="308"/>
                    <a:pt x="49" y="308"/>
                  </a:cubicBezTo>
                  <a:cubicBezTo>
                    <a:pt x="47" y="307"/>
                    <a:pt x="45" y="306"/>
                    <a:pt x="43" y="305"/>
                  </a:cubicBezTo>
                  <a:cubicBezTo>
                    <a:pt x="1" y="277"/>
                    <a:pt x="1" y="277"/>
                    <a:pt x="1" y="277"/>
                  </a:cubicBezTo>
                  <a:cubicBezTo>
                    <a:pt x="1" y="262"/>
                    <a:pt x="1" y="262"/>
                    <a:pt x="1" y="262"/>
                  </a:cubicBezTo>
                  <a:cubicBezTo>
                    <a:pt x="68" y="262"/>
                    <a:pt x="68" y="262"/>
                    <a:pt x="68" y="262"/>
                  </a:cubicBezTo>
                  <a:cubicBezTo>
                    <a:pt x="68" y="276"/>
                    <a:pt x="68" y="276"/>
                    <a:pt x="68" y="276"/>
                  </a:cubicBezTo>
                  <a:cubicBezTo>
                    <a:pt x="31" y="276"/>
                    <a:pt x="31" y="276"/>
                    <a:pt x="31" y="276"/>
                  </a:cubicBezTo>
                  <a:cubicBezTo>
                    <a:pt x="26" y="276"/>
                    <a:pt x="23" y="276"/>
                    <a:pt x="22" y="276"/>
                  </a:cubicBezTo>
                  <a:cubicBezTo>
                    <a:pt x="22" y="276"/>
                    <a:pt x="22" y="276"/>
                    <a:pt x="22" y="276"/>
                  </a:cubicBezTo>
                  <a:cubicBezTo>
                    <a:pt x="22" y="276"/>
                    <a:pt x="24" y="277"/>
                    <a:pt x="27" y="280"/>
                  </a:cubicBezTo>
                  <a:cubicBezTo>
                    <a:pt x="68" y="306"/>
                    <a:pt x="68" y="306"/>
                    <a:pt x="68" y="306"/>
                  </a:cubicBezTo>
                  <a:cubicBezTo>
                    <a:pt x="68" y="322"/>
                    <a:pt x="68" y="322"/>
                    <a:pt x="68" y="322"/>
                  </a:cubicBezTo>
                  <a:lnTo>
                    <a:pt x="1" y="322"/>
                  </a:lnTo>
                  <a:close/>
                  <a:moveTo>
                    <a:pt x="1" y="337"/>
                  </a:moveTo>
                  <a:cubicBezTo>
                    <a:pt x="1" y="364"/>
                    <a:pt x="1" y="364"/>
                    <a:pt x="1" y="364"/>
                  </a:cubicBezTo>
                  <a:cubicBezTo>
                    <a:pt x="1" y="372"/>
                    <a:pt x="3" y="377"/>
                    <a:pt x="7" y="382"/>
                  </a:cubicBezTo>
                  <a:cubicBezTo>
                    <a:pt x="10" y="386"/>
                    <a:pt x="16" y="388"/>
                    <a:pt x="22" y="388"/>
                  </a:cubicBezTo>
                  <a:cubicBezTo>
                    <a:pt x="28" y="388"/>
                    <a:pt x="33" y="386"/>
                    <a:pt x="36" y="382"/>
                  </a:cubicBezTo>
                  <a:cubicBezTo>
                    <a:pt x="39" y="378"/>
                    <a:pt x="41" y="373"/>
                    <a:pt x="41" y="365"/>
                  </a:cubicBezTo>
                  <a:cubicBezTo>
                    <a:pt x="41" y="352"/>
                    <a:pt x="41" y="352"/>
                    <a:pt x="41" y="352"/>
                  </a:cubicBezTo>
                  <a:cubicBezTo>
                    <a:pt x="56" y="352"/>
                    <a:pt x="56" y="352"/>
                    <a:pt x="56" y="352"/>
                  </a:cubicBezTo>
                  <a:cubicBezTo>
                    <a:pt x="56" y="380"/>
                    <a:pt x="56" y="380"/>
                    <a:pt x="56" y="380"/>
                  </a:cubicBezTo>
                  <a:cubicBezTo>
                    <a:pt x="68" y="380"/>
                    <a:pt x="68" y="380"/>
                    <a:pt x="68" y="380"/>
                  </a:cubicBezTo>
                  <a:cubicBezTo>
                    <a:pt x="68" y="337"/>
                    <a:pt x="68" y="337"/>
                    <a:pt x="68" y="337"/>
                  </a:cubicBezTo>
                  <a:lnTo>
                    <a:pt x="1" y="337"/>
                  </a:lnTo>
                  <a:close/>
                  <a:moveTo>
                    <a:pt x="30" y="362"/>
                  </a:moveTo>
                  <a:cubicBezTo>
                    <a:pt x="30" y="368"/>
                    <a:pt x="27" y="372"/>
                    <a:pt x="21" y="372"/>
                  </a:cubicBezTo>
                  <a:cubicBezTo>
                    <a:pt x="15" y="372"/>
                    <a:pt x="12" y="368"/>
                    <a:pt x="12" y="361"/>
                  </a:cubicBezTo>
                  <a:cubicBezTo>
                    <a:pt x="12" y="352"/>
                    <a:pt x="12" y="352"/>
                    <a:pt x="12" y="352"/>
                  </a:cubicBezTo>
                  <a:cubicBezTo>
                    <a:pt x="30" y="352"/>
                    <a:pt x="30" y="352"/>
                    <a:pt x="30" y="352"/>
                  </a:cubicBezTo>
                  <a:lnTo>
                    <a:pt x="30" y="362"/>
                  </a:lnTo>
                  <a:close/>
                  <a:moveTo>
                    <a:pt x="59" y="403"/>
                  </a:moveTo>
                  <a:cubicBezTo>
                    <a:pt x="53" y="397"/>
                    <a:pt x="44" y="394"/>
                    <a:pt x="34" y="394"/>
                  </a:cubicBezTo>
                  <a:cubicBezTo>
                    <a:pt x="24" y="394"/>
                    <a:pt x="15" y="397"/>
                    <a:pt x="9" y="403"/>
                  </a:cubicBezTo>
                  <a:cubicBezTo>
                    <a:pt x="3" y="409"/>
                    <a:pt x="0" y="416"/>
                    <a:pt x="0" y="426"/>
                  </a:cubicBezTo>
                  <a:cubicBezTo>
                    <a:pt x="0" y="436"/>
                    <a:pt x="3" y="444"/>
                    <a:pt x="10" y="450"/>
                  </a:cubicBezTo>
                  <a:cubicBezTo>
                    <a:pt x="16" y="456"/>
                    <a:pt x="24" y="459"/>
                    <a:pt x="35" y="459"/>
                  </a:cubicBezTo>
                  <a:cubicBezTo>
                    <a:pt x="45" y="459"/>
                    <a:pt x="53" y="456"/>
                    <a:pt x="60" y="450"/>
                  </a:cubicBezTo>
                  <a:cubicBezTo>
                    <a:pt x="66" y="444"/>
                    <a:pt x="69" y="437"/>
                    <a:pt x="69" y="427"/>
                  </a:cubicBezTo>
                  <a:cubicBezTo>
                    <a:pt x="69" y="417"/>
                    <a:pt x="66" y="409"/>
                    <a:pt x="59" y="403"/>
                  </a:cubicBezTo>
                  <a:close/>
                  <a:moveTo>
                    <a:pt x="50" y="439"/>
                  </a:moveTo>
                  <a:cubicBezTo>
                    <a:pt x="46" y="442"/>
                    <a:pt x="41" y="443"/>
                    <a:pt x="34" y="443"/>
                  </a:cubicBezTo>
                  <a:cubicBezTo>
                    <a:pt x="27" y="443"/>
                    <a:pt x="22" y="442"/>
                    <a:pt x="19" y="439"/>
                  </a:cubicBezTo>
                  <a:cubicBezTo>
                    <a:pt x="15" y="436"/>
                    <a:pt x="13" y="432"/>
                    <a:pt x="13" y="426"/>
                  </a:cubicBezTo>
                  <a:cubicBezTo>
                    <a:pt x="13" y="421"/>
                    <a:pt x="15" y="417"/>
                    <a:pt x="19" y="414"/>
                  </a:cubicBezTo>
                  <a:cubicBezTo>
                    <a:pt x="23" y="411"/>
                    <a:pt x="28" y="409"/>
                    <a:pt x="34" y="409"/>
                  </a:cubicBezTo>
                  <a:cubicBezTo>
                    <a:pt x="41" y="409"/>
                    <a:pt x="46" y="411"/>
                    <a:pt x="50" y="414"/>
                  </a:cubicBezTo>
                  <a:cubicBezTo>
                    <a:pt x="54" y="417"/>
                    <a:pt x="56" y="421"/>
                    <a:pt x="56" y="427"/>
                  </a:cubicBezTo>
                  <a:cubicBezTo>
                    <a:pt x="56" y="432"/>
                    <a:pt x="54" y="436"/>
                    <a:pt x="50" y="439"/>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18" name="Freeform 234">
              <a:extLst>
                <a:ext uri="{FF2B5EF4-FFF2-40B4-BE49-F238E27FC236}">
                  <a16:creationId xmlns:a16="http://schemas.microsoft.com/office/drawing/2014/main" id="{EB17BC60-7F02-DA98-454F-CF307D87B467}"/>
                </a:ext>
              </a:extLst>
            </p:cNvPr>
            <p:cNvSpPr>
              <a:spLocks noEditPoints="1"/>
            </p:cNvSpPr>
            <p:nvPr/>
          </p:nvSpPr>
          <p:spPr bwMode="auto">
            <a:xfrm>
              <a:off x="457200" y="4037922"/>
              <a:ext cx="1773238" cy="225425"/>
            </a:xfrm>
            <a:custGeom>
              <a:avLst/>
              <a:gdLst>
                <a:gd name="T0" fmla="*/ 0 w 472"/>
                <a:gd name="T1" fmla="*/ 0 h 60"/>
                <a:gd name="T2" fmla="*/ 28 w 472"/>
                <a:gd name="T3" fmla="*/ 57 h 60"/>
                <a:gd name="T4" fmla="*/ 46 w 472"/>
                <a:gd name="T5" fmla="*/ 29 h 60"/>
                <a:gd name="T6" fmla="*/ 34 w 472"/>
                <a:gd name="T7" fmla="*/ 48 h 60"/>
                <a:gd name="T8" fmla="*/ 6 w 472"/>
                <a:gd name="T9" fmla="*/ 54 h 60"/>
                <a:gd name="T10" fmla="*/ 41 w 472"/>
                <a:gd name="T11" fmla="*/ 29 h 60"/>
                <a:gd name="T12" fmla="*/ 73 w 472"/>
                <a:gd name="T13" fmla="*/ 0 h 60"/>
                <a:gd name="T14" fmla="*/ 63 w 472"/>
                <a:gd name="T15" fmla="*/ 42 h 60"/>
                <a:gd name="T16" fmla="*/ 101 w 472"/>
                <a:gd name="T17" fmla="*/ 59 h 60"/>
                <a:gd name="T18" fmla="*/ 75 w 472"/>
                <a:gd name="T19" fmla="*/ 10 h 60"/>
                <a:gd name="T20" fmla="*/ 76 w 472"/>
                <a:gd name="T21" fmla="*/ 6 h 60"/>
                <a:gd name="T22" fmla="*/ 87 w 472"/>
                <a:gd name="T23" fmla="*/ 37 h 60"/>
                <a:gd name="T24" fmla="*/ 119 w 472"/>
                <a:gd name="T25" fmla="*/ 11 h 60"/>
                <a:gd name="T26" fmla="*/ 116 w 472"/>
                <a:gd name="T27" fmla="*/ 8 h 60"/>
                <a:gd name="T28" fmla="*/ 116 w 472"/>
                <a:gd name="T29" fmla="*/ 59 h 60"/>
                <a:gd name="T30" fmla="*/ 117 w 472"/>
                <a:gd name="T31" fmla="*/ 0 h 60"/>
                <a:gd name="T32" fmla="*/ 152 w 472"/>
                <a:gd name="T33" fmla="*/ 51 h 60"/>
                <a:gd name="T34" fmla="*/ 152 w 472"/>
                <a:gd name="T35" fmla="*/ 44 h 60"/>
                <a:gd name="T36" fmla="*/ 157 w 472"/>
                <a:gd name="T37" fmla="*/ 59 h 60"/>
                <a:gd name="T38" fmla="*/ 179 w 472"/>
                <a:gd name="T39" fmla="*/ 31 h 60"/>
                <a:gd name="T40" fmla="*/ 178 w 472"/>
                <a:gd name="T41" fmla="*/ 59 h 60"/>
                <a:gd name="T42" fmla="*/ 178 w 472"/>
                <a:gd name="T43" fmla="*/ 0 h 60"/>
                <a:gd name="T44" fmla="*/ 179 w 472"/>
                <a:gd name="T45" fmla="*/ 27 h 60"/>
                <a:gd name="T46" fmla="*/ 210 w 472"/>
                <a:gd name="T47" fmla="*/ 0 h 60"/>
                <a:gd name="T48" fmla="*/ 204 w 472"/>
                <a:gd name="T49" fmla="*/ 59 h 60"/>
                <a:gd name="T50" fmla="*/ 242 w 472"/>
                <a:gd name="T51" fmla="*/ 36 h 60"/>
                <a:gd name="T52" fmla="*/ 247 w 472"/>
                <a:gd name="T53" fmla="*/ 36 h 60"/>
                <a:gd name="T54" fmla="*/ 279 w 472"/>
                <a:gd name="T55" fmla="*/ 36 h 60"/>
                <a:gd name="T56" fmla="*/ 284 w 472"/>
                <a:gd name="T57" fmla="*/ 35 h 60"/>
                <a:gd name="T58" fmla="*/ 355 w 472"/>
                <a:gd name="T59" fmla="*/ 15 h 60"/>
                <a:gd name="T60" fmla="*/ 354 w 472"/>
                <a:gd name="T61" fmla="*/ 9 h 60"/>
                <a:gd name="T62" fmla="*/ 334 w 472"/>
                <a:gd name="T63" fmla="*/ 59 h 60"/>
                <a:gd name="T64" fmla="*/ 335 w 472"/>
                <a:gd name="T65" fmla="*/ 46 h 60"/>
                <a:gd name="T66" fmla="*/ 337 w 472"/>
                <a:gd name="T67" fmla="*/ 52 h 60"/>
                <a:gd name="T68" fmla="*/ 356 w 472"/>
                <a:gd name="T69" fmla="*/ 0 h 60"/>
                <a:gd name="T70" fmla="*/ 370 w 472"/>
                <a:gd name="T71" fmla="*/ 52 h 60"/>
                <a:gd name="T72" fmla="*/ 372 w 472"/>
                <a:gd name="T73" fmla="*/ 48 h 60"/>
                <a:gd name="T74" fmla="*/ 373 w 472"/>
                <a:gd name="T75" fmla="*/ 59 h 60"/>
                <a:gd name="T76" fmla="*/ 429 w 472"/>
                <a:gd name="T77" fmla="*/ 0 h 60"/>
                <a:gd name="T78" fmla="*/ 405 w 472"/>
                <a:gd name="T79" fmla="*/ 27 h 60"/>
                <a:gd name="T80" fmla="*/ 405 w 472"/>
                <a:gd name="T81" fmla="*/ 32 h 60"/>
                <a:gd name="T82" fmla="*/ 430 w 472"/>
                <a:gd name="T83" fmla="*/ 59 h 60"/>
                <a:gd name="T84" fmla="*/ 442 w 472"/>
                <a:gd name="T85" fmla="*/ 0 h 60"/>
                <a:gd name="T86" fmla="*/ 472 w 472"/>
                <a:gd name="T87"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2" h="60">
                  <a:moveTo>
                    <a:pt x="39" y="7"/>
                  </a:moveTo>
                  <a:cubicBezTo>
                    <a:pt x="33" y="2"/>
                    <a:pt x="26" y="0"/>
                    <a:pt x="16" y="0"/>
                  </a:cubicBezTo>
                  <a:cubicBezTo>
                    <a:pt x="0" y="0"/>
                    <a:pt x="0" y="0"/>
                    <a:pt x="0" y="0"/>
                  </a:cubicBezTo>
                  <a:cubicBezTo>
                    <a:pt x="0" y="59"/>
                    <a:pt x="0" y="59"/>
                    <a:pt x="0" y="59"/>
                  </a:cubicBezTo>
                  <a:cubicBezTo>
                    <a:pt x="15" y="59"/>
                    <a:pt x="15" y="59"/>
                    <a:pt x="15" y="59"/>
                  </a:cubicBezTo>
                  <a:cubicBezTo>
                    <a:pt x="20" y="59"/>
                    <a:pt x="24" y="58"/>
                    <a:pt x="28" y="57"/>
                  </a:cubicBezTo>
                  <a:cubicBezTo>
                    <a:pt x="32" y="55"/>
                    <a:pt x="35" y="53"/>
                    <a:pt x="38" y="51"/>
                  </a:cubicBezTo>
                  <a:cubicBezTo>
                    <a:pt x="41" y="48"/>
                    <a:pt x="43" y="45"/>
                    <a:pt x="44" y="41"/>
                  </a:cubicBezTo>
                  <a:cubicBezTo>
                    <a:pt x="46" y="37"/>
                    <a:pt x="46" y="33"/>
                    <a:pt x="46" y="29"/>
                  </a:cubicBezTo>
                  <a:cubicBezTo>
                    <a:pt x="46" y="19"/>
                    <a:pt x="44" y="12"/>
                    <a:pt x="39" y="7"/>
                  </a:cubicBezTo>
                  <a:close/>
                  <a:moveTo>
                    <a:pt x="39" y="40"/>
                  </a:moveTo>
                  <a:cubicBezTo>
                    <a:pt x="38" y="43"/>
                    <a:pt x="36" y="45"/>
                    <a:pt x="34" y="48"/>
                  </a:cubicBezTo>
                  <a:cubicBezTo>
                    <a:pt x="32" y="50"/>
                    <a:pt x="29" y="51"/>
                    <a:pt x="26" y="52"/>
                  </a:cubicBezTo>
                  <a:cubicBezTo>
                    <a:pt x="22" y="53"/>
                    <a:pt x="19" y="54"/>
                    <a:pt x="15" y="54"/>
                  </a:cubicBezTo>
                  <a:cubicBezTo>
                    <a:pt x="6" y="54"/>
                    <a:pt x="6" y="54"/>
                    <a:pt x="6" y="54"/>
                  </a:cubicBezTo>
                  <a:cubicBezTo>
                    <a:pt x="6" y="5"/>
                    <a:pt x="6" y="5"/>
                    <a:pt x="6" y="5"/>
                  </a:cubicBezTo>
                  <a:cubicBezTo>
                    <a:pt x="15" y="5"/>
                    <a:pt x="15" y="5"/>
                    <a:pt x="15" y="5"/>
                  </a:cubicBezTo>
                  <a:cubicBezTo>
                    <a:pt x="32" y="5"/>
                    <a:pt x="41" y="13"/>
                    <a:pt x="41" y="29"/>
                  </a:cubicBezTo>
                  <a:cubicBezTo>
                    <a:pt x="41" y="33"/>
                    <a:pt x="40" y="36"/>
                    <a:pt x="39" y="40"/>
                  </a:cubicBezTo>
                  <a:close/>
                  <a:moveTo>
                    <a:pt x="79" y="0"/>
                  </a:moveTo>
                  <a:cubicBezTo>
                    <a:pt x="73" y="0"/>
                    <a:pt x="73" y="0"/>
                    <a:pt x="73" y="0"/>
                  </a:cubicBezTo>
                  <a:cubicBezTo>
                    <a:pt x="51" y="59"/>
                    <a:pt x="51" y="59"/>
                    <a:pt x="51" y="59"/>
                  </a:cubicBezTo>
                  <a:cubicBezTo>
                    <a:pt x="57" y="59"/>
                    <a:pt x="57" y="59"/>
                    <a:pt x="57" y="59"/>
                  </a:cubicBezTo>
                  <a:cubicBezTo>
                    <a:pt x="63" y="42"/>
                    <a:pt x="63" y="42"/>
                    <a:pt x="63" y="42"/>
                  </a:cubicBezTo>
                  <a:cubicBezTo>
                    <a:pt x="89" y="42"/>
                    <a:pt x="89" y="42"/>
                    <a:pt x="89" y="42"/>
                  </a:cubicBezTo>
                  <a:cubicBezTo>
                    <a:pt x="95" y="59"/>
                    <a:pt x="95" y="59"/>
                    <a:pt x="95" y="59"/>
                  </a:cubicBezTo>
                  <a:cubicBezTo>
                    <a:pt x="101" y="59"/>
                    <a:pt x="101" y="59"/>
                    <a:pt x="101" y="59"/>
                  </a:cubicBezTo>
                  <a:lnTo>
                    <a:pt x="79" y="0"/>
                  </a:lnTo>
                  <a:close/>
                  <a:moveTo>
                    <a:pt x="65" y="37"/>
                  </a:moveTo>
                  <a:cubicBezTo>
                    <a:pt x="75" y="10"/>
                    <a:pt x="75" y="10"/>
                    <a:pt x="75" y="10"/>
                  </a:cubicBezTo>
                  <a:cubicBezTo>
                    <a:pt x="75" y="10"/>
                    <a:pt x="75" y="9"/>
                    <a:pt x="75" y="8"/>
                  </a:cubicBezTo>
                  <a:cubicBezTo>
                    <a:pt x="76" y="8"/>
                    <a:pt x="76" y="7"/>
                    <a:pt x="76" y="6"/>
                  </a:cubicBezTo>
                  <a:cubicBezTo>
                    <a:pt x="76" y="6"/>
                    <a:pt x="76" y="6"/>
                    <a:pt x="76" y="6"/>
                  </a:cubicBezTo>
                  <a:cubicBezTo>
                    <a:pt x="76" y="7"/>
                    <a:pt x="76" y="8"/>
                    <a:pt x="77" y="8"/>
                  </a:cubicBezTo>
                  <a:cubicBezTo>
                    <a:pt x="77" y="9"/>
                    <a:pt x="77" y="10"/>
                    <a:pt x="77" y="10"/>
                  </a:cubicBezTo>
                  <a:cubicBezTo>
                    <a:pt x="87" y="37"/>
                    <a:pt x="87" y="37"/>
                    <a:pt x="87" y="37"/>
                  </a:cubicBezTo>
                  <a:lnTo>
                    <a:pt x="65" y="37"/>
                  </a:lnTo>
                  <a:close/>
                  <a:moveTo>
                    <a:pt x="151" y="59"/>
                  </a:moveTo>
                  <a:cubicBezTo>
                    <a:pt x="119" y="11"/>
                    <a:pt x="119" y="11"/>
                    <a:pt x="119" y="11"/>
                  </a:cubicBezTo>
                  <a:cubicBezTo>
                    <a:pt x="118" y="11"/>
                    <a:pt x="118" y="10"/>
                    <a:pt x="117" y="10"/>
                  </a:cubicBezTo>
                  <a:cubicBezTo>
                    <a:pt x="117" y="9"/>
                    <a:pt x="117" y="8"/>
                    <a:pt x="116" y="8"/>
                  </a:cubicBezTo>
                  <a:cubicBezTo>
                    <a:pt x="116" y="8"/>
                    <a:pt x="116" y="8"/>
                    <a:pt x="116" y="8"/>
                  </a:cubicBezTo>
                  <a:cubicBezTo>
                    <a:pt x="116" y="8"/>
                    <a:pt x="116" y="9"/>
                    <a:pt x="116" y="10"/>
                  </a:cubicBezTo>
                  <a:cubicBezTo>
                    <a:pt x="116" y="11"/>
                    <a:pt x="116" y="12"/>
                    <a:pt x="116" y="13"/>
                  </a:cubicBezTo>
                  <a:cubicBezTo>
                    <a:pt x="116" y="59"/>
                    <a:pt x="116" y="59"/>
                    <a:pt x="116" y="59"/>
                  </a:cubicBezTo>
                  <a:cubicBezTo>
                    <a:pt x="111" y="59"/>
                    <a:pt x="111" y="59"/>
                    <a:pt x="111" y="59"/>
                  </a:cubicBezTo>
                  <a:cubicBezTo>
                    <a:pt x="111" y="0"/>
                    <a:pt x="111" y="0"/>
                    <a:pt x="111" y="0"/>
                  </a:cubicBezTo>
                  <a:cubicBezTo>
                    <a:pt x="117" y="0"/>
                    <a:pt x="117" y="0"/>
                    <a:pt x="117" y="0"/>
                  </a:cubicBezTo>
                  <a:cubicBezTo>
                    <a:pt x="149" y="47"/>
                    <a:pt x="149" y="47"/>
                    <a:pt x="149" y="47"/>
                  </a:cubicBezTo>
                  <a:cubicBezTo>
                    <a:pt x="150" y="48"/>
                    <a:pt x="150" y="48"/>
                    <a:pt x="151" y="49"/>
                  </a:cubicBezTo>
                  <a:cubicBezTo>
                    <a:pt x="151" y="50"/>
                    <a:pt x="151" y="50"/>
                    <a:pt x="152" y="51"/>
                  </a:cubicBezTo>
                  <a:cubicBezTo>
                    <a:pt x="152" y="51"/>
                    <a:pt x="152" y="51"/>
                    <a:pt x="152" y="51"/>
                  </a:cubicBezTo>
                  <a:cubicBezTo>
                    <a:pt x="152" y="50"/>
                    <a:pt x="152" y="49"/>
                    <a:pt x="152" y="48"/>
                  </a:cubicBezTo>
                  <a:cubicBezTo>
                    <a:pt x="152" y="46"/>
                    <a:pt x="152" y="45"/>
                    <a:pt x="152" y="44"/>
                  </a:cubicBezTo>
                  <a:cubicBezTo>
                    <a:pt x="152" y="0"/>
                    <a:pt x="152" y="0"/>
                    <a:pt x="152" y="0"/>
                  </a:cubicBezTo>
                  <a:cubicBezTo>
                    <a:pt x="157" y="0"/>
                    <a:pt x="157" y="0"/>
                    <a:pt x="157" y="0"/>
                  </a:cubicBezTo>
                  <a:cubicBezTo>
                    <a:pt x="157" y="59"/>
                    <a:pt x="157" y="59"/>
                    <a:pt x="157" y="59"/>
                  </a:cubicBezTo>
                  <a:lnTo>
                    <a:pt x="151" y="59"/>
                  </a:lnTo>
                  <a:close/>
                  <a:moveTo>
                    <a:pt x="204" y="59"/>
                  </a:moveTo>
                  <a:cubicBezTo>
                    <a:pt x="179" y="31"/>
                    <a:pt x="179" y="31"/>
                    <a:pt x="179" y="31"/>
                  </a:cubicBezTo>
                  <a:cubicBezTo>
                    <a:pt x="179" y="31"/>
                    <a:pt x="178" y="30"/>
                    <a:pt x="178" y="30"/>
                  </a:cubicBezTo>
                  <a:cubicBezTo>
                    <a:pt x="178" y="30"/>
                    <a:pt x="178" y="30"/>
                    <a:pt x="178" y="30"/>
                  </a:cubicBezTo>
                  <a:cubicBezTo>
                    <a:pt x="178" y="59"/>
                    <a:pt x="178" y="59"/>
                    <a:pt x="178" y="59"/>
                  </a:cubicBezTo>
                  <a:cubicBezTo>
                    <a:pt x="173" y="59"/>
                    <a:pt x="173" y="59"/>
                    <a:pt x="173" y="59"/>
                  </a:cubicBezTo>
                  <a:cubicBezTo>
                    <a:pt x="173" y="0"/>
                    <a:pt x="173" y="0"/>
                    <a:pt x="173" y="0"/>
                  </a:cubicBezTo>
                  <a:cubicBezTo>
                    <a:pt x="178" y="0"/>
                    <a:pt x="178" y="0"/>
                    <a:pt x="178" y="0"/>
                  </a:cubicBezTo>
                  <a:cubicBezTo>
                    <a:pt x="178" y="28"/>
                    <a:pt x="178" y="28"/>
                    <a:pt x="178" y="28"/>
                  </a:cubicBezTo>
                  <a:cubicBezTo>
                    <a:pt x="178" y="28"/>
                    <a:pt x="178" y="28"/>
                    <a:pt x="178" y="28"/>
                  </a:cubicBezTo>
                  <a:cubicBezTo>
                    <a:pt x="178" y="27"/>
                    <a:pt x="179" y="27"/>
                    <a:pt x="179" y="27"/>
                  </a:cubicBezTo>
                  <a:cubicBezTo>
                    <a:pt x="179" y="27"/>
                    <a:pt x="179" y="26"/>
                    <a:pt x="180" y="26"/>
                  </a:cubicBezTo>
                  <a:cubicBezTo>
                    <a:pt x="203" y="0"/>
                    <a:pt x="203" y="0"/>
                    <a:pt x="203" y="0"/>
                  </a:cubicBezTo>
                  <a:cubicBezTo>
                    <a:pt x="210" y="0"/>
                    <a:pt x="210" y="0"/>
                    <a:pt x="210" y="0"/>
                  </a:cubicBezTo>
                  <a:cubicBezTo>
                    <a:pt x="184" y="28"/>
                    <a:pt x="184" y="28"/>
                    <a:pt x="184" y="28"/>
                  </a:cubicBezTo>
                  <a:cubicBezTo>
                    <a:pt x="211" y="59"/>
                    <a:pt x="211" y="59"/>
                    <a:pt x="211" y="59"/>
                  </a:cubicBezTo>
                  <a:lnTo>
                    <a:pt x="204" y="59"/>
                  </a:lnTo>
                  <a:close/>
                  <a:moveTo>
                    <a:pt x="284" y="35"/>
                  </a:moveTo>
                  <a:cubicBezTo>
                    <a:pt x="284" y="52"/>
                    <a:pt x="277" y="60"/>
                    <a:pt x="263" y="60"/>
                  </a:cubicBezTo>
                  <a:cubicBezTo>
                    <a:pt x="249" y="60"/>
                    <a:pt x="242" y="52"/>
                    <a:pt x="242" y="36"/>
                  </a:cubicBezTo>
                  <a:cubicBezTo>
                    <a:pt x="242" y="0"/>
                    <a:pt x="242" y="0"/>
                    <a:pt x="242" y="0"/>
                  </a:cubicBezTo>
                  <a:cubicBezTo>
                    <a:pt x="247" y="0"/>
                    <a:pt x="247" y="0"/>
                    <a:pt x="247" y="0"/>
                  </a:cubicBezTo>
                  <a:cubicBezTo>
                    <a:pt x="247" y="36"/>
                    <a:pt x="247" y="36"/>
                    <a:pt x="247" y="36"/>
                  </a:cubicBezTo>
                  <a:cubicBezTo>
                    <a:pt x="247" y="42"/>
                    <a:pt x="249" y="47"/>
                    <a:pt x="251" y="50"/>
                  </a:cubicBezTo>
                  <a:cubicBezTo>
                    <a:pt x="254" y="53"/>
                    <a:pt x="258" y="55"/>
                    <a:pt x="263" y="55"/>
                  </a:cubicBezTo>
                  <a:cubicBezTo>
                    <a:pt x="274" y="55"/>
                    <a:pt x="279" y="49"/>
                    <a:pt x="279" y="36"/>
                  </a:cubicBezTo>
                  <a:cubicBezTo>
                    <a:pt x="279" y="0"/>
                    <a:pt x="279" y="0"/>
                    <a:pt x="279" y="0"/>
                  </a:cubicBezTo>
                  <a:cubicBezTo>
                    <a:pt x="284" y="0"/>
                    <a:pt x="284" y="0"/>
                    <a:pt x="284" y="0"/>
                  </a:cubicBezTo>
                  <a:lnTo>
                    <a:pt x="284" y="35"/>
                  </a:lnTo>
                  <a:close/>
                  <a:moveTo>
                    <a:pt x="373" y="59"/>
                  </a:moveTo>
                  <a:cubicBezTo>
                    <a:pt x="368" y="59"/>
                    <a:pt x="368" y="59"/>
                    <a:pt x="368" y="59"/>
                  </a:cubicBezTo>
                  <a:cubicBezTo>
                    <a:pt x="355" y="15"/>
                    <a:pt x="355" y="15"/>
                    <a:pt x="355" y="15"/>
                  </a:cubicBezTo>
                  <a:cubicBezTo>
                    <a:pt x="355" y="14"/>
                    <a:pt x="354" y="13"/>
                    <a:pt x="354" y="12"/>
                  </a:cubicBezTo>
                  <a:cubicBezTo>
                    <a:pt x="354" y="11"/>
                    <a:pt x="354" y="10"/>
                    <a:pt x="354" y="9"/>
                  </a:cubicBezTo>
                  <a:cubicBezTo>
                    <a:pt x="354" y="9"/>
                    <a:pt x="354" y="9"/>
                    <a:pt x="354" y="9"/>
                  </a:cubicBezTo>
                  <a:cubicBezTo>
                    <a:pt x="354" y="11"/>
                    <a:pt x="353" y="13"/>
                    <a:pt x="353" y="15"/>
                  </a:cubicBezTo>
                  <a:cubicBezTo>
                    <a:pt x="339" y="59"/>
                    <a:pt x="339" y="59"/>
                    <a:pt x="339" y="59"/>
                  </a:cubicBezTo>
                  <a:cubicBezTo>
                    <a:pt x="334" y="59"/>
                    <a:pt x="334" y="59"/>
                    <a:pt x="334" y="59"/>
                  </a:cubicBezTo>
                  <a:cubicBezTo>
                    <a:pt x="316" y="0"/>
                    <a:pt x="316" y="0"/>
                    <a:pt x="316" y="0"/>
                  </a:cubicBezTo>
                  <a:cubicBezTo>
                    <a:pt x="322" y="0"/>
                    <a:pt x="322" y="0"/>
                    <a:pt x="322" y="0"/>
                  </a:cubicBezTo>
                  <a:cubicBezTo>
                    <a:pt x="335" y="46"/>
                    <a:pt x="335" y="46"/>
                    <a:pt x="335" y="46"/>
                  </a:cubicBezTo>
                  <a:cubicBezTo>
                    <a:pt x="336" y="47"/>
                    <a:pt x="336" y="48"/>
                    <a:pt x="336" y="49"/>
                  </a:cubicBezTo>
                  <a:cubicBezTo>
                    <a:pt x="336" y="50"/>
                    <a:pt x="336" y="51"/>
                    <a:pt x="337" y="52"/>
                  </a:cubicBezTo>
                  <a:cubicBezTo>
                    <a:pt x="337" y="52"/>
                    <a:pt x="337" y="52"/>
                    <a:pt x="337" y="52"/>
                  </a:cubicBezTo>
                  <a:cubicBezTo>
                    <a:pt x="337" y="51"/>
                    <a:pt x="337" y="49"/>
                    <a:pt x="338" y="46"/>
                  </a:cubicBezTo>
                  <a:cubicBezTo>
                    <a:pt x="352" y="0"/>
                    <a:pt x="352" y="0"/>
                    <a:pt x="352" y="0"/>
                  </a:cubicBezTo>
                  <a:cubicBezTo>
                    <a:pt x="356" y="0"/>
                    <a:pt x="356" y="0"/>
                    <a:pt x="356" y="0"/>
                  </a:cubicBezTo>
                  <a:cubicBezTo>
                    <a:pt x="369" y="46"/>
                    <a:pt x="369" y="46"/>
                    <a:pt x="369" y="46"/>
                  </a:cubicBezTo>
                  <a:cubicBezTo>
                    <a:pt x="370" y="47"/>
                    <a:pt x="370" y="48"/>
                    <a:pt x="370" y="49"/>
                  </a:cubicBezTo>
                  <a:cubicBezTo>
                    <a:pt x="370" y="50"/>
                    <a:pt x="370" y="51"/>
                    <a:pt x="370" y="52"/>
                  </a:cubicBezTo>
                  <a:cubicBezTo>
                    <a:pt x="371" y="52"/>
                    <a:pt x="371" y="52"/>
                    <a:pt x="371" y="52"/>
                  </a:cubicBezTo>
                  <a:cubicBezTo>
                    <a:pt x="371" y="51"/>
                    <a:pt x="371" y="51"/>
                    <a:pt x="371" y="50"/>
                  </a:cubicBezTo>
                  <a:cubicBezTo>
                    <a:pt x="371" y="49"/>
                    <a:pt x="371" y="48"/>
                    <a:pt x="372" y="48"/>
                  </a:cubicBezTo>
                  <a:cubicBezTo>
                    <a:pt x="385" y="0"/>
                    <a:pt x="385" y="0"/>
                    <a:pt x="385" y="0"/>
                  </a:cubicBezTo>
                  <a:cubicBezTo>
                    <a:pt x="390" y="0"/>
                    <a:pt x="390" y="0"/>
                    <a:pt x="390" y="0"/>
                  </a:cubicBezTo>
                  <a:lnTo>
                    <a:pt x="373" y="59"/>
                  </a:lnTo>
                  <a:close/>
                  <a:moveTo>
                    <a:pt x="400" y="59"/>
                  </a:moveTo>
                  <a:cubicBezTo>
                    <a:pt x="400" y="0"/>
                    <a:pt x="400" y="0"/>
                    <a:pt x="400" y="0"/>
                  </a:cubicBezTo>
                  <a:cubicBezTo>
                    <a:pt x="429" y="0"/>
                    <a:pt x="429" y="0"/>
                    <a:pt x="429" y="0"/>
                  </a:cubicBezTo>
                  <a:cubicBezTo>
                    <a:pt x="429" y="5"/>
                    <a:pt x="429" y="5"/>
                    <a:pt x="429" y="5"/>
                  </a:cubicBezTo>
                  <a:cubicBezTo>
                    <a:pt x="405" y="5"/>
                    <a:pt x="405" y="5"/>
                    <a:pt x="405" y="5"/>
                  </a:cubicBezTo>
                  <a:cubicBezTo>
                    <a:pt x="405" y="27"/>
                    <a:pt x="405" y="27"/>
                    <a:pt x="405" y="27"/>
                  </a:cubicBezTo>
                  <a:cubicBezTo>
                    <a:pt x="427" y="27"/>
                    <a:pt x="427" y="27"/>
                    <a:pt x="427" y="27"/>
                  </a:cubicBezTo>
                  <a:cubicBezTo>
                    <a:pt x="427" y="32"/>
                    <a:pt x="427" y="32"/>
                    <a:pt x="427" y="32"/>
                  </a:cubicBezTo>
                  <a:cubicBezTo>
                    <a:pt x="405" y="32"/>
                    <a:pt x="405" y="32"/>
                    <a:pt x="405" y="32"/>
                  </a:cubicBezTo>
                  <a:cubicBezTo>
                    <a:pt x="405" y="54"/>
                    <a:pt x="405" y="54"/>
                    <a:pt x="405" y="54"/>
                  </a:cubicBezTo>
                  <a:cubicBezTo>
                    <a:pt x="430" y="54"/>
                    <a:pt x="430" y="54"/>
                    <a:pt x="430" y="54"/>
                  </a:cubicBezTo>
                  <a:cubicBezTo>
                    <a:pt x="430" y="59"/>
                    <a:pt x="430" y="59"/>
                    <a:pt x="430" y="59"/>
                  </a:cubicBezTo>
                  <a:lnTo>
                    <a:pt x="400" y="59"/>
                  </a:lnTo>
                  <a:close/>
                  <a:moveTo>
                    <a:pt x="442" y="59"/>
                  </a:moveTo>
                  <a:cubicBezTo>
                    <a:pt x="442" y="0"/>
                    <a:pt x="442" y="0"/>
                    <a:pt x="442" y="0"/>
                  </a:cubicBezTo>
                  <a:cubicBezTo>
                    <a:pt x="448" y="0"/>
                    <a:pt x="448" y="0"/>
                    <a:pt x="448" y="0"/>
                  </a:cubicBezTo>
                  <a:cubicBezTo>
                    <a:pt x="448" y="54"/>
                    <a:pt x="448" y="54"/>
                    <a:pt x="448" y="54"/>
                  </a:cubicBezTo>
                  <a:cubicBezTo>
                    <a:pt x="472" y="54"/>
                    <a:pt x="472" y="54"/>
                    <a:pt x="472" y="54"/>
                  </a:cubicBezTo>
                  <a:cubicBezTo>
                    <a:pt x="472" y="59"/>
                    <a:pt x="472" y="59"/>
                    <a:pt x="472" y="59"/>
                  </a:cubicBezTo>
                  <a:lnTo>
                    <a:pt x="442" y="59"/>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19" name="Group 18">
            <a:extLst>
              <a:ext uri="{FF2B5EF4-FFF2-40B4-BE49-F238E27FC236}">
                <a16:creationId xmlns:a16="http://schemas.microsoft.com/office/drawing/2014/main" id="{8234E863-2594-7873-3BF3-812C4AE0A4B2}"/>
              </a:ext>
            </a:extLst>
          </p:cNvPr>
          <p:cNvGrpSpPr/>
          <p:nvPr userDrawn="1"/>
        </p:nvGrpSpPr>
        <p:grpSpPr>
          <a:xfrm>
            <a:off x="467339" y="6213357"/>
            <a:ext cx="3644300" cy="232625"/>
            <a:chOff x="476710" y="6253419"/>
            <a:chExt cx="3717376" cy="237290"/>
          </a:xfrm>
        </p:grpSpPr>
        <p:sp>
          <p:nvSpPr>
            <p:cNvPr id="20" name="Freeform 222">
              <a:extLst>
                <a:ext uri="{FF2B5EF4-FFF2-40B4-BE49-F238E27FC236}">
                  <a16:creationId xmlns:a16="http://schemas.microsoft.com/office/drawing/2014/main" id="{187D4700-0B3F-64CF-1544-42897E366AF5}"/>
                </a:ext>
              </a:extLst>
            </p:cNvPr>
            <p:cNvSpPr>
              <a:spLocks noEditPoints="1"/>
            </p:cNvSpPr>
            <p:nvPr/>
          </p:nvSpPr>
          <p:spPr bwMode="auto">
            <a:xfrm rot="16200000">
              <a:off x="3632613" y="5929235"/>
              <a:ext cx="237290" cy="885657"/>
            </a:xfrm>
            <a:custGeom>
              <a:avLst/>
              <a:gdLst>
                <a:gd name="T0" fmla="*/ 2 w 120"/>
                <a:gd name="T1" fmla="*/ 105 h 448"/>
                <a:gd name="T2" fmla="*/ 103 w 120"/>
                <a:gd name="T3" fmla="*/ 107 h 448"/>
                <a:gd name="T4" fmla="*/ 91 w 120"/>
                <a:gd name="T5" fmla="*/ 103 h 448"/>
                <a:gd name="T6" fmla="*/ 2 w 120"/>
                <a:gd name="T7" fmla="*/ 56 h 448"/>
                <a:gd name="T8" fmla="*/ 103 w 120"/>
                <a:gd name="T9" fmla="*/ 13 h 448"/>
                <a:gd name="T10" fmla="*/ 80 w 120"/>
                <a:gd name="T11" fmla="*/ 13 h 448"/>
                <a:gd name="T12" fmla="*/ 2 w 120"/>
                <a:gd name="T13" fmla="*/ 0 h 448"/>
                <a:gd name="T14" fmla="*/ 118 w 120"/>
                <a:gd name="T15" fmla="*/ 18 h 448"/>
                <a:gd name="T16" fmla="*/ 23 w 120"/>
                <a:gd name="T17" fmla="*/ 59 h 448"/>
                <a:gd name="T18" fmla="*/ 37 w 120"/>
                <a:gd name="T19" fmla="*/ 65 h 448"/>
                <a:gd name="T20" fmla="*/ 118 w 120"/>
                <a:gd name="T21" fmla="*/ 119 h 448"/>
                <a:gd name="T22" fmla="*/ 2 w 120"/>
                <a:gd name="T23" fmla="*/ 212 h 448"/>
                <a:gd name="T24" fmla="*/ 118 w 120"/>
                <a:gd name="T25" fmla="*/ 150 h 448"/>
                <a:gd name="T26" fmla="*/ 106 w 120"/>
                <a:gd name="T27" fmla="*/ 209 h 448"/>
                <a:gd name="T28" fmla="*/ 67 w 120"/>
                <a:gd name="T29" fmla="*/ 163 h 448"/>
                <a:gd name="T30" fmla="*/ 55 w 120"/>
                <a:gd name="T31" fmla="*/ 206 h 448"/>
                <a:gd name="T32" fmla="*/ 14 w 120"/>
                <a:gd name="T33" fmla="*/ 163 h 448"/>
                <a:gd name="T34" fmla="*/ 2 w 120"/>
                <a:gd name="T35" fmla="*/ 212 h 448"/>
                <a:gd name="T36" fmla="*/ 2 w 120"/>
                <a:gd name="T37" fmla="*/ 248 h 448"/>
                <a:gd name="T38" fmla="*/ 51 w 120"/>
                <a:gd name="T39" fmla="*/ 259 h 448"/>
                <a:gd name="T40" fmla="*/ 47 w 120"/>
                <a:gd name="T41" fmla="*/ 272 h 448"/>
                <a:gd name="T42" fmla="*/ 34 w 120"/>
                <a:gd name="T43" fmla="*/ 282 h 448"/>
                <a:gd name="T44" fmla="*/ 2 w 120"/>
                <a:gd name="T45" fmla="*/ 318 h 448"/>
                <a:gd name="T46" fmla="*/ 43 w 120"/>
                <a:gd name="T47" fmla="*/ 292 h 448"/>
                <a:gd name="T48" fmla="*/ 52 w 120"/>
                <a:gd name="T49" fmla="*/ 284 h 448"/>
                <a:gd name="T50" fmla="*/ 56 w 120"/>
                <a:gd name="T51" fmla="*/ 278 h 448"/>
                <a:gd name="T52" fmla="*/ 67 w 120"/>
                <a:gd name="T53" fmla="*/ 297 h 448"/>
                <a:gd name="T54" fmla="*/ 87 w 120"/>
                <a:gd name="T55" fmla="*/ 304 h 448"/>
                <a:gd name="T56" fmla="*/ 111 w 120"/>
                <a:gd name="T57" fmla="*/ 294 h 448"/>
                <a:gd name="T58" fmla="*/ 118 w 120"/>
                <a:gd name="T59" fmla="*/ 269 h 448"/>
                <a:gd name="T60" fmla="*/ 2 w 120"/>
                <a:gd name="T61" fmla="*/ 234 h 448"/>
                <a:gd name="T62" fmla="*/ 101 w 120"/>
                <a:gd name="T63" fmla="*/ 284 h 448"/>
                <a:gd name="T64" fmla="*/ 77 w 120"/>
                <a:gd name="T65" fmla="*/ 288 h 448"/>
                <a:gd name="T66" fmla="*/ 65 w 120"/>
                <a:gd name="T67" fmla="*/ 276 h 448"/>
                <a:gd name="T68" fmla="*/ 64 w 120"/>
                <a:gd name="T69" fmla="*/ 248 h 448"/>
                <a:gd name="T70" fmla="*/ 106 w 120"/>
                <a:gd name="T71" fmla="*/ 266 h 448"/>
                <a:gd name="T72" fmla="*/ 0 w 120"/>
                <a:gd name="T73" fmla="*/ 379 h 448"/>
                <a:gd name="T74" fmla="*/ 58 w 120"/>
                <a:gd name="T75" fmla="*/ 324 h 448"/>
                <a:gd name="T76" fmla="*/ 120 w 120"/>
                <a:gd name="T77" fmla="*/ 383 h 448"/>
                <a:gd name="T78" fmla="*/ 101 w 120"/>
                <a:gd name="T79" fmla="*/ 411 h 448"/>
                <a:gd name="T80" fmla="*/ 94 w 120"/>
                <a:gd name="T81" fmla="*/ 351 h 448"/>
                <a:gd name="T82" fmla="*/ 25 w 120"/>
                <a:gd name="T83" fmla="*/ 350 h 448"/>
                <a:gd name="T84" fmla="*/ 20 w 120"/>
                <a:gd name="T85" fmla="*/ 411 h 448"/>
                <a:gd name="T86" fmla="*/ 2 w 120"/>
                <a:gd name="T87" fmla="*/ 448 h 448"/>
                <a:gd name="T88" fmla="*/ 118 w 120"/>
                <a:gd name="T89" fmla="*/ 435 h 448"/>
                <a:gd name="T90" fmla="*/ 2 w 120"/>
                <a:gd name="T91"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448">
                  <a:moveTo>
                    <a:pt x="2" y="119"/>
                  </a:moveTo>
                  <a:cubicBezTo>
                    <a:pt x="2" y="105"/>
                    <a:pt x="2" y="105"/>
                    <a:pt x="2" y="105"/>
                  </a:cubicBezTo>
                  <a:cubicBezTo>
                    <a:pt x="80" y="105"/>
                    <a:pt x="80" y="105"/>
                    <a:pt x="80" y="105"/>
                  </a:cubicBezTo>
                  <a:cubicBezTo>
                    <a:pt x="86" y="105"/>
                    <a:pt x="94" y="106"/>
                    <a:pt x="103" y="107"/>
                  </a:cubicBezTo>
                  <a:cubicBezTo>
                    <a:pt x="103" y="106"/>
                    <a:pt x="103" y="106"/>
                    <a:pt x="103" y="106"/>
                  </a:cubicBezTo>
                  <a:cubicBezTo>
                    <a:pt x="97" y="105"/>
                    <a:pt x="94" y="104"/>
                    <a:pt x="91" y="103"/>
                  </a:cubicBezTo>
                  <a:cubicBezTo>
                    <a:pt x="2" y="63"/>
                    <a:pt x="2" y="63"/>
                    <a:pt x="2" y="63"/>
                  </a:cubicBezTo>
                  <a:cubicBezTo>
                    <a:pt x="2" y="56"/>
                    <a:pt x="2" y="56"/>
                    <a:pt x="2" y="56"/>
                  </a:cubicBezTo>
                  <a:cubicBezTo>
                    <a:pt x="91" y="16"/>
                    <a:pt x="91" y="16"/>
                    <a:pt x="91" y="16"/>
                  </a:cubicBezTo>
                  <a:cubicBezTo>
                    <a:pt x="93" y="15"/>
                    <a:pt x="97" y="14"/>
                    <a:pt x="103" y="13"/>
                  </a:cubicBezTo>
                  <a:cubicBezTo>
                    <a:pt x="103" y="12"/>
                    <a:pt x="103" y="12"/>
                    <a:pt x="103" y="12"/>
                  </a:cubicBezTo>
                  <a:cubicBezTo>
                    <a:pt x="98" y="13"/>
                    <a:pt x="90" y="13"/>
                    <a:pt x="80" y="13"/>
                  </a:cubicBezTo>
                  <a:cubicBezTo>
                    <a:pt x="2" y="13"/>
                    <a:pt x="2" y="13"/>
                    <a:pt x="2" y="13"/>
                  </a:cubicBezTo>
                  <a:cubicBezTo>
                    <a:pt x="2" y="0"/>
                    <a:pt x="2" y="0"/>
                    <a:pt x="2" y="0"/>
                  </a:cubicBezTo>
                  <a:cubicBezTo>
                    <a:pt x="118" y="0"/>
                    <a:pt x="118" y="0"/>
                    <a:pt x="118" y="0"/>
                  </a:cubicBezTo>
                  <a:cubicBezTo>
                    <a:pt x="118" y="18"/>
                    <a:pt x="118" y="18"/>
                    <a:pt x="118" y="18"/>
                  </a:cubicBezTo>
                  <a:cubicBezTo>
                    <a:pt x="37" y="54"/>
                    <a:pt x="37" y="54"/>
                    <a:pt x="37" y="54"/>
                  </a:cubicBezTo>
                  <a:cubicBezTo>
                    <a:pt x="31" y="57"/>
                    <a:pt x="26" y="58"/>
                    <a:pt x="23" y="59"/>
                  </a:cubicBezTo>
                  <a:cubicBezTo>
                    <a:pt x="23" y="60"/>
                    <a:pt x="23" y="60"/>
                    <a:pt x="23" y="60"/>
                  </a:cubicBezTo>
                  <a:cubicBezTo>
                    <a:pt x="29" y="62"/>
                    <a:pt x="34" y="64"/>
                    <a:pt x="37" y="65"/>
                  </a:cubicBezTo>
                  <a:cubicBezTo>
                    <a:pt x="118" y="102"/>
                    <a:pt x="118" y="102"/>
                    <a:pt x="118" y="102"/>
                  </a:cubicBezTo>
                  <a:cubicBezTo>
                    <a:pt x="118" y="119"/>
                    <a:pt x="118" y="119"/>
                    <a:pt x="118" y="119"/>
                  </a:cubicBezTo>
                  <a:lnTo>
                    <a:pt x="2" y="119"/>
                  </a:lnTo>
                  <a:close/>
                  <a:moveTo>
                    <a:pt x="2" y="212"/>
                  </a:moveTo>
                  <a:cubicBezTo>
                    <a:pt x="2" y="150"/>
                    <a:pt x="2" y="150"/>
                    <a:pt x="2" y="150"/>
                  </a:cubicBezTo>
                  <a:cubicBezTo>
                    <a:pt x="118" y="150"/>
                    <a:pt x="118" y="150"/>
                    <a:pt x="118" y="150"/>
                  </a:cubicBezTo>
                  <a:cubicBezTo>
                    <a:pt x="118" y="209"/>
                    <a:pt x="118" y="209"/>
                    <a:pt x="118" y="209"/>
                  </a:cubicBezTo>
                  <a:cubicBezTo>
                    <a:pt x="106" y="209"/>
                    <a:pt x="106" y="209"/>
                    <a:pt x="106" y="209"/>
                  </a:cubicBezTo>
                  <a:cubicBezTo>
                    <a:pt x="106" y="163"/>
                    <a:pt x="106" y="163"/>
                    <a:pt x="106" y="163"/>
                  </a:cubicBezTo>
                  <a:cubicBezTo>
                    <a:pt x="67" y="163"/>
                    <a:pt x="67" y="163"/>
                    <a:pt x="67" y="163"/>
                  </a:cubicBezTo>
                  <a:cubicBezTo>
                    <a:pt x="67" y="206"/>
                    <a:pt x="67" y="206"/>
                    <a:pt x="67" y="206"/>
                  </a:cubicBezTo>
                  <a:cubicBezTo>
                    <a:pt x="55" y="206"/>
                    <a:pt x="55" y="206"/>
                    <a:pt x="55" y="206"/>
                  </a:cubicBezTo>
                  <a:cubicBezTo>
                    <a:pt x="55" y="163"/>
                    <a:pt x="55" y="163"/>
                    <a:pt x="55" y="163"/>
                  </a:cubicBezTo>
                  <a:cubicBezTo>
                    <a:pt x="14" y="163"/>
                    <a:pt x="14" y="163"/>
                    <a:pt x="14" y="163"/>
                  </a:cubicBezTo>
                  <a:cubicBezTo>
                    <a:pt x="14" y="212"/>
                    <a:pt x="14" y="212"/>
                    <a:pt x="14" y="212"/>
                  </a:cubicBezTo>
                  <a:lnTo>
                    <a:pt x="2" y="212"/>
                  </a:lnTo>
                  <a:close/>
                  <a:moveTo>
                    <a:pt x="2" y="234"/>
                  </a:moveTo>
                  <a:cubicBezTo>
                    <a:pt x="2" y="248"/>
                    <a:pt x="2" y="248"/>
                    <a:pt x="2" y="248"/>
                  </a:cubicBezTo>
                  <a:cubicBezTo>
                    <a:pt x="51" y="248"/>
                    <a:pt x="51" y="248"/>
                    <a:pt x="51" y="248"/>
                  </a:cubicBezTo>
                  <a:cubicBezTo>
                    <a:pt x="51" y="259"/>
                    <a:pt x="51" y="259"/>
                    <a:pt x="51" y="259"/>
                  </a:cubicBezTo>
                  <a:cubicBezTo>
                    <a:pt x="51" y="261"/>
                    <a:pt x="51" y="264"/>
                    <a:pt x="50" y="266"/>
                  </a:cubicBezTo>
                  <a:cubicBezTo>
                    <a:pt x="50" y="268"/>
                    <a:pt x="49" y="270"/>
                    <a:pt x="47" y="272"/>
                  </a:cubicBezTo>
                  <a:cubicBezTo>
                    <a:pt x="46" y="273"/>
                    <a:pt x="44" y="275"/>
                    <a:pt x="42" y="277"/>
                  </a:cubicBezTo>
                  <a:cubicBezTo>
                    <a:pt x="40" y="278"/>
                    <a:pt x="37" y="280"/>
                    <a:pt x="34" y="282"/>
                  </a:cubicBezTo>
                  <a:cubicBezTo>
                    <a:pt x="2" y="301"/>
                    <a:pt x="2" y="301"/>
                    <a:pt x="2" y="301"/>
                  </a:cubicBezTo>
                  <a:cubicBezTo>
                    <a:pt x="2" y="318"/>
                    <a:pt x="2" y="318"/>
                    <a:pt x="2" y="318"/>
                  </a:cubicBezTo>
                  <a:cubicBezTo>
                    <a:pt x="37" y="296"/>
                    <a:pt x="37" y="296"/>
                    <a:pt x="37" y="296"/>
                  </a:cubicBezTo>
                  <a:cubicBezTo>
                    <a:pt x="39" y="294"/>
                    <a:pt x="41" y="293"/>
                    <a:pt x="43" y="292"/>
                  </a:cubicBezTo>
                  <a:cubicBezTo>
                    <a:pt x="45" y="290"/>
                    <a:pt x="47" y="289"/>
                    <a:pt x="49" y="288"/>
                  </a:cubicBezTo>
                  <a:cubicBezTo>
                    <a:pt x="50" y="286"/>
                    <a:pt x="51" y="285"/>
                    <a:pt x="52" y="284"/>
                  </a:cubicBezTo>
                  <a:cubicBezTo>
                    <a:pt x="54" y="282"/>
                    <a:pt x="55" y="280"/>
                    <a:pt x="55" y="278"/>
                  </a:cubicBezTo>
                  <a:cubicBezTo>
                    <a:pt x="56" y="278"/>
                    <a:pt x="56" y="278"/>
                    <a:pt x="56" y="278"/>
                  </a:cubicBezTo>
                  <a:cubicBezTo>
                    <a:pt x="57" y="282"/>
                    <a:pt x="58" y="286"/>
                    <a:pt x="60" y="289"/>
                  </a:cubicBezTo>
                  <a:cubicBezTo>
                    <a:pt x="62" y="292"/>
                    <a:pt x="64" y="295"/>
                    <a:pt x="67" y="297"/>
                  </a:cubicBezTo>
                  <a:cubicBezTo>
                    <a:pt x="70" y="300"/>
                    <a:pt x="73" y="301"/>
                    <a:pt x="76" y="303"/>
                  </a:cubicBezTo>
                  <a:cubicBezTo>
                    <a:pt x="79" y="304"/>
                    <a:pt x="83" y="304"/>
                    <a:pt x="87" y="304"/>
                  </a:cubicBezTo>
                  <a:cubicBezTo>
                    <a:pt x="92" y="304"/>
                    <a:pt x="97" y="303"/>
                    <a:pt x="101" y="302"/>
                  </a:cubicBezTo>
                  <a:cubicBezTo>
                    <a:pt x="105" y="300"/>
                    <a:pt x="108" y="297"/>
                    <a:pt x="111" y="294"/>
                  </a:cubicBezTo>
                  <a:cubicBezTo>
                    <a:pt x="113" y="291"/>
                    <a:pt x="115" y="287"/>
                    <a:pt x="116" y="283"/>
                  </a:cubicBezTo>
                  <a:cubicBezTo>
                    <a:pt x="118" y="279"/>
                    <a:pt x="118" y="274"/>
                    <a:pt x="118" y="269"/>
                  </a:cubicBezTo>
                  <a:cubicBezTo>
                    <a:pt x="118" y="234"/>
                    <a:pt x="118" y="234"/>
                    <a:pt x="118" y="234"/>
                  </a:cubicBezTo>
                  <a:lnTo>
                    <a:pt x="2" y="234"/>
                  </a:lnTo>
                  <a:close/>
                  <a:moveTo>
                    <a:pt x="106" y="266"/>
                  </a:moveTo>
                  <a:cubicBezTo>
                    <a:pt x="106" y="274"/>
                    <a:pt x="104" y="280"/>
                    <a:pt x="101" y="284"/>
                  </a:cubicBezTo>
                  <a:cubicBezTo>
                    <a:pt x="97" y="288"/>
                    <a:pt x="92" y="290"/>
                    <a:pt x="86" y="290"/>
                  </a:cubicBezTo>
                  <a:cubicBezTo>
                    <a:pt x="83" y="290"/>
                    <a:pt x="79" y="289"/>
                    <a:pt x="77" y="288"/>
                  </a:cubicBezTo>
                  <a:cubicBezTo>
                    <a:pt x="74" y="287"/>
                    <a:pt x="71" y="285"/>
                    <a:pt x="70" y="283"/>
                  </a:cubicBezTo>
                  <a:cubicBezTo>
                    <a:pt x="68" y="281"/>
                    <a:pt x="66" y="279"/>
                    <a:pt x="65" y="276"/>
                  </a:cubicBezTo>
                  <a:cubicBezTo>
                    <a:pt x="64" y="273"/>
                    <a:pt x="64" y="270"/>
                    <a:pt x="64" y="266"/>
                  </a:cubicBezTo>
                  <a:cubicBezTo>
                    <a:pt x="64" y="248"/>
                    <a:pt x="64" y="248"/>
                    <a:pt x="64" y="248"/>
                  </a:cubicBezTo>
                  <a:cubicBezTo>
                    <a:pt x="106" y="248"/>
                    <a:pt x="106" y="248"/>
                    <a:pt x="106" y="248"/>
                  </a:cubicBezTo>
                  <a:lnTo>
                    <a:pt x="106" y="266"/>
                  </a:lnTo>
                  <a:close/>
                  <a:moveTo>
                    <a:pt x="6" y="411"/>
                  </a:moveTo>
                  <a:cubicBezTo>
                    <a:pt x="2" y="402"/>
                    <a:pt x="0" y="391"/>
                    <a:pt x="0" y="379"/>
                  </a:cubicBezTo>
                  <a:cubicBezTo>
                    <a:pt x="0" y="362"/>
                    <a:pt x="5" y="349"/>
                    <a:pt x="16" y="339"/>
                  </a:cubicBezTo>
                  <a:cubicBezTo>
                    <a:pt x="26" y="329"/>
                    <a:pt x="40" y="324"/>
                    <a:pt x="58" y="324"/>
                  </a:cubicBezTo>
                  <a:cubicBezTo>
                    <a:pt x="76" y="324"/>
                    <a:pt x="91" y="329"/>
                    <a:pt x="103" y="341"/>
                  </a:cubicBezTo>
                  <a:cubicBezTo>
                    <a:pt x="115" y="352"/>
                    <a:pt x="120" y="366"/>
                    <a:pt x="120" y="383"/>
                  </a:cubicBezTo>
                  <a:cubicBezTo>
                    <a:pt x="120" y="394"/>
                    <a:pt x="119" y="404"/>
                    <a:pt x="115" y="411"/>
                  </a:cubicBezTo>
                  <a:cubicBezTo>
                    <a:pt x="101" y="411"/>
                    <a:pt x="101" y="411"/>
                    <a:pt x="101" y="411"/>
                  </a:cubicBezTo>
                  <a:cubicBezTo>
                    <a:pt x="106" y="403"/>
                    <a:pt x="108" y="393"/>
                    <a:pt x="108" y="383"/>
                  </a:cubicBezTo>
                  <a:cubicBezTo>
                    <a:pt x="108" y="370"/>
                    <a:pt x="103" y="359"/>
                    <a:pt x="94" y="351"/>
                  </a:cubicBezTo>
                  <a:cubicBezTo>
                    <a:pt x="85" y="342"/>
                    <a:pt x="74" y="338"/>
                    <a:pt x="59" y="338"/>
                  </a:cubicBezTo>
                  <a:cubicBezTo>
                    <a:pt x="44" y="338"/>
                    <a:pt x="33" y="342"/>
                    <a:pt x="25" y="350"/>
                  </a:cubicBezTo>
                  <a:cubicBezTo>
                    <a:pt x="16" y="358"/>
                    <a:pt x="12" y="368"/>
                    <a:pt x="12" y="380"/>
                  </a:cubicBezTo>
                  <a:cubicBezTo>
                    <a:pt x="12" y="392"/>
                    <a:pt x="14" y="402"/>
                    <a:pt x="20" y="411"/>
                  </a:cubicBezTo>
                  <a:lnTo>
                    <a:pt x="6" y="411"/>
                  </a:lnTo>
                  <a:close/>
                  <a:moveTo>
                    <a:pt x="2" y="448"/>
                  </a:moveTo>
                  <a:cubicBezTo>
                    <a:pt x="2" y="435"/>
                    <a:pt x="2" y="435"/>
                    <a:pt x="2" y="435"/>
                  </a:cubicBezTo>
                  <a:cubicBezTo>
                    <a:pt x="118" y="435"/>
                    <a:pt x="118" y="435"/>
                    <a:pt x="118" y="435"/>
                  </a:cubicBezTo>
                  <a:cubicBezTo>
                    <a:pt x="118" y="448"/>
                    <a:pt x="118" y="448"/>
                    <a:pt x="118" y="448"/>
                  </a:cubicBezTo>
                  <a:lnTo>
                    <a:pt x="2" y="448"/>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1" name="Freeform 227">
              <a:extLst>
                <a:ext uri="{FF2B5EF4-FFF2-40B4-BE49-F238E27FC236}">
                  <a16:creationId xmlns:a16="http://schemas.microsoft.com/office/drawing/2014/main" id="{E366E218-F2FB-8645-EA18-AC334E62B8C8}"/>
                </a:ext>
              </a:extLst>
            </p:cNvPr>
            <p:cNvSpPr>
              <a:spLocks noEditPoints="1"/>
            </p:cNvSpPr>
            <p:nvPr/>
          </p:nvSpPr>
          <p:spPr bwMode="auto">
            <a:xfrm>
              <a:off x="1569091" y="6261595"/>
              <a:ext cx="1549105" cy="220936"/>
            </a:xfrm>
            <a:custGeom>
              <a:avLst/>
              <a:gdLst>
                <a:gd name="T0" fmla="*/ 4 w 513"/>
                <a:gd name="T1" fmla="*/ 61 h 73"/>
                <a:gd name="T2" fmla="*/ 19 w 513"/>
                <a:gd name="T3" fmla="*/ 65 h 73"/>
                <a:gd name="T4" fmla="*/ 33 w 513"/>
                <a:gd name="T5" fmla="*/ 49 h 73"/>
                <a:gd name="T6" fmla="*/ 17 w 513"/>
                <a:gd name="T7" fmla="*/ 39 h 73"/>
                <a:gd name="T8" fmla="*/ 1 w 513"/>
                <a:gd name="T9" fmla="*/ 26 h 73"/>
                <a:gd name="T10" fmla="*/ 8 w 513"/>
                <a:gd name="T11" fmla="*/ 5 h 73"/>
                <a:gd name="T12" fmla="*/ 39 w 513"/>
                <a:gd name="T13" fmla="*/ 3 h 73"/>
                <a:gd name="T14" fmla="*/ 18 w 513"/>
                <a:gd name="T15" fmla="*/ 8 h 73"/>
                <a:gd name="T16" fmla="*/ 9 w 513"/>
                <a:gd name="T17" fmla="*/ 18 h 73"/>
                <a:gd name="T18" fmla="*/ 17 w 513"/>
                <a:gd name="T19" fmla="*/ 29 h 73"/>
                <a:gd name="T20" fmla="*/ 37 w 513"/>
                <a:gd name="T21" fmla="*/ 41 h 73"/>
                <a:gd name="T22" fmla="*/ 40 w 513"/>
                <a:gd name="T23" fmla="*/ 62 h 73"/>
                <a:gd name="T24" fmla="*/ 17 w 513"/>
                <a:gd name="T25" fmla="*/ 73 h 73"/>
                <a:gd name="T26" fmla="*/ 4 w 513"/>
                <a:gd name="T27" fmla="*/ 70 h 73"/>
                <a:gd name="T28" fmla="*/ 75 w 513"/>
                <a:gd name="T29" fmla="*/ 1 h 73"/>
                <a:gd name="T30" fmla="*/ 64 w 513"/>
                <a:gd name="T31" fmla="*/ 52 h 73"/>
                <a:gd name="T32" fmla="*/ 111 w 513"/>
                <a:gd name="T33" fmla="*/ 71 h 73"/>
                <a:gd name="T34" fmla="*/ 78 w 513"/>
                <a:gd name="T35" fmla="*/ 14 h 73"/>
                <a:gd name="T36" fmla="*/ 80 w 513"/>
                <a:gd name="T37" fmla="*/ 14 h 73"/>
                <a:gd name="T38" fmla="*/ 157 w 513"/>
                <a:gd name="T39" fmla="*/ 71 h 73"/>
                <a:gd name="T40" fmla="*/ 129 w 513"/>
                <a:gd name="T41" fmla="*/ 1 h 73"/>
                <a:gd name="T42" fmla="*/ 157 w 513"/>
                <a:gd name="T43" fmla="*/ 71 h 73"/>
                <a:gd name="T44" fmla="*/ 231 w 513"/>
                <a:gd name="T45" fmla="*/ 24 h 73"/>
                <a:gd name="T46" fmla="*/ 230 w 513"/>
                <a:gd name="T47" fmla="*/ 18 h 73"/>
                <a:gd name="T48" fmla="*/ 178 w 513"/>
                <a:gd name="T49" fmla="*/ 18 h 73"/>
                <a:gd name="T50" fmla="*/ 176 w 513"/>
                <a:gd name="T51" fmla="*/ 24 h 73"/>
                <a:gd name="T52" fmla="*/ 168 w 513"/>
                <a:gd name="T53" fmla="*/ 1 h 73"/>
                <a:gd name="T54" fmla="*/ 204 w 513"/>
                <a:gd name="T55" fmla="*/ 59 h 73"/>
                <a:gd name="T56" fmla="*/ 229 w 513"/>
                <a:gd name="T57" fmla="*/ 1 h 73"/>
                <a:gd name="T58" fmla="*/ 285 w 513"/>
                <a:gd name="T59" fmla="*/ 1 h 73"/>
                <a:gd name="T60" fmla="*/ 259 w 513"/>
                <a:gd name="T61" fmla="*/ 71 h 73"/>
                <a:gd name="T62" fmla="*/ 303 w 513"/>
                <a:gd name="T63" fmla="*/ 71 h 73"/>
                <a:gd name="T64" fmla="*/ 269 w 513"/>
                <a:gd name="T65" fmla="*/ 44 h 73"/>
                <a:gd name="T66" fmla="*/ 281 w 513"/>
                <a:gd name="T67" fmla="*/ 10 h 73"/>
                <a:gd name="T68" fmla="*/ 269 w 513"/>
                <a:gd name="T69" fmla="*/ 44 h 73"/>
                <a:gd name="T70" fmla="*/ 336 w 513"/>
                <a:gd name="T71" fmla="*/ 71 h 73"/>
                <a:gd name="T72" fmla="*/ 308 w 513"/>
                <a:gd name="T73" fmla="*/ 9 h 73"/>
                <a:gd name="T74" fmla="*/ 357 w 513"/>
                <a:gd name="T75" fmla="*/ 9 h 73"/>
                <a:gd name="T76" fmla="*/ 395 w 513"/>
                <a:gd name="T77" fmla="*/ 1 h 73"/>
                <a:gd name="T78" fmla="*/ 403 w 513"/>
                <a:gd name="T79" fmla="*/ 45 h 73"/>
                <a:gd name="T80" fmla="*/ 438 w 513"/>
                <a:gd name="T81" fmla="*/ 22 h 73"/>
                <a:gd name="T82" fmla="*/ 412 w 513"/>
                <a:gd name="T83" fmla="*/ 37 h 73"/>
                <a:gd name="T84" fmla="*/ 413 w 513"/>
                <a:gd name="T85" fmla="*/ 9 h 73"/>
                <a:gd name="T86" fmla="*/ 504 w 513"/>
                <a:gd name="T87" fmla="*/ 10 h 73"/>
                <a:gd name="T88" fmla="*/ 446 w 513"/>
                <a:gd name="T89" fmla="*/ 37 h 73"/>
                <a:gd name="T90" fmla="*/ 504 w 513"/>
                <a:gd name="T91" fmla="*/ 63 h 73"/>
                <a:gd name="T92" fmla="*/ 497 w 513"/>
                <a:gd name="T93" fmla="*/ 58 h 73"/>
                <a:gd name="T94" fmla="*/ 455 w 513"/>
                <a:gd name="T95" fmla="*/ 36 h 73"/>
                <a:gd name="T96" fmla="*/ 498 w 513"/>
                <a:gd name="T9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3" h="73">
                  <a:moveTo>
                    <a:pt x="0" y="69"/>
                  </a:moveTo>
                  <a:cubicBezTo>
                    <a:pt x="0" y="59"/>
                    <a:pt x="0" y="59"/>
                    <a:pt x="0" y="59"/>
                  </a:cubicBezTo>
                  <a:cubicBezTo>
                    <a:pt x="1" y="60"/>
                    <a:pt x="2" y="61"/>
                    <a:pt x="4" y="61"/>
                  </a:cubicBezTo>
                  <a:cubicBezTo>
                    <a:pt x="5" y="62"/>
                    <a:pt x="7" y="63"/>
                    <a:pt x="9" y="63"/>
                  </a:cubicBezTo>
                  <a:cubicBezTo>
                    <a:pt x="11" y="64"/>
                    <a:pt x="12" y="64"/>
                    <a:pt x="14" y="65"/>
                  </a:cubicBezTo>
                  <a:cubicBezTo>
                    <a:pt x="16" y="65"/>
                    <a:pt x="17" y="65"/>
                    <a:pt x="19" y="65"/>
                  </a:cubicBezTo>
                  <a:cubicBezTo>
                    <a:pt x="24" y="65"/>
                    <a:pt x="28" y="64"/>
                    <a:pt x="30" y="62"/>
                  </a:cubicBezTo>
                  <a:cubicBezTo>
                    <a:pt x="33" y="60"/>
                    <a:pt x="34" y="58"/>
                    <a:pt x="34" y="54"/>
                  </a:cubicBezTo>
                  <a:cubicBezTo>
                    <a:pt x="34" y="52"/>
                    <a:pt x="33" y="51"/>
                    <a:pt x="33" y="49"/>
                  </a:cubicBezTo>
                  <a:cubicBezTo>
                    <a:pt x="32" y="48"/>
                    <a:pt x="31" y="47"/>
                    <a:pt x="29" y="45"/>
                  </a:cubicBezTo>
                  <a:cubicBezTo>
                    <a:pt x="28" y="44"/>
                    <a:pt x="26" y="43"/>
                    <a:pt x="24" y="42"/>
                  </a:cubicBezTo>
                  <a:cubicBezTo>
                    <a:pt x="22" y="41"/>
                    <a:pt x="20" y="40"/>
                    <a:pt x="17" y="39"/>
                  </a:cubicBezTo>
                  <a:cubicBezTo>
                    <a:pt x="15" y="38"/>
                    <a:pt x="13" y="36"/>
                    <a:pt x="11" y="35"/>
                  </a:cubicBezTo>
                  <a:cubicBezTo>
                    <a:pt x="8" y="34"/>
                    <a:pt x="7" y="32"/>
                    <a:pt x="5" y="31"/>
                  </a:cubicBezTo>
                  <a:cubicBezTo>
                    <a:pt x="3" y="29"/>
                    <a:pt x="2" y="28"/>
                    <a:pt x="1" y="26"/>
                  </a:cubicBezTo>
                  <a:cubicBezTo>
                    <a:pt x="0" y="24"/>
                    <a:pt x="0" y="21"/>
                    <a:pt x="0" y="19"/>
                  </a:cubicBezTo>
                  <a:cubicBezTo>
                    <a:pt x="0" y="16"/>
                    <a:pt x="1" y="13"/>
                    <a:pt x="2" y="11"/>
                  </a:cubicBezTo>
                  <a:cubicBezTo>
                    <a:pt x="4" y="8"/>
                    <a:pt x="5" y="6"/>
                    <a:pt x="8" y="5"/>
                  </a:cubicBezTo>
                  <a:cubicBezTo>
                    <a:pt x="10" y="3"/>
                    <a:pt x="13" y="2"/>
                    <a:pt x="15" y="1"/>
                  </a:cubicBezTo>
                  <a:cubicBezTo>
                    <a:pt x="18" y="1"/>
                    <a:pt x="21" y="0"/>
                    <a:pt x="24" y="0"/>
                  </a:cubicBezTo>
                  <a:cubicBezTo>
                    <a:pt x="31" y="0"/>
                    <a:pt x="36" y="1"/>
                    <a:pt x="39" y="3"/>
                  </a:cubicBezTo>
                  <a:cubicBezTo>
                    <a:pt x="39" y="12"/>
                    <a:pt x="39" y="12"/>
                    <a:pt x="39" y="12"/>
                  </a:cubicBezTo>
                  <a:cubicBezTo>
                    <a:pt x="35" y="9"/>
                    <a:pt x="30" y="8"/>
                    <a:pt x="24" y="8"/>
                  </a:cubicBezTo>
                  <a:cubicBezTo>
                    <a:pt x="22" y="8"/>
                    <a:pt x="20" y="8"/>
                    <a:pt x="18" y="8"/>
                  </a:cubicBezTo>
                  <a:cubicBezTo>
                    <a:pt x="16" y="8"/>
                    <a:pt x="15" y="9"/>
                    <a:pt x="13" y="10"/>
                  </a:cubicBezTo>
                  <a:cubicBezTo>
                    <a:pt x="12" y="11"/>
                    <a:pt x="11" y="12"/>
                    <a:pt x="10" y="13"/>
                  </a:cubicBezTo>
                  <a:cubicBezTo>
                    <a:pt x="9" y="15"/>
                    <a:pt x="9" y="16"/>
                    <a:pt x="9" y="18"/>
                  </a:cubicBezTo>
                  <a:cubicBezTo>
                    <a:pt x="9" y="20"/>
                    <a:pt x="9" y="21"/>
                    <a:pt x="10" y="23"/>
                  </a:cubicBezTo>
                  <a:cubicBezTo>
                    <a:pt x="10" y="24"/>
                    <a:pt x="11" y="25"/>
                    <a:pt x="13" y="26"/>
                  </a:cubicBezTo>
                  <a:cubicBezTo>
                    <a:pt x="14" y="27"/>
                    <a:pt x="15" y="28"/>
                    <a:pt x="17" y="29"/>
                  </a:cubicBezTo>
                  <a:cubicBezTo>
                    <a:pt x="19" y="30"/>
                    <a:pt x="21" y="32"/>
                    <a:pt x="24" y="33"/>
                  </a:cubicBezTo>
                  <a:cubicBezTo>
                    <a:pt x="26" y="34"/>
                    <a:pt x="29" y="35"/>
                    <a:pt x="31" y="37"/>
                  </a:cubicBezTo>
                  <a:cubicBezTo>
                    <a:pt x="33" y="38"/>
                    <a:pt x="35" y="40"/>
                    <a:pt x="37" y="41"/>
                  </a:cubicBezTo>
                  <a:cubicBezTo>
                    <a:pt x="39" y="43"/>
                    <a:pt x="40" y="45"/>
                    <a:pt x="41" y="47"/>
                  </a:cubicBezTo>
                  <a:cubicBezTo>
                    <a:pt x="42" y="49"/>
                    <a:pt x="42" y="51"/>
                    <a:pt x="42" y="54"/>
                  </a:cubicBezTo>
                  <a:cubicBezTo>
                    <a:pt x="42" y="57"/>
                    <a:pt x="42" y="60"/>
                    <a:pt x="40" y="62"/>
                  </a:cubicBezTo>
                  <a:cubicBezTo>
                    <a:pt x="39" y="65"/>
                    <a:pt x="37" y="67"/>
                    <a:pt x="35" y="68"/>
                  </a:cubicBezTo>
                  <a:cubicBezTo>
                    <a:pt x="33" y="70"/>
                    <a:pt x="30" y="71"/>
                    <a:pt x="27" y="72"/>
                  </a:cubicBezTo>
                  <a:cubicBezTo>
                    <a:pt x="24" y="72"/>
                    <a:pt x="21" y="73"/>
                    <a:pt x="17" y="73"/>
                  </a:cubicBezTo>
                  <a:cubicBezTo>
                    <a:pt x="16" y="73"/>
                    <a:pt x="15" y="72"/>
                    <a:pt x="13" y="72"/>
                  </a:cubicBezTo>
                  <a:cubicBezTo>
                    <a:pt x="12" y="72"/>
                    <a:pt x="10" y="72"/>
                    <a:pt x="8" y="71"/>
                  </a:cubicBezTo>
                  <a:cubicBezTo>
                    <a:pt x="7" y="71"/>
                    <a:pt x="5" y="71"/>
                    <a:pt x="4" y="70"/>
                  </a:cubicBezTo>
                  <a:cubicBezTo>
                    <a:pt x="2" y="70"/>
                    <a:pt x="1" y="69"/>
                    <a:pt x="0" y="69"/>
                  </a:cubicBezTo>
                  <a:close/>
                  <a:moveTo>
                    <a:pt x="84" y="1"/>
                  </a:moveTo>
                  <a:cubicBezTo>
                    <a:pt x="75" y="1"/>
                    <a:pt x="75" y="1"/>
                    <a:pt x="75" y="1"/>
                  </a:cubicBezTo>
                  <a:cubicBezTo>
                    <a:pt x="48" y="71"/>
                    <a:pt x="48" y="71"/>
                    <a:pt x="48" y="71"/>
                  </a:cubicBezTo>
                  <a:cubicBezTo>
                    <a:pt x="57" y="71"/>
                    <a:pt x="57" y="71"/>
                    <a:pt x="57" y="71"/>
                  </a:cubicBezTo>
                  <a:cubicBezTo>
                    <a:pt x="64" y="52"/>
                    <a:pt x="64" y="52"/>
                    <a:pt x="64" y="52"/>
                  </a:cubicBezTo>
                  <a:cubicBezTo>
                    <a:pt x="94" y="52"/>
                    <a:pt x="94" y="52"/>
                    <a:pt x="94" y="52"/>
                  </a:cubicBezTo>
                  <a:cubicBezTo>
                    <a:pt x="101" y="71"/>
                    <a:pt x="101" y="71"/>
                    <a:pt x="101" y="71"/>
                  </a:cubicBezTo>
                  <a:cubicBezTo>
                    <a:pt x="111" y="71"/>
                    <a:pt x="111" y="71"/>
                    <a:pt x="111" y="71"/>
                  </a:cubicBezTo>
                  <a:lnTo>
                    <a:pt x="84" y="1"/>
                  </a:lnTo>
                  <a:close/>
                  <a:moveTo>
                    <a:pt x="67" y="44"/>
                  </a:moveTo>
                  <a:cubicBezTo>
                    <a:pt x="78" y="14"/>
                    <a:pt x="78" y="14"/>
                    <a:pt x="78" y="14"/>
                  </a:cubicBezTo>
                  <a:cubicBezTo>
                    <a:pt x="78" y="13"/>
                    <a:pt x="79" y="12"/>
                    <a:pt x="79" y="10"/>
                  </a:cubicBezTo>
                  <a:cubicBezTo>
                    <a:pt x="79" y="10"/>
                    <a:pt x="79" y="10"/>
                    <a:pt x="79" y="10"/>
                  </a:cubicBezTo>
                  <a:cubicBezTo>
                    <a:pt x="80" y="12"/>
                    <a:pt x="80" y="14"/>
                    <a:pt x="80" y="14"/>
                  </a:cubicBezTo>
                  <a:cubicBezTo>
                    <a:pt x="91" y="44"/>
                    <a:pt x="91" y="44"/>
                    <a:pt x="91" y="44"/>
                  </a:cubicBezTo>
                  <a:lnTo>
                    <a:pt x="67" y="44"/>
                  </a:lnTo>
                  <a:close/>
                  <a:moveTo>
                    <a:pt x="157" y="71"/>
                  </a:moveTo>
                  <a:cubicBezTo>
                    <a:pt x="121" y="71"/>
                    <a:pt x="121" y="71"/>
                    <a:pt x="121" y="71"/>
                  </a:cubicBezTo>
                  <a:cubicBezTo>
                    <a:pt x="121" y="1"/>
                    <a:pt x="121" y="1"/>
                    <a:pt x="121" y="1"/>
                  </a:cubicBezTo>
                  <a:cubicBezTo>
                    <a:pt x="129" y="1"/>
                    <a:pt x="129" y="1"/>
                    <a:pt x="129" y="1"/>
                  </a:cubicBezTo>
                  <a:cubicBezTo>
                    <a:pt x="129" y="64"/>
                    <a:pt x="129" y="64"/>
                    <a:pt x="129" y="64"/>
                  </a:cubicBezTo>
                  <a:cubicBezTo>
                    <a:pt x="157" y="64"/>
                    <a:pt x="157" y="64"/>
                    <a:pt x="157" y="64"/>
                  </a:cubicBezTo>
                  <a:lnTo>
                    <a:pt x="157" y="71"/>
                  </a:lnTo>
                  <a:close/>
                  <a:moveTo>
                    <a:pt x="239" y="71"/>
                  </a:moveTo>
                  <a:cubicBezTo>
                    <a:pt x="231" y="71"/>
                    <a:pt x="231" y="71"/>
                    <a:pt x="231" y="71"/>
                  </a:cubicBezTo>
                  <a:cubicBezTo>
                    <a:pt x="231" y="24"/>
                    <a:pt x="231" y="24"/>
                    <a:pt x="231" y="24"/>
                  </a:cubicBezTo>
                  <a:cubicBezTo>
                    <a:pt x="231" y="21"/>
                    <a:pt x="231" y="16"/>
                    <a:pt x="232" y="11"/>
                  </a:cubicBezTo>
                  <a:cubicBezTo>
                    <a:pt x="232" y="11"/>
                    <a:pt x="232" y="11"/>
                    <a:pt x="232" y="11"/>
                  </a:cubicBezTo>
                  <a:cubicBezTo>
                    <a:pt x="231" y="14"/>
                    <a:pt x="230" y="16"/>
                    <a:pt x="230" y="18"/>
                  </a:cubicBezTo>
                  <a:cubicBezTo>
                    <a:pt x="206" y="71"/>
                    <a:pt x="206" y="71"/>
                    <a:pt x="206" y="71"/>
                  </a:cubicBezTo>
                  <a:cubicBezTo>
                    <a:pt x="202" y="71"/>
                    <a:pt x="202" y="71"/>
                    <a:pt x="202" y="71"/>
                  </a:cubicBezTo>
                  <a:cubicBezTo>
                    <a:pt x="178" y="18"/>
                    <a:pt x="178" y="18"/>
                    <a:pt x="178" y="18"/>
                  </a:cubicBezTo>
                  <a:cubicBezTo>
                    <a:pt x="177" y="16"/>
                    <a:pt x="176" y="14"/>
                    <a:pt x="176" y="11"/>
                  </a:cubicBezTo>
                  <a:cubicBezTo>
                    <a:pt x="176" y="11"/>
                    <a:pt x="176" y="11"/>
                    <a:pt x="176" y="11"/>
                  </a:cubicBezTo>
                  <a:cubicBezTo>
                    <a:pt x="176" y="14"/>
                    <a:pt x="176" y="18"/>
                    <a:pt x="176" y="24"/>
                  </a:cubicBezTo>
                  <a:cubicBezTo>
                    <a:pt x="176" y="71"/>
                    <a:pt x="176" y="71"/>
                    <a:pt x="176" y="71"/>
                  </a:cubicBezTo>
                  <a:cubicBezTo>
                    <a:pt x="168" y="71"/>
                    <a:pt x="168" y="71"/>
                    <a:pt x="168" y="71"/>
                  </a:cubicBezTo>
                  <a:cubicBezTo>
                    <a:pt x="168" y="1"/>
                    <a:pt x="168" y="1"/>
                    <a:pt x="168" y="1"/>
                  </a:cubicBezTo>
                  <a:cubicBezTo>
                    <a:pt x="179" y="1"/>
                    <a:pt x="179" y="1"/>
                    <a:pt x="179" y="1"/>
                  </a:cubicBezTo>
                  <a:cubicBezTo>
                    <a:pt x="200" y="50"/>
                    <a:pt x="200" y="50"/>
                    <a:pt x="200" y="50"/>
                  </a:cubicBezTo>
                  <a:cubicBezTo>
                    <a:pt x="202" y="54"/>
                    <a:pt x="203" y="57"/>
                    <a:pt x="204" y="59"/>
                  </a:cubicBezTo>
                  <a:cubicBezTo>
                    <a:pt x="204" y="59"/>
                    <a:pt x="204" y="59"/>
                    <a:pt x="204" y="59"/>
                  </a:cubicBezTo>
                  <a:cubicBezTo>
                    <a:pt x="205" y="55"/>
                    <a:pt x="206" y="52"/>
                    <a:pt x="207" y="50"/>
                  </a:cubicBezTo>
                  <a:cubicBezTo>
                    <a:pt x="229" y="1"/>
                    <a:pt x="229" y="1"/>
                    <a:pt x="229" y="1"/>
                  </a:cubicBezTo>
                  <a:cubicBezTo>
                    <a:pt x="239" y="1"/>
                    <a:pt x="239" y="1"/>
                    <a:pt x="239" y="1"/>
                  </a:cubicBezTo>
                  <a:lnTo>
                    <a:pt x="239" y="71"/>
                  </a:lnTo>
                  <a:close/>
                  <a:moveTo>
                    <a:pt x="285" y="1"/>
                  </a:moveTo>
                  <a:cubicBezTo>
                    <a:pt x="277" y="1"/>
                    <a:pt x="277" y="1"/>
                    <a:pt x="277" y="1"/>
                  </a:cubicBezTo>
                  <a:cubicBezTo>
                    <a:pt x="250" y="71"/>
                    <a:pt x="250" y="71"/>
                    <a:pt x="250" y="71"/>
                  </a:cubicBezTo>
                  <a:cubicBezTo>
                    <a:pt x="259" y="71"/>
                    <a:pt x="259" y="71"/>
                    <a:pt x="259" y="71"/>
                  </a:cubicBezTo>
                  <a:cubicBezTo>
                    <a:pt x="266" y="52"/>
                    <a:pt x="266" y="52"/>
                    <a:pt x="266" y="52"/>
                  </a:cubicBezTo>
                  <a:cubicBezTo>
                    <a:pt x="296" y="52"/>
                    <a:pt x="296" y="52"/>
                    <a:pt x="296" y="52"/>
                  </a:cubicBezTo>
                  <a:cubicBezTo>
                    <a:pt x="303" y="71"/>
                    <a:pt x="303" y="71"/>
                    <a:pt x="303" y="71"/>
                  </a:cubicBezTo>
                  <a:cubicBezTo>
                    <a:pt x="312" y="71"/>
                    <a:pt x="312" y="71"/>
                    <a:pt x="312" y="71"/>
                  </a:cubicBezTo>
                  <a:lnTo>
                    <a:pt x="285" y="1"/>
                  </a:lnTo>
                  <a:close/>
                  <a:moveTo>
                    <a:pt x="269" y="44"/>
                  </a:moveTo>
                  <a:cubicBezTo>
                    <a:pt x="279" y="14"/>
                    <a:pt x="279" y="14"/>
                    <a:pt x="279" y="14"/>
                  </a:cubicBezTo>
                  <a:cubicBezTo>
                    <a:pt x="280" y="13"/>
                    <a:pt x="280" y="12"/>
                    <a:pt x="281" y="10"/>
                  </a:cubicBezTo>
                  <a:cubicBezTo>
                    <a:pt x="281" y="10"/>
                    <a:pt x="281" y="10"/>
                    <a:pt x="281" y="10"/>
                  </a:cubicBezTo>
                  <a:cubicBezTo>
                    <a:pt x="281" y="12"/>
                    <a:pt x="282" y="14"/>
                    <a:pt x="282" y="14"/>
                  </a:cubicBezTo>
                  <a:cubicBezTo>
                    <a:pt x="293" y="44"/>
                    <a:pt x="293" y="44"/>
                    <a:pt x="293" y="44"/>
                  </a:cubicBezTo>
                  <a:lnTo>
                    <a:pt x="269" y="44"/>
                  </a:lnTo>
                  <a:close/>
                  <a:moveTo>
                    <a:pt x="357" y="9"/>
                  </a:moveTo>
                  <a:cubicBezTo>
                    <a:pt x="336" y="9"/>
                    <a:pt x="336" y="9"/>
                    <a:pt x="336" y="9"/>
                  </a:cubicBezTo>
                  <a:cubicBezTo>
                    <a:pt x="336" y="71"/>
                    <a:pt x="336" y="71"/>
                    <a:pt x="336" y="71"/>
                  </a:cubicBezTo>
                  <a:cubicBezTo>
                    <a:pt x="328" y="71"/>
                    <a:pt x="328" y="71"/>
                    <a:pt x="328" y="71"/>
                  </a:cubicBezTo>
                  <a:cubicBezTo>
                    <a:pt x="328" y="9"/>
                    <a:pt x="328" y="9"/>
                    <a:pt x="328" y="9"/>
                  </a:cubicBezTo>
                  <a:cubicBezTo>
                    <a:pt x="308" y="9"/>
                    <a:pt x="308" y="9"/>
                    <a:pt x="308" y="9"/>
                  </a:cubicBezTo>
                  <a:cubicBezTo>
                    <a:pt x="308" y="1"/>
                    <a:pt x="308" y="1"/>
                    <a:pt x="308" y="1"/>
                  </a:cubicBezTo>
                  <a:cubicBezTo>
                    <a:pt x="357" y="1"/>
                    <a:pt x="357" y="1"/>
                    <a:pt x="357" y="1"/>
                  </a:cubicBezTo>
                  <a:lnTo>
                    <a:pt x="357" y="9"/>
                  </a:lnTo>
                  <a:close/>
                  <a:moveTo>
                    <a:pt x="432" y="7"/>
                  </a:moveTo>
                  <a:cubicBezTo>
                    <a:pt x="428" y="3"/>
                    <a:pt x="422" y="1"/>
                    <a:pt x="414" y="1"/>
                  </a:cubicBezTo>
                  <a:cubicBezTo>
                    <a:pt x="395" y="1"/>
                    <a:pt x="395" y="1"/>
                    <a:pt x="395" y="1"/>
                  </a:cubicBezTo>
                  <a:cubicBezTo>
                    <a:pt x="395" y="71"/>
                    <a:pt x="395" y="71"/>
                    <a:pt x="395" y="71"/>
                  </a:cubicBezTo>
                  <a:cubicBezTo>
                    <a:pt x="403" y="71"/>
                    <a:pt x="403" y="71"/>
                    <a:pt x="403" y="71"/>
                  </a:cubicBezTo>
                  <a:cubicBezTo>
                    <a:pt x="403" y="45"/>
                    <a:pt x="403" y="45"/>
                    <a:pt x="403" y="45"/>
                  </a:cubicBezTo>
                  <a:cubicBezTo>
                    <a:pt x="412" y="45"/>
                    <a:pt x="412" y="45"/>
                    <a:pt x="412" y="45"/>
                  </a:cubicBezTo>
                  <a:cubicBezTo>
                    <a:pt x="420" y="45"/>
                    <a:pt x="426" y="43"/>
                    <a:pt x="431" y="39"/>
                  </a:cubicBezTo>
                  <a:cubicBezTo>
                    <a:pt x="436" y="34"/>
                    <a:pt x="438" y="29"/>
                    <a:pt x="438" y="22"/>
                  </a:cubicBezTo>
                  <a:cubicBezTo>
                    <a:pt x="438" y="16"/>
                    <a:pt x="436" y="10"/>
                    <a:pt x="432" y="7"/>
                  </a:cubicBezTo>
                  <a:close/>
                  <a:moveTo>
                    <a:pt x="425" y="34"/>
                  </a:moveTo>
                  <a:cubicBezTo>
                    <a:pt x="422" y="36"/>
                    <a:pt x="417" y="37"/>
                    <a:pt x="412" y="37"/>
                  </a:cubicBezTo>
                  <a:cubicBezTo>
                    <a:pt x="403" y="37"/>
                    <a:pt x="403" y="37"/>
                    <a:pt x="403" y="37"/>
                  </a:cubicBezTo>
                  <a:cubicBezTo>
                    <a:pt x="403" y="9"/>
                    <a:pt x="403" y="9"/>
                    <a:pt x="403" y="9"/>
                  </a:cubicBezTo>
                  <a:cubicBezTo>
                    <a:pt x="413" y="9"/>
                    <a:pt x="413" y="9"/>
                    <a:pt x="413" y="9"/>
                  </a:cubicBezTo>
                  <a:cubicBezTo>
                    <a:pt x="424" y="9"/>
                    <a:pt x="429" y="13"/>
                    <a:pt x="429" y="23"/>
                  </a:cubicBezTo>
                  <a:cubicBezTo>
                    <a:pt x="429" y="27"/>
                    <a:pt x="428" y="31"/>
                    <a:pt x="425" y="34"/>
                  </a:cubicBezTo>
                  <a:close/>
                  <a:moveTo>
                    <a:pt x="504" y="10"/>
                  </a:moveTo>
                  <a:cubicBezTo>
                    <a:pt x="498" y="3"/>
                    <a:pt x="490" y="0"/>
                    <a:pt x="480" y="0"/>
                  </a:cubicBezTo>
                  <a:cubicBezTo>
                    <a:pt x="470" y="0"/>
                    <a:pt x="462" y="3"/>
                    <a:pt x="456" y="10"/>
                  </a:cubicBezTo>
                  <a:cubicBezTo>
                    <a:pt x="450" y="17"/>
                    <a:pt x="446" y="26"/>
                    <a:pt x="446" y="37"/>
                  </a:cubicBezTo>
                  <a:cubicBezTo>
                    <a:pt x="446" y="48"/>
                    <a:pt x="449" y="56"/>
                    <a:pt x="455" y="63"/>
                  </a:cubicBezTo>
                  <a:cubicBezTo>
                    <a:pt x="461" y="69"/>
                    <a:pt x="469" y="73"/>
                    <a:pt x="479" y="73"/>
                  </a:cubicBezTo>
                  <a:cubicBezTo>
                    <a:pt x="489" y="73"/>
                    <a:pt x="498" y="69"/>
                    <a:pt x="504" y="63"/>
                  </a:cubicBezTo>
                  <a:cubicBezTo>
                    <a:pt x="510" y="56"/>
                    <a:pt x="513" y="47"/>
                    <a:pt x="513" y="35"/>
                  </a:cubicBezTo>
                  <a:cubicBezTo>
                    <a:pt x="513" y="25"/>
                    <a:pt x="510" y="16"/>
                    <a:pt x="504" y="10"/>
                  </a:cubicBezTo>
                  <a:close/>
                  <a:moveTo>
                    <a:pt x="497" y="58"/>
                  </a:moveTo>
                  <a:cubicBezTo>
                    <a:pt x="493" y="63"/>
                    <a:pt x="487" y="65"/>
                    <a:pt x="479" y="65"/>
                  </a:cubicBezTo>
                  <a:cubicBezTo>
                    <a:pt x="472" y="65"/>
                    <a:pt x="466" y="63"/>
                    <a:pt x="462" y="57"/>
                  </a:cubicBezTo>
                  <a:cubicBezTo>
                    <a:pt x="457" y="52"/>
                    <a:pt x="455" y="45"/>
                    <a:pt x="455" y="36"/>
                  </a:cubicBezTo>
                  <a:cubicBezTo>
                    <a:pt x="455" y="28"/>
                    <a:pt x="457" y="21"/>
                    <a:pt x="462" y="16"/>
                  </a:cubicBezTo>
                  <a:cubicBezTo>
                    <a:pt x="467" y="10"/>
                    <a:pt x="473" y="8"/>
                    <a:pt x="480" y="8"/>
                  </a:cubicBezTo>
                  <a:cubicBezTo>
                    <a:pt x="487" y="8"/>
                    <a:pt x="493" y="10"/>
                    <a:pt x="498" y="15"/>
                  </a:cubicBezTo>
                  <a:cubicBezTo>
                    <a:pt x="502" y="20"/>
                    <a:pt x="504" y="27"/>
                    <a:pt x="504" y="37"/>
                  </a:cubicBezTo>
                  <a:cubicBezTo>
                    <a:pt x="504" y="46"/>
                    <a:pt x="502" y="53"/>
                    <a:pt x="497" y="58"/>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2" name="Freeform 235">
              <a:extLst>
                <a:ext uri="{FF2B5EF4-FFF2-40B4-BE49-F238E27FC236}">
                  <a16:creationId xmlns:a16="http://schemas.microsoft.com/office/drawing/2014/main" id="{FBEF8BDA-87E2-747C-FE96-10863AC67D93}"/>
                </a:ext>
              </a:extLst>
            </p:cNvPr>
            <p:cNvSpPr>
              <a:spLocks noEditPoints="1"/>
            </p:cNvSpPr>
            <p:nvPr/>
          </p:nvSpPr>
          <p:spPr bwMode="auto">
            <a:xfrm>
              <a:off x="476710" y="6262008"/>
              <a:ext cx="902147" cy="220111"/>
            </a:xfrm>
            <a:custGeom>
              <a:avLst/>
              <a:gdLst>
                <a:gd name="T0" fmla="*/ 37 w 246"/>
                <a:gd name="T1" fmla="*/ 32 h 60"/>
                <a:gd name="T2" fmla="*/ 5 w 246"/>
                <a:gd name="T3" fmla="*/ 60 h 60"/>
                <a:gd name="T4" fmla="*/ 0 w 246"/>
                <a:gd name="T5" fmla="*/ 0 h 60"/>
                <a:gd name="T6" fmla="*/ 5 w 246"/>
                <a:gd name="T7" fmla="*/ 27 h 60"/>
                <a:gd name="T8" fmla="*/ 37 w 246"/>
                <a:gd name="T9" fmla="*/ 0 h 60"/>
                <a:gd name="T10" fmla="*/ 43 w 246"/>
                <a:gd name="T11" fmla="*/ 60 h 60"/>
                <a:gd name="T12" fmla="*/ 79 w 246"/>
                <a:gd name="T13" fmla="*/ 60 h 60"/>
                <a:gd name="T14" fmla="*/ 52 w 246"/>
                <a:gd name="T15" fmla="*/ 0 h 60"/>
                <a:gd name="T16" fmla="*/ 75 w 246"/>
                <a:gd name="T17" fmla="*/ 48 h 60"/>
                <a:gd name="T18" fmla="*/ 76 w 246"/>
                <a:gd name="T19" fmla="*/ 53 h 60"/>
                <a:gd name="T20" fmla="*/ 77 w 246"/>
                <a:gd name="T21" fmla="*/ 51 h 60"/>
                <a:gd name="T22" fmla="*/ 95 w 246"/>
                <a:gd name="T23" fmla="*/ 0 h 60"/>
                <a:gd name="T24" fmla="*/ 79 w 246"/>
                <a:gd name="T25" fmla="*/ 60 h 60"/>
                <a:gd name="T26" fmla="*/ 122 w 246"/>
                <a:gd name="T27" fmla="*/ 0 h 60"/>
                <a:gd name="T28" fmla="*/ 105 w 246"/>
                <a:gd name="T29" fmla="*/ 60 h 60"/>
                <a:gd name="T30" fmla="*/ 137 w 246"/>
                <a:gd name="T31" fmla="*/ 42 h 60"/>
                <a:gd name="T32" fmla="*/ 150 w 246"/>
                <a:gd name="T33" fmla="*/ 60 h 60"/>
                <a:gd name="T34" fmla="*/ 114 w 246"/>
                <a:gd name="T35" fmla="*/ 37 h 60"/>
                <a:gd name="T36" fmla="*/ 124 w 246"/>
                <a:gd name="T37" fmla="*/ 9 h 60"/>
                <a:gd name="T38" fmla="*/ 125 w 246"/>
                <a:gd name="T39" fmla="*/ 7 h 60"/>
                <a:gd name="T40" fmla="*/ 126 w 246"/>
                <a:gd name="T41" fmla="*/ 11 h 60"/>
                <a:gd name="T42" fmla="*/ 114 w 246"/>
                <a:gd name="T43" fmla="*/ 37 h 60"/>
                <a:gd name="T44" fmla="*/ 159 w 246"/>
                <a:gd name="T45" fmla="*/ 0 h 60"/>
                <a:gd name="T46" fmla="*/ 165 w 246"/>
                <a:gd name="T47" fmla="*/ 55 h 60"/>
                <a:gd name="T48" fmla="*/ 189 w 246"/>
                <a:gd name="T49" fmla="*/ 60 h 60"/>
                <a:gd name="T50" fmla="*/ 223 w 246"/>
                <a:gd name="T51" fmla="*/ 0 h 60"/>
                <a:gd name="T52" fmla="*/ 195 w 246"/>
                <a:gd name="T53" fmla="*/ 60 h 60"/>
                <a:gd name="T54" fmla="*/ 207 w 246"/>
                <a:gd name="T55" fmla="*/ 42 h 60"/>
                <a:gd name="T56" fmla="*/ 239 w 246"/>
                <a:gd name="T57" fmla="*/ 60 h 60"/>
                <a:gd name="T58" fmla="*/ 223 w 246"/>
                <a:gd name="T59" fmla="*/ 0 h 60"/>
                <a:gd name="T60" fmla="*/ 219 w 246"/>
                <a:gd name="T61" fmla="*/ 11 h 60"/>
                <a:gd name="T62" fmla="*/ 220 w 246"/>
                <a:gd name="T63" fmla="*/ 7 h 60"/>
                <a:gd name="T64" fmla="*/ 221 w 246"/>
                <a:gd name="T65" fmla="*/ 9 h 60"/>
                <a:gd name="T66" fmla="*/ 231 w 246"/>
                <a:gd name="T67" fmla="*/ 3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60">
                  <a:moveTo>
                    <a:pt x="37" y="60"/>
                  </a:moveTo>
                  <a:cubicBezTo>
                    <a:pt x="37" y="32"/>
                    <a:pt x="37" y="32"/>
                    <a:pt x="37" y="32"/>
                  </a:cubicBezTo>
                  <a:cubicBezTo>
                    <a:pt x="5" y="32"/>
                    <a:pt x="5" y="32"/>
                    <a:pt x="5" y="32"/>
                  </a:cubicBezTo>
                  <a:cubicBezTo>
                    <a:pt x="5" y="60"/>
                    <a:pt x="5" y="60"/>
                    <a:pt x="5" y="60"/>
                  </a:cubicBezTo>
                  <a:cubicBezTo>
                    <a:pt x="0" y="60"/>
                    <a:pt x="0" y="60"/>
                    <a:pt x="0" y="60"/>
                  </a:cubicBezTo>
                  <a:cubicBezTo>
                    <a:pt x="0" y="0"/>
                    <a:pt x="0" y="0"/>
                    <a:pt x="0" y="0"/>
                  </a:cubicBezTo>
                  <a:cubicBezTo>
                    <a:pt x="5" y="0"/>
                    <a:pt x="5" y="0"/>
                    <a:pt x="5" y="0"/>
                  </a:cubicBezTo>
                  <a:cubicBezTo>
                    <a:pt x="5" y="27"/>
                    <a:pt x="5" y="27"/>
                    <a:pt x="5" y="27"/>
                  </a:cubicBezTo>
                  <a:cubicBezTo>
                    <a:pt x="37" y="27"/>
                    <a:pt x="37" y="27"/>
                    <a:pt x="37" y="27"/>
                  </a:cubicBezTo>
                  <a:cubicBezTo>
                    <a:pt x="37" y="0"/>
                    <a:pt x="37" y="0"/>
                    <a:pt x="37" y="0"/>
                  </a:cubicBezTo>
                  <a:cubicBezTo>
                    <a:pt x="43" y="0"/>
                    <a:pt x="43" y="0"/>
                    <a:pt x="43" y="0"/>
                  </a:cubicBezTo>
                  <a:cubicBezTo>
                    <a:pt x="43" y="60"/>
                    <a:pt x="43" y="60"/>
                    <a:pt x="43" y="60"/>
                  </a:cubicBezTo>
                  <a:lnTo>
                    <a:pt x="37" y="60"/>
                  </a:lnTo>
                  <a:close/>
                  <a:moveTo>
                    <a:pt x="79" y="60"/>
                  </a:moveTo>
                  <a:cubicBezTo>
                    <a:pt x="73" y="60"/>
                    <a:pt x="73" y="60"/>
                    <a:pt x="73" y="60"/>
                  </a:cubicBezTo>
                  <a:cubicBezTo>
                    <a:pt x="52" y="0"/>
                    <a:pt x="52" y="0"/>
                    <a:pt x="52" y="0"/>
                  </a:cubicBezTo>
                  <a:cubicBezTo>
                    <a:pt x="58" y="0"/>
                    <a:pt x="58" y="0"/>
                    <a:pt x="58" y="0"/>
                  </a:cubicBezTo>
                  <a:cubicBezTo>
                    <a:pt x="75" y="48"/>
                    <a:pt x="75" y="48"/>
                    <a:pt x="75" y="48"/>
                  </a:cubicBezTo>
                  <a:cubicBezTo>
                    <a:pt x="75" y="49"/>
                    <a:pt x="75" y="50"/>
                    <a:pt x="76" y="50"/>
                  </a:cubicBezTo>
                  <a:cubicBezTo>
                    <a:pt x="76" y="51"/>
                    <a:pt x="76" y="52"/>
                    <a:pt x="76" y="53"/>
                  </a:cubicBezTo>
                  <a:cubicBezTo>
                    <a:pt x="76" y="53"/>
                    <a:pt x="76" y="53"/>
                    <a:pt x="76" y="53"/>
                  </a:cubicBezTo>
                  <a:cubicBezTo>
                    <a:pt x="76" y="52"/>
                    <a:pt x="77" y="52"/>
                    <a:pt x="77" y="51"/>
                  </a:cubicBezTo>
                  <a:cubicBezTo>
                    <a:pt x="77" y="50"/>
                    <a:pt x="77" y="49"/>
                    <a:pt x="78" y="48"/>
                  </a:cubicBezTo>
                  <a:cubicBezTo>
                    <a:pt x="95" y="0"/>
                    <a:pt x="95" y="0"/>
                    <a:pt x="95" y="0"/>
                  </a:cubicBezTo>
                  <a:cubicBezTo>
                    <a:pt x="101" y="0"/>
                    <a:pt x="101" y="0"/>
                    <a:pt x="101" y="0"/>
                  </a:cubicBezTo>
                  <a:lnTo>
                    <a:pt x="79" y="60"/>
                  </a:lnTo>
                  <a:close/>
                  <a:moveTo>
                    <a:pt x="127" y="0"/>
                  </a:moveTo>
                  <a:cubicBezTo>
                    <a:pt x="122" y="0"/>
                    <a:pt x="122" y="0"/>
                    <a:pt x="122" y="0"/>
                  </a:cubicBezTo>
                  <a:cubicBezTo>
                    <a:pt x="99" y="60"/>
                    <a:pt x="99" y="60"/>
                    <a:pt x="99" y="60"/>
                  </a:cubicBezTo>
                  <a:cubicBezTo>
                    <a:pt x="105" y="60"/>
                    <a:pt x="105" y="60"/>
                    <a:pt x="105" y="60"/>
                  </a:cubicBezTo>
                  <a:cubicBezTo>
                    <a:pt x="112" y="42"/>
                    <a:pt x="112" y="42"/>
                    <a:pt x="112" y="42"/>
                  </a:cubicBezTo>
                  <a:cubicBezTo>
                    <a:pt x="137" y="42"/>
                    <a:pt x="137" y="42"/>
                    <a:pt x="137" y="42"/>
                  </a:cubicBezTo>
                  <a:cubicBezTo>
                    <a:pt x="144" y="60"/>
                    <a:pt x="144" y="60"/>
                    <a:pt x="144" y="60"/>
                  </a:cubicBezTo>
                  <a:cubicBezTo>
                    <a:pt x="150" y="60"/>
                    <a:pt x="150" y="60"/>
                    <a:pt x="150" y="60"/>
                  </a:cubicBezTo>
                  <a:lnTo>
                    <a:pt x="127" y="0"/>
                  </a:lnTo>
                  <a:close/>
                  <a:moveTo>
                    <a:pt x="114" y="37"/>
                  </a:moveTo>
                  <a:cubicBezTo>
                    <a:pt x="123" y="11"/>
                    <a:pt x="123" y="11"/>
                    <a:pt x="123" y="11"/>
                  </a:cubicBezTo>
                  <a:cubicBezTo>
                    <a:pt x="123" y="10"/>
                    <a:pt x="124" y="10"/>
                    <a:pt x="124" y="9"/>
                  </a:cubicBezTo>
                  <a:cubicBezTo>
                    <a:pt x="124" y="8"/>
                    <a:pt x="124" y="8"/>
                    <a:pt x="124" y="7"/>
                  </a:cubicBezTo>
                  <a:cubicBezTo>
                    <a:pt x="125" y="7"/>
                    <a:pt x="125" y="7"/>
                    <a:pt x="125" y="7"/>
                  </a:cubicBezTo>
                  <a:cubicBezTo>
                    <a:pt x="125" y="8"/>
                    <a:pt x="125" y="8"/>
                    <a:pt x="125" y="9"/>
                  </a:cubicBezTo>
                  <a:cubicBezTo>
                    <a:pt x="125" y="10"/>
                    <a:pt x="125" y="10"/>
                    <a:pt x="126" y="11"/>
                  </a:cubicBezTo>
                  <a:cubicBezTo>
                    <a:pt x="135" y="37"/>
                    <a:pt x="135" y="37"/>
                    <a:pt x="135" y="37"/>
                  </a:cubicBezTo>
                  <a:lnTo>
                    <a:pt x="114" y="37"/>
                  </a:lnTo>
                  <a:close/>
                  <a:moveTo>
                    <a:pt x="159" y="60"/>
                  </a:moveTo>
                  <a:cubicBezTo>
                    <a:pt x="159" y="0"/>
                    <a:pt x="159" y="0"/>
                    <a:pt x="159" y="0"/>
                  </a:cubicBezTo>
                  <a:cubicBezTo>
                    <a:pt x="165" y="0"/>
                    <a:pt x="165" y="0"/>
                    <a:pt x="165" y="0"/>
                  </a:cubicBezTo>
                  <a:cubicBezTo>
                    <a:pt x="165" y="55"/>
                    <a:pt x="165" y="55"/>
                    <a:pt x="165" y="55"/>
                  </a:cubicBezTo>
                  <a:cubicBezTo>
                    <a:pt x="189" y="55"/>
                    <a:pt x="189" y="55"/>
                    <a:pt x="189" y="55"/>
                  </a:cubicBezTo>
                  <a:cubicBezTo>
                    <a:pt x="189" y="60"/>
                    <a:pt x="189" y="60"/>
                    <a:pt x="189" y="60"/>
                  </a:cubicBezTo>
                  <a:lnTo>
                    <a:pt x="159" y="60"/>
                  </a:lnTo>
                  <a:close/>
                  <a:moveTo>
                    <a:pt x="223" y="0"/>
                  </a:moveTo>
                  <a:cubicBezTo>
                    <a:pt x="218" y="0"/>
                    <a:pt x="218" y="0"/>
                    <a:pt x="218" y="0"/>
                  </a:cubicBezTo>
                  <a:cubicBezTo>
                    <a:pt x="195" y="60"/>
                    <a:pt x="195" y="60"/>
                    <a:pt x="195" y="60"/>
                  </a:cubicBezTo>
                  <a:cubicBezTo>
                    <a:pt x="201" y="60"/>
                    <a:pt x="201" y="60"/>
                    <a:pt x="201" y="60"/>
                  </a:cubicBezTo>
                  <a:cubicBezTo>
                    <a:pt x="207" y="42"/>
                    <a:pt x="207" y="42"/>
                    <a:pt x="207" y="42"/>
                  </a:cubicBezTo>
                  <a:cubicBezTo>
                    <a:pt x="233" y="42"/>
                    <a:pt x="233" y="42"/>
                    <a:pt x="233" y="42"/>
                  </a:cubicBezTo>
                  <a:cubicBezTo>
                    <a:pt x="239" y="60"/>
                    <a:pt x="239" y="60"/>
                    <a:pt x="239" y="60"/>
                  </a:cubicBezTo>
                  <a:cubicBezTo>
                    <a:pt x="246" y="60"/>
                    <a:pt x="246" y="60"/>
                    <a:pt x="246" y="60"/>
                  </a:cubicBezTo>
                  <a:lnTo>
                    <a:pt x="223" y="0"/>
                  </a:lnTo>
                  <a:close/>
                  <a:moveTo>
                    <a:pt x="209" y="37"/>
                  </a:moveTo>
                  <a:cubicBezTo>
                    <a:pt x="219" y="11"/>
                    <a:pt x="219" y="11"/>
                    <a:pt x="219" y="11"/>
                  </a:cubicBezTo>
                  <a:cubicBezTo>
                    <a:pt x="219" y="10"/>
                    <a:pt x="219" y="10"/>
                    <a:pt x="219" y="9"/>
                  </a:cubicBezTo>
                  <a:cubicBezTo>
                    <a:pt x="220" y="8"/>
                    <a:pt x="220" y="8"/>
                    <a:pt x="220" y="7"/>
                  </a:cubicBezTo>
                  <a:cubicBezTo>
                    <a:pt x="220" y="7"/>
                    <a:pt x="220" y="7"/>
                    <a:pt x="220" y="7"/>
                  </a:cubicBezTo>
                  <a:cubicBezTo>
                    <a:pt x="220" y="8"/>
                    <a:pt x="221" y="8"/>
                    <a:pt x="221" y="9"/>
                  </a:cubicBezTo>
                  <a:cubicBezTo>
                    <a:pt x="221" y="10"/>
                    <a:pt x="221" y="10"/>
                    <a:pt x="221" y="11"/>
                  </a:cubicBezTo>
                  <a:cubicBezTo>
                    <a:pt x="231" y="37"/>
                    <a:pt x="231" y="37"/>
                    <a:pt x="231" y="37"/>
                  </a:cubicBezTo>
                  <a:lnTo>
                    <a:pt x="209" y="37"/>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23" name="Group 22">
            <a:extLst>
              <a:ext uri="{FF2B5EF4-FFF2-40B4-BE49-F238E27FC236}">
                <a16:creationId xmlns:a16="http://schemas.microsoft.com/office/drawing/2014/main" id="{639FC730-CD72-111C-F98E-6FC099324EB1}"/>
              </a:ext>
            </a:extLst>
          </p:cNvPr>
          <p:cNvGrpSpPr/>
          <p:nvPr userDrawn="1"/>
        </p:nvGrpSpPr>
        <p:grpSpPr>
          <a:xfrm>
            <a:off x="466859" y="1525677"/>
            <a:ext cx="3753974" cy="412418"/>
            <a:chOff x="476219" y="1555773"/>
            <a:chExt cx="3829249" cy="420688"/>
          </a:xfrm>
        </p:grpSpPr>
        <p:grpSp>
          <p:nvGrpSpPr>
            <p:cNvPr id="24" name="Group 23">
              <a:extLst>
                <a:ext uri="{FF2B5EF4-FFF2-40B4-BE49-F238E27FC236}">
                  <a16:creationId xmlns:a16="http://schemas.microsoft.com/office/drawing/2014/main" id="{24D19A93-BBFC-EDB8-3171-6245EA87BF39}"/>
                </a:ext>
              </a:extLst>
            </p:cNvPr>
            <p:cNvGrpSpPr/>
            <p:nvPr/>
          </p:nvGrpSpPr>
          <p:grpSpPr>
            <a:xfrm>
              <a:off x="476219" y="1555773"/>
              <a:ext cx="3024451" cy="420688"/>
              <a:chOff x="476219" y="1555773"/>
              <a:chExt cx="3024451" cy="420688"/>
            </a:xfrm>
          </p:grpSpPr>
          <p:sp>
            <p:nvSpPr>
              <p:cNvPr id="26" name="Freeform 253">
                <a:extLst>
                  <a:ext uri="{FF2B5EF4-FFF2-40B4-BE49-F238E27FC236}">
                    <a16:creationId xmlns:a16="http://schemas.microsoft.com/office/drawing/2014/main" id="{0EDDF58D-A6E1-8AB7-EA27-92F1215ABA65}"/>
                  </a:ext>
                </a:extLst>
              </p:cNvPr>
              <p:cNvSpPr>
                <a:spLocks noChangeAspect="1" noEditPoints="1"/>
              </p:cNvSpPr>
              <p:nvPr/>
            </p:nvSpPr>
            <p:spPr bwMode="auto">
              <a:xfrm>
                <a:off x="476219" y="1555773"/>
                <a:ext cx="1565275" cy="420688"/>
              </a:xfrm>
              <a:custGeom>
                <a:avLst/>
                <a:gdLst>
                  <a:gd name="T0" fmla="*/ 149 w 417"/>
                  <a:gd name="T1" fmla="*/ 112 h 112"/>
                  <a:gd name="T2" fmla="*/ 365 w 417"/>
                  <a:gd name="T3" fmla="*/ 44 h 112"/>
                  <a:gd name="T4" fmla="*/ 393 w 417"/>
                  <a:gd name="T5" fmla="*/ 18 h 112"/>
                  <a:gd name="T6" fmla="*/ 43 w 417"/>
                  <a:gd name="T7" fmla="*/ 9 h 112"/>
                  <a:gd name="T8" fmla="*/ 57 w 417"/>
                  <a:gd name="T9" fmla="*/ 56 h 112"/>
                  <a:gd name="T10" fmla="*/ 43 w 417"/>
                  <a:gd name="T11" fmla="*/ 63 h 112"/>
                  <a:gd name="T12" fmla="*/ 18 w 417"/>
                  <a:gd name="T13" fmla="*/ 54 h 112"/>
                  <a:gd name="T14" fmla="*/ 30 w 417"/>
                  <a:gd name="T15" fmla="*/ 43 h 112"/>
                  <a:gd name="T16" fmla="*/ 26 w 417"/>
                  <a:gd name="T17" fmla="*/ 35 h 112"/>
                  <a:gd name="T18" fmla="*/ 13 w 417"/>
                  <a:gd name="T19" fmla="*/ 32 h 112"/>
                  <a:gd name="T20" fmla="*/ 9 w 417"/>
                  <a:gd name="T21" fmla="*/ 22 h 112"/>
                  <a:gd name="T22" fmla="*/ 21 w 417"/>
                  <a:gd name="T23" fmla="*/ 27 h 112"/>
                  <a:gd name="T24" fmla="*/ 33 w 417"/>
                  <a:gd name="T25" fmla="*/ 20 h 112"/>
                  <a:gd name="T26" fmla="*/ 29 w 417"/>
                  <a:gd name="T27" fmla="*/ 4 h 112"/>
                  <a:gd name="T28" fmla="*/ 11 w 417"/>
                  <a:gd name="T29" fmla="*/ 2 h 112"/>
                  <a:gd name="T30" fmla="*/ 0 w 417"/>
                  <a:gd name="T31" fmla="*/ 23 h 112"/>
                  <a:gd name="T32" fmla="*/ 8 w 417"/>
                  <a:gd name="T33" fmla="*/ 55 h 112"/>
                  <a:gd name="T34" fmla="*/ 17 w 417"/>
                  <a:gd name="T35" fmla="*/ 70 h 112"/>
                  <a:gd name="T36" fmla="*/ 35 w 417"/>
                  <a:gd name="T37" fmla="*/ 74 h 112"/>
                  <a:gd name="T38" fmla="*/ 53 w 417"/>
                  <a:gd name="T39" fmla="*/ 70 h 112"/>
                  <a:gd name="T40" fmla="*/ 67 w 417"/>
                  <a:gd name="T41" fmla="*/ 86 h 112"/>
                  <a:gd name="T42" fmla="*/ 138 w 417"/>
                  <a:gd name="T43" fmla="*/ 39 h 112"/>
                  <a:gd name="T44" fmla="*/ 84 w 417"/>
                  <a:gd name="T45" fmla="*/ 65 h 112"/>
                  <a:gd name="T46" fmla="*/ 99 w 417"/>
                  <a:gd name="T47" fmla="*/ 76 h 112"/>
                  <a:gd name="T48" fmla="*/ 110 w 417"/>
                  <a:gd name="T49" fmla="*/ 49 h 112"/>
                  <a:gd name="T50" fmla="*/ 148 w 417"/>
                  <a:gd name="T51" fmla="*/ 86 h 112"/>
                  <a:gd name="T52" fmla="*/ 187 w 417"/>
                  <a:gd name="T53" fmla="*/ 23 h 112"/>
                  <a:gd name="T54" fmla="*/ 177 w 417"/>
                  <a:gd name="T55" fmla="*/ 43 h 112"/>
                  <a:gd name="T56" fmla="*/ 198 w 417"/>
                  <a:gd name="T57" fmla="*/ 71 h 112"/>
                  <a:gd name="T58" fmla="*/ 228 w 417"/>
                  <a:gd name="T59" fmla="*/ 86 h 112"/>
                  <a:gd name="T60" fmla="*/ 290 w 417"/>
                  <a:gd name="T61" fmla="*/ 34 h 112"/>
                  <a:gd name="T62" fmla="*/ 278 w 417"/>
                  <a:gd name="T63" fmla="*/ 30 h 112"/>
                  <a:gd name="T64" fmla="*/ 254 w 417"/>
                  <a:gd name="T65" fmla="*/ 36 h 112"/>
                  <a:gd name="T66" fmla="*/ 249 w 417"/>
                  <a:gd name="T67" fmla="*/ 61 h 112"/>
                  <a:gd name="T68" fmla="*/ 270 w 417"/>
                  <a:gd name="T69" fmla="*/ 75 h 112"/>
                  <a:gd name="T70" fmla="*/ 285 w 417"/>
                  <a:gd name="T71" fmla="*/ 71 h 112"/>
                  <a:gd name="T72" fmla="*/ 300 w 417"/>
                  <a:gd name="T73" fmla="*/ 86 h 112"/>
                  <a:gd name="T74" fmla="*/ 321 w 417"/>
                  <a:gd name="T75" fmla="*/ 86 h 112"/>
                  <a:gd name="T76" fmla="*/ 383 w 417"/>
                  <a:gd name="T77" fmla="*/ 18 h 112"/>
                  <a:gd name="T78" fmla="*/ 355 w 417"/>
                  <a:gd name="T79" fmla="*/ 38 h 112"/>
                  <a:gd name="T80" fmla="*/ 372 w 417"/>
                  <a:gd name="T81" fmla="*/ 83 h 112"/>
                  <a:gd name="T82" fmla="*/ 406 w 417"/>
                  <a:gd name="T83" fmla="*/ 94 h 112"/>
                  <a:gd name="T84" fmla="*/ 388 w 417"/>
                  <a:gd name="T85" fmla="*/ 64 h 112"/>
                  <a:gd name="T86" fmla="*/ 362 w 417"/>
                  <a:gd name="T87" fmla="*/ 69 h 112"/>
                  <a:gd name="T88" fmla="*/ 20 w 417"/>
                  <a:gd name="T89" fmla="*/ 9 h 112"/>
                  <a:gd name="T90" fmla="*/ 24 w 417"/>
                  <a:gd name="T91" fmla="*/ 17 h 112"/>
                  <a:gd name="T92" fmla="*/ 16 w 417"/>
                  <a:gd name="T93" fmla="*/ 16 h 112"/>
                  <a:gd name="T94" fmla="*/ 20 w 417"/>
                  <a:gd name="T95" fmla="*/ 9 h 112"/>
                  <a:gd name="T96" fmla="*/ 94 w 417"/>
                  <a:gd name="T97" fmla="*/ 52 h 112"/>
                  <a:gd name="T98" fmla="*/ 103 w 417"/>
                  <a:gd name="T99" fmla="*/ 52 h 112"/>
                  <a:gd name="T100" fmla="*/ 99 w 417"/>
                  <a:gd name="T101" fmla="*/ 66 h 112"/>
                  <a:gd name="T102" fmla="*/ 188 w 417"/>
                  <a:gd name="T103" fmla="*/ 58 h 112"/>
                  <a:gd name="T104" fmla="*/ 200 w 417"/>
                  <a:gd name="T105" fmla="*/ 31 h 112"/>
                  <a:gd name="T106" fmla="*/ 218 w 417"/>
                  <a:gd name="T107" fmla="*/ 53 h 112"/>
                  <a:gd name="T108" fmla="*/ 283 w 417"/>
                  <a:gd name="T109" fmla="*/ 62 h 112"/>
                  <a:gd name="T110" fmla="*/ 265 w 417"/>
                  <a:gd name="T111" fmla="*/ 65 h 112"/>
                  <a:gd name="T112" fmla="*/ 256 w 417"/>
                  <a:gd name="T113" fmla="*/ 52 h 112"/>
                  <a:gd name="T114" fmla="*/ 264 w 417"/>
                  <a:gd name="T115" fmla="*/ 40 h 112"/>
                  <a:gd name="T116" fmla="*/ 282 w 417"/>
                  <a:gd name="T117" fmla="*/ 40 h 112"/>
                  <a:gd name="T118" fmla="*/ 290 w 417"/>
                  <a:gd name="T119" fmla="*/ 5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112">
                    <a:moveTo>
                      <a:pt x="124" y="92"/>
                    </a:moveTo>
                    <a:cubicBezTo>
                      <a:pt x="154" y="106"/>
                      <a:pt x="154" y="106"/>
                      <a:pt x="154" y="106"/>
                    </a:cubicBezTo>
                    <a:cubicBezTo>
                      <a:pt x="149" y="112"/>
                      <a:pt x="149" y="112"/>
                      <a:pt x="149" y="112"/>
                    </a:cubicBezTo>
                    <a:cubicBezTo>
                      <a:pt x="119" y="98"/>
                      <a:pt x="119" y="98"/>
                      <a:pt x="119" y="98"/>
                    </a:cubicBezTo>
                    <a:lnTo>
                      <a:pt x="124" y="92"/>
                    </a:lnTo>
                    <a:close/>
                    <a:moveTo>
                      <a:pt x="365" y="44"/>
                    </a:moveTo>
                    <a:cubicBezTo>
                      <a:pt x="368" y="42"/>
                      <a:pt x="373" y="41"/>
                      <a:pt x="380" y="41"/>
                    </a:cubicBezTo>
                    <a:cubicBezTo>
                      <a:pt x="393" y="41"/>
                      <a:pt x="393" y="41"/>
                      <a:pt x="393" y="41"/>
                    </a:cubicBezTo>
                    <a:cubicBezTo>
                      <a:pt x="393" y="18"/>
                      <a:pt x="393" y="18"/>
                      <a:pt x="393" y="18"/>
                    </a:cubicBezTo>
                    <a:cubicBezTo>
                      <a:pt x="417" y="18"/>
                      <a:pt x="417" y="18"/>
                      <a:pt x="417" y="18"/>
                    </a:cubicBezTo>
                    <a:cubicBezTo>
                      <a:pt x="417" y="9"/>
                      <a:pt x="417" y="9"/>
                      <a:pt x="417" y="9"/>
                    </a:cubicBezTo>
                    <a:cubicBezTo>
                      <a:pt x="43" y="9"/>
                      <a:pt x="43" y="9"/>
                      <a:pt x="43" y="9"/>
                    </a:cubicBezTo>
                    <a:cubicBezTo>
                      <a:pt x="43" y="18"/>
                      <a:pt x="43" y="18"/>
                      <a:pt x="43" y="18"/>
                    </a:cubicBezTo>
                    <a:cubicBezTo>
                      <a:pt x="57" y="18"/>
                      <a:pt x="57" y="18"/>
                      <a:pt x="57" y="18"/>
                    </a:cubicBezTo>
                    <a:cubicBezTo>
                      <a:pt x="57" y="56"/>
                      <a:pt x="57" y="56"/>
                      <a:pt x="57" y="56"/>
                    </a:cubicBezTo>
                    <a:cubicBezTo>
                      <a:pt x="56" y="56"/>
                      <a:pt x="55" y="57"/>
                      <a:pt x="54" y="58"/>
                    </a:cubicBezTo>
                    <a:cubicBezTo>
                      <a:pt x="52" y="59"/>
                      <a:pt x="51" y="60"/>
                      <a:pt x="49" y="61"/>
                    </a:cubicBezTo>
                    <a:cubicBezTo>
                      <a:pt x="47" y="61"/>
                      <a:pt x="45" y="62"/>
                      <a:pt x="43" y="63"/>
                    </a:cubicBezTo>
                    <a:cubicBezTo>
                      <a:pt x="40" y="63"/>
                      <a:pt x="38" y="63"/>
                      <a:pt x="36" y="63"/>
                    </a:cubicBezTo>
                    <a:cubicBezTo>
                      <a:pt x="30" y="63"/>
                      <a:pt x="26" y="63"/>
                      <a:pt x="23" y="61"/>
                    </a:cubicBezTo>
                    <a:cubicBezTo>
                      <a:pt x="20" y="59"/>
                      <a:pt x="18" y="57"/>
                      <a:pt x="18" y="54"/>
                    </a:cubicBezTo>
                    <a:cubicBezTo>
                      <a:pt x="18" y="52"/>
                      <a:pt x="19" y="50"/>
                      <a:pt x="20" y="49"/>
                    </a:cubicBezTo>
                    <a:cubicBezTo>
                      <a:pt x="21" y="48"/>
                      <a:pt x="23" y="47"/>
                      <a:pt x="24" y="46"/>
                    </a:cubicBezTo>
                    <a:cubicBezTo>
                      <a:pt x="26" y="45"/>
                      <a:pt x="28" y="44"/>
                      <a:pt x="30" y="43"/>
                    </a:cubicBezTo>
                    <a:cubicBezTo>
                      <a:pt x="32" y="43"/>
                      <a:pt x="34" y="42"/>
                      <a:pt x="35" y="42"/>
                    </a:cubicBezTo>
                    <a:cubicBezTo>
                      <a:pt x="32" y="33"/>
                      <a:pt x="32" y="33"/>
                      <a:pt x="32" y="33"/>
                    </a:cubicBezTo>
                    <a:cubicBezTo>
                      <a:pt x="30" y="33"/>
                      <a:pt x="28" y="34"/>
                      <a:pt x="26" y="35"/>
                    </a:cubicBezTo>
                    <a:cubicBezTo>
                      <a:pt x="25" y="35"/>
                      <a:pt x="23" y="36"/>
                      <a:pt x="21" y="37"/>
                    </a:cubicBezTo>
                    <a:cubicBezTo>
                      <a:pt x="20" y="36"/>
                      <a:pt x="18" y="36"/>
                      <a:pt x="16" y="35"/>
                    </a:cubicBezTo>
                    <a:cubicBezTo>
                      <a:pt x="15" y="34"/>
                      <a:pt x="14" y="33"/>
                      <a:pt x="13" y="32"/>
                    </a:cubicBezTo>
                    <a:cubicBezTo>
                      <a:pt x="12" y="30"/>
                      <a:pt x="11" y="29"/>
                      <a:pt x="10" y="27"/>
                    </a:cubicBezTo>
                    <a:cubicBezTo>
                      <a:pt x="10" y="26"/>
                      <a:pt x="9" y="24"/>
                      <a:pt x="9" y="23"/>
                    </a:cubicBezTo>
                    <a:cubicBezTo>
                      <a:pt x="9" y="22"/>
                      <a:pt x="9" y="22"/>
                      <a:pt x="9" y="22"/>
                    </a:cubicBezTo>
                    <a:cubicBezTo>
                      <a:pt x="9" y="21"/>
                      <a:pt x="9" y="21"/>
                      <a:pt x="9" y="21"/>
                    </a:cubicBezTo>
                    <a:cubicBezTo>
                      <a:pt x="11" y="22"/>
                      <a:pt x="12" y="24"/>
                      <a:pt x="14" y="25"/>
                    </a:cubicBezTo>
                    <a:cubicBezTo>
                      <a:pt x="16" y="26"/>
                      <a:pt x="18" y="26"/>
                      <a:pt x="21" y="27"/>
                    </a:cubicBezTo>
                    <a:cubicBezTo>
                      <a:pt x="22" y="27"/>
                      <a:pt x="24" y="26"/>
                      <a:pt x="25" y="26"/>
                    </a:cubicBezTo>
                    <a:cubicBezTo>
                      <a:pt x="27" y="25"/>
                      <a:pt x="28" y="25"/>
                      <a:pt x="30" y="24"/>
                    </a:cubicBezTo>
                    <a:cubicBezTo>
                      <a:pt x="31" y="23"/>
                      <a:pt x="32" y="21"/>
                      <a:pt x="33" y="20"/>
                    </a:cubicBezTo>
                    <a:cubicBezTo>
                      <a:pt x="34" y="18"/>
                      <a:pt x="34" y="16"/>
                      <a:pt x="34" y="14"/>
                    </a:cubicBezTo>
                    <a:cubicBezTo>
                      <a:pt x="34" y="12"/>
                      <a:pt x="34" y="10"/>
                      <a:pt x="33" y="9"/>
                    </a:cubicBezTo>
                    <a:cubicBezTo>
                      <a:pt x="32" y="7"/>
                      <a:pt x="31" y="5"/>
                      <a:pt x="29" y="4"/>
                    </a:cubicBezTo>
                    <a:cubicBezTo>
                      <a:pt x="28" y="3"/>
                      <a:pt x="27" y="2"/>
                      <a:pt x="25" y="1"/>
                    </a:cubicBezTo>
                    <a:cubicBezTo>
                      <a:pt x="23" y="1"/>
                      <a:pt x="22" y="0"/>
                      <a:pt x="20" y="1"/>
                    </a:cubicBezTo>
                    <a:cubicBezTo>
                      <a:pt x="17" y="1"/>
                      <a:pt x="14" y="1"/>
                      <a:pt x="11" y="2"/>
                    </a:cubicBezTo>
                    <a:cubicBezTo>
                      <a:pt x="9" y="4"/>
                      <a:pt x="7" y="5"/>
                      <a:pt x="5" y="7"/>
                    </a:cubicBezTo>
                    <a:cubicBezTo>
                      <a:pt x="3" y="9"/>
                      <a:pt x="2" y="11"/>
                      <a:pt x="1" y="14"/>
                    </a:cubicBezTo>
                    <a:cubicBezTo>
                      <a:pt x="0" y="17"/>
                      <a:pt x="0" y="20"/>
                      <a:pt x="0" y="23"/>
                    </a:cubicBezTo>
                    <a:cubicBezTo>
                      <a:pt x="0" y="33"/>
                      <a:pt x="4" y="39"/>
                      <a:pt x="13" y="43"/>
                    </a:cubicBezTo>
                    <a:cubicBezTo>
                      <a:pt x="11" y="45"/>
                      <a:pt x="10" y="47"/>
                      <a:pt x="9" y="49"/>
                    </a:cubicBezTo>
                    <a:cubicBezTo>
                      <a:pt x="8" y="51"/>
                      <a:pt x="8" y="53"/>
                      <a:pt x="8" y="55"/>
                    </a:cubicBezTo>
                    <a:cubicBezTo>
                      <a:pt x="8" y="58"/>
                      <a:pt x="8" y="60"/>
                      <a:pt x="9" y="62"/>
                    </a:cubicBezTo>
                    <a:cubicBezTo>
                      <a:pt x="10" y="64"/>
                      <a:pt x="11" y="66"/>
                      <a:pt x="13" y="67"/>
                    </a:cubicBezTo>
                    <a:cubicBezTo>
                      <a:pt x="14" y="68"/>
                      <a:pt x="16" y="69"/>
                      <a:pt x="17" y="70"/>
                    </a:cubicBezTo>
                    <a:cubicBezTo>
                      <a:pt x="19" y="71"/>
                      <a:pt x="21" y="72"/>
                      <a:pt x="23" y="72"/>
                    </a:cubicBezTo>
                    <a:cubicBezTo>
                      <a:pt x="25" y="73"/>
                      <a:pt x="27" y="73"/>
                      <a:pt x="29" y="73"/>
                    </a:cubicBezTo>
                    <a:cubicBezTo>
                      <a:pt x="31" y="74"/>
                      <a:pt x="33" y="74"/>
                      <a:pt x="35" y="74"/>
                    </a:cubicBezTo>
                    <a:cubicBezTo>
                      <a:pt x="38" y="74"/>
                      <a:pt x="40" y="73"/>
                      <a:pt x="42" y="73"/>
                    </a:cubicBezTo>
                    <a:cubicBezTo>
                      <a:pt x="45" y="73"/>
                      <a:pt x="47" y="72"/>
                      <a:pt x="48" y="72"/>
                    </a:cubicBezTo>
                    <a:cubicBezTo>
                      <a:pt x="50" y="71"/>
                      <a:pt x="52" y="70"/>
                      <a:pt x="53" y="70"/>
                    </a:cubicBezTo>
                    <a:cubicBezTo>
                      <a:pt x="55" y="69"/>
                      <a:pt x="56" y="68"/>
                      <a:pt x="57" y="68"/>
                    </a:cubicBezTo>
                    <a:cubicBezTo>
                      <a:pt x="57" y="86"/>
                      <a:pt x="57" y="86"/>
                      <a:pt x="57" y="86"/>
                    </a:cubicBezTo>
                    <a:cubicBezTo>
                      <a:pt x="67" y="86"/>
                      <a:pt x="67" y="86"/>
                      <a:pt x="67" y="86"/>
                    </a:cubicBezTo>
                    <a:cubicBezTo>
                      <a:pt x="67" y="18"/>
                      <a:pt x="67" y="18"/>
                      <a:pt x="67" y="18"/>
                    </a:cubicBezTo>
                    <a:cubicBezTo>
                      <a:pt x="138" y="18"/>
                      <a:pt x="138" y="18"/>
                      <a:pt x="138" y="18"/>
                    </a:cubicBezTo>
                    <a:cubicBezTo>
                      <a:pt x="138" y="39"/>
                      <a:pt x="138" y="39"/>
                      <a:pt x="138" y="39"/>
                    </a:cubicBezTo>
                    <a:cubicBezTo>
                      <a:pt x="103" y="39"/>
                      <a:pt x="103" y="39"/>
                      <a:pt x="103" y="39"/>
                    </a:cubicBezTo>
                    <a:cubicBezTo>
                      <a:pt x="89" y="39"/>
                      <a:pt x="82" y="45"/>
                      <a:pt x="82" y="58"/>
                    </a:cubicBezTo>
                    <a:cubicBezTo>
                      <a:pt x="82" y="60"/>
                      <a:pt x="83" y="63"/>
                      <a:pt x="84" y="65"/>
                    </a:cubicBezTo>
                    <a:cubicBezTo>
                      <a:pt x="84" y="67"/>
                      <a:pt x="85" y="69"/>
                      <a:pt x="87" y="71"/>
                    </a:cubicBezTo>
                    <a:cubicBezTo>
                      <a:pt x="88" y="72"/>
                      <a:pt x="90" y="73"/>
                      <a:pt x="92" y="74"/>
                    </a:cubicBezTo>
                    <a:cubicBezTo>
                      <a:pt x="94" y="75"/>
                      <a:pt x="96" y="76"/>
                      <a:pt x="99" y="76"/>
                    </a:cubicBezTo>
                    <a:cubicBezTo>
                      <a:pt x="109" y="76"/>
                      <a:pt x="114" y="70"/>
                      <a:pt x="114" y="58"/>
                    </a:cubicBezTo>
                    <a:cubicBezTo>
                      <a:pt x="114" y="56"/>
                      <a:pt x="113" y="54"/>
                      <a:pt x="113" y="52"/>
                    </a:cubicBezTo>
                    <a:cubicBezTo>
                      <a:pt x="112" y="51"/>
                      <a:pt x="111" y="50"/>
                      <a:pt x="110" y="49"/>
                    </a:cubicBezTo>
                    <a:cubicBezTo>
                      <a:pt x="138" y="49"/>
                      <a:pt x="138" y="49"/>
                      <a:pt x="138" y="49"/>
                    </a:cubicBezTo>
                    <a:cubicBezTo>
                      <a:pt x="138" y="86"/>
                      <a:pt x="138" y="86"/>
                      <a:pt x="138" y="86"/>
                    </a:cubicBezTo>
                    <a:cubicBezTo>
                      <a:pt x="148" y="86"/>
                      <a:pt x="148" y="86"/>
                      <a:pt x="148" y="86"/>
                    </a:cubicBezTo>
                    <a:cubicBezTo>
                      <a:pt x="148" y="18"/>
                      <a:pt x="148" y="18"/>
                      <a:pt x="148" y="18"/>
                    </a:cubicBezTo>
                    <a:cubicBezTo>
                      <a:pt x="180" y="18"/>
                      <a:pt x="180" y="18"/>
                      <a:pt x="180" y="18"/>
                    </a:cubicBezTo>
                    <a:cubicBezTo>
                      <a:pt x="183" y="18"/>
                      <a:pt x="185" y="20"/>
                      <a:pt x="187" y="23"/>
                    </a:cubicBezTo>
                    <a:cubicBezTo>
                      <a:pt x="189" y="26"/>
                      <a:pt x="190" y="28"/>
                      <a:pt x="190" y="31"/>
                    </a:cubicBezTo>
                    <a:cubicBezTo>
                      <a:pt x="190" y="35"/>
                      <a:pt x="189" y="38"/>
                      <a:pt x="186" y="40"/>
                    </a:cubicBezTo>
                    <a:cubicBezTo>
                      <a:pt x="184" y="42"/>
                      <a:pt x="181" y="43"/>
                      <a:pt x="177" y="43"/>
                    </a:cubicBezTo>
                    <a:cubicBezTo>
                      <a:pt x="175" y="43"/>
                      <a:pt x="173" y="43"/>
                      <a:pt x="171" y="42"/>
                    </a:cubicBezTo>
                    <a:cubicBezTo>
                      <a:pt x="169" y="45"/>
                      <a:pt x="167" y="47"/>
                      <a:pt x="166" y="48"/>
                    </a:cubicBezTo>
                    <a:cubicBezTo>
                      <a:pt x="175" y="63"/>
                      <a:pt x="186" y="71"/>
                      <a:pt x="198" y="71"/>
                    </a:cubicBezTo>
                    <a:cubicBezTo>
                      <a:pt x="205" y="71"/>
                      <a:pt x="212" y="69"/>
                      <a:pt x="218" y="65"/>
                    </a:cubicBezTo>
                    <a:cubicBezTo>
                      <a:pt x="218" y="86"/>
                      <a:pt x="218" y="86"/>
                      <a:pt x="218" y="86"/>
                    </a:cubicBezTo>
                    <a:cubicBezTo>
                      <a:pt x="228" y="86"/>
                      <a:pt x="228" y="86"/>
                      <a:pt x="228" y="86"/>
                    </a:cubicBezTo>
                    <a:cubicBezTo>
                      <a:pt x="228" y="18"/>
                      <a:pt x="228" y="18"/>
                      <a:pt x="228" y="18"/>
                    </a:cubicBezTo>
                    <a:cubicBezTo>
                      <a:pt x="290" y="18"/>
                      <a:pt x="290" y="18"/>
                      <a:pt x="290" y="18"/>
                    </a:cubicBezTo>
                    <a:cubicBezTo>
                      <a:pt x="290" y="34"/>
                      <a:pt x="290" y="34"/>
                      <a:pt x="290" y="34"/>
                    </a:cubicBezTo>
                    <a:cubicBezTo>
                      <a:pt x="289" y="34"/>
                      <a:pt x="288" y="33"/>
                      <a:pt x="287" y="33"/>
                    </a:cubicBezTo>
                    <a:cubicBezTo>
                      <a:pt x="286" y="32"/>
                      <a:pt x="284" y="32"/>
                      <a:pt x="283" y="31"/>
                    </a:cubicBezTo>
                    <a:cubicBezTo>
                      <a:pt x="281" y="31"/>
                      <a:pt x="280" y="31"/>
                      <a:pt x="278" y="30"/>
                    </a:cubicBezTo>
                    <a:cubicBezTo>
                      <a:pt x="276" y="30"/>
                      <a:pt x="274" y="30"/>
                      <a:pt x="272" y="30"/>
                    </a:cubicBezTo>
                    <a:cubicBezTo>
                      <a:pt x="269" y="30"/>
                      <a:pt x="265" y="30"/>
                      <a:pt x="262" y="31"/>
                    </a:cubicBezTo>
                    <a:cubicBezTo>
                      <a:pt x="259" y="32"/>
                      <a:pt x="257" y="34"/>
                      <a:pt x="254" y="36"/>
                    </a:cubicBezTo>
                    <a:cubicBezTo>
                      <a:pt x="252" y="38"/>
                      <a:pt x="250" y="40"/>
                      <a:pt x="249" y="43"/>
                    </a:cubicBezTo>
                    <a:cubicBezTo>
                      <a:pt x="248" y="46"/>
                      <a:pt x="247" y="48"/>
                      <a:pt x="247" y="52"/>
                    </a:cubicBezTo>
                    <a:cubicBezTo>
                      <a:pt x="247" y="55"/>
                      <a:pt x="248" y="58"/>
                      <a:pt x="249" y="61"/>
                    </a:cubicBezTo>
                    <a:cubicBezTo>
                      <a:pt x="250" y="63"/>
                      <a:pt x="252" y="66"/>
                      <a:pt x="254" y="68"/>
                    </a:cubicBezTo>
                    <a:cubicBezTo>
                      <a:pt x="256" y="70"/>
                      <a:pt x="258" y="72"/>
                      <a:pt x="261" y="73"/>
                    </a:cubicBezTo>
                    <a:cubicBezTo>
                      <a:pt x="264" y="74"/>
                      <a:pt x="267" y="75"/>
                      <a:pt x="270" y="75"/>
                    </a:cubicBezTo>
                    <a:cubicBezTo>
                      <a:pt x="271" y="75"/>
                      <a:pt x="273" y="75"/>
                      <a:pt x="275" y="74"/>
                    </a:cubicBezTo>
                    <a:cubicBezTo>
                      <a:pt x="276" y="74"/>
                      <a:pt x="278" y="74"/>
                      <a:pt x="280" y="73"/>
                    </a:cubicBezTo>
                    <a:cubicBezTo>
                      <a:pt x="281" y="73"/>
                      <a:pt x="283" y="72"/>
                      <a:pt x="285" y="71"/>
                    </a:cubicBezTo>
                    <a:cubicBezTo>
                      <a:pt x="286" y="71"/>
                      <a:pt x="288" y="70"/>
                      <a:pt x="290" y="68"/>
                    </a:cubicBezTo>
                    <a:cubicBezTo>
                      <a:pt x="290" y="86"/>
                      <a:pt x="290" y="86"/>
                      <a:pt x="290" y="86"/>
                    </a:cubicBezTo>
                    <a:cubicBezTo>
                      <a:pt x="300" y="86"/>
                      <a:pt x="300" y="86"/>
                      <a:pt x="300" y="86"/>
                    </a:cubicBezTo>
                    <a:cubicBezTo>
                      <a:pt x="300" y="18"/>
                      <a:pt x="300" y="18"/>
                      <a:pt x="300" y="18"/>
                    </a:cubicBezTo>
                    <a:cubicBezTo>
                      <a:pt x="321" y="18"/>
                      <a:pt x="321" y="18"/>
                      <a:pt x="321" y="18"/>
                    </a:cubicBezTo>
                    <a:cubicBezTo>
                      <a:pt x="321" y="86"/>
                      <a:pt x="321" y="86"/>
                      <a:pt x="321" y="86"/>
                    </a:cubicBezTo>
                    <a:cubicBezTo>
                      <a:pt x="331" y="86"/>
                      <a:pt x="331" y="86"/>
                      <a:pt x="331" y="86"/>
                    </a:cubicBezTo>
                    <a:cubicBezTo>
                      <a:pt x="331" y="18"/>
                      <a:pt x="331" y="18"/>
                      <a:pt x="331" y="18"/>
                    </a:cubicBezTo>
                    <a:cubicBezTo>
                      <a:pt x="383" y="18"/>
                      <a:pt x="383" y="18"/>
                      <a:pt x="383" y="18"/>
                    </a:cubicBezTo>
                    <a:cubicBezTo>
                      <a:pt x="383" y="31"/>
                      <a:pt x="383" y="31"/>
                      <a:pt x="383" y="31"/>
                    </a:cubicBezTo>
                    <a:cubicBezTo>
                      <a:pt x="377" y="31"/>
                      <a:pt x="377" y="31"/>
                      <a:pt x="377" y="31"/>
                    </a:cubicBezTo>
                    <a:cubicBezTo>
                      <a:pt x="368" y="31"/>
                      <a:pt x="360" y="33"/>
                      <a:pt x="355" y="38"/>
                    </a:cubicBezTo>
                    <a:cubicBezTo>
                      <a:pt x="350" y="43"/>
                      <a:pt x="347" y="50"/>
                      <a:pt x="347" y="58"/>
                    </a:cubicBezTo>
                    <a:cubicBezTo>
                      <a:pt x="347" y="65"/>
                      <a:pt x="350" y="71"/>
                      <a:pt x="354" y="76"/>
                    </a:cubicBezTo>
                    <a:cubicBezTo>
                      <a:pt x="359" y="81"/>
                      <a:pt x="365" y="83"/>
                      <a:pt x="372" y="83"/>
                    </a:cubicBezTo>
                    <a:cubicBezTo>
                      <a:pt x="381" y="83"/>
                      <a:pt x="387" y="81"/>
                      <a:pt x="391" y="75"/>
                    </a:cubicBezTo>
                    <a:cubicBezTo>
                      <a:pt x="396" y="96"/>
                      <a:pt x="396" y="96"/>
                      <a:pt x="396" y="96"/>
                    </a:cubicBezTo>
                    <a:cubicBezTo>
                      <a:pt x="406" y="94"/>
                      <a:pt x="406" y="94"/>
                      <a:pt x="406" y="94"/>
                    </a:cubicBezTo>
                    <a:cubicBezTo>
                      <a:pt x="397" y="57"/>
                      <a:pt x="397" y="57"/>
                      <a:pt x="397" y="57"/>
                    </a:cubicBezTo>
                    <a:cubicBezTo>
                      <a:pt x="386" y="59"/>
                      <a:pt x="386" y="59"/>
                      <a:pt x="386" y="59"/>
                    </a:cubicBezTo>
                    <a:cubicBezTo>
                      <a:pt x="387" y="62"/>
                      <a:pt x="388" y="64"/>
                      <a:pt x="388" y="64"/>
                    </a:cubicBezTo>
                    <a:cubicBezTo>
                      <a:pt x="388" y="67"/>
                      <a:pt x="386" y="69"/>
                      <a:pt x="382" y="71"/>
                    </a:cubicBezTo>
                    <a:cubicBezTo>
                      <a:pt x="379" y="73"/>
                      <a:pt x="375" y="74"/>
                      <a:pt x="372" y="74"/>
                    </a:cubicBezTo>
                    <a:cubicBezTo>
                      <a:pt x="368" y="74"/>
                      <a:pt x="365" y="72"/>
                      <a:pt x="362" y="69"/>
                    </a:cubicBezTo>
                    <a:cubicBezTo>
                      <a:pt x="359" y="66"/>
                      <a:pt x="358" y="63"/>
                      <a:pt x="358" y="59"/>
                    </a:cubicBezTo>
                    <a:cubicBezTo>
                      <a:pt x="358" y="51"/>
                      <a:pt x="360" y="46"/>
                      <a:pt x="365" y="44"/>
                    </a:cubicBezTo>
                    <a:close/>
                    <a:moveTo>
                      <a:pt x="20" y="9"/>
                    </a:moveTo>
                    <a:cubicBezTo>
                      <a:pt x="22" y="9"/>
                      <a:pt x="23" y="10"/>
                      <a:pt x="24" y="10"/>
                    </a:cubicBezTo>
                    <a:cubicBezTo>
                      <a:pt x="25" y="11"/>
                      <a:pt x="25" y="13"/>
                      <a:pt x="25" y="14"/>
                    </a:cubicBezTo>
                    <a:cubicBezTo>
                      <a:pt x="25" y="16"/>
                      <a:pt x="25" y="17"/>
                      <a:pt x="24" y="17"/>
                    </a:cubicBezTo>
                    <a:cubicBezTo>
                      <a:pt x="23" y="18"/>
                      <a:pt x="22" y="18"/>
                      <a:pt x="21" y="18"/>
                    </a:cubicBezTo>
                    <a:cubicBezTo>
                      <a:pt x="19" y="18"/>
                      <a:pt x="19" y="18"/>
                      <a:pt x="18" y="18"/>
                    </a:cubicBezTo>
                    <a:cubicBezTo>
                      <a:pt x="17" y="17"/>
                      <a:pt x="16" y="17"/>
                      <a:pt x="16" y="16"/>
                    </a:cubicBezTo>
                    <a:cubicBezTo>
                      <a:pt x="15" y="16"/>
                      <a:pt x="15" y="15"/>
                      <a:pt x="14" y="14"/>
                    </a:cubicBezTo>
                    <a:cubicBezTo>
                      <a:pt x="14" y="14"/>
                      <a:pt x="13" y="13"/>
                      <a:pt x="13" y="12"/>
                    </a:cubicBezTo>
                    <a:cubicBezTo>
                      <a:pt x="15" y="10"/>
                      <a:pt x="17" y="9"/>
                      <a:pt x="20" y="9"/>
                    </a:cubicBezTo>
                    <a:close/>
                    <a:moveTo>
                      <a:pt x="99" y="66"/>
                    </a:moveTo>
                    <a:cubicBezTo>
                      <a:pt x="94" y="66"/>
                      <a:pt x="92" y="64"/>
                      <a:pt x="92" y="58"/>
                    </a:cubicBezTo>
                    <a:cubicBezTo>
                      <a:pt x="92" y="56"/>
                      <a:pt x="92" y="54"/>
                      <a:pt x="94" y="52"/>
                    </a:cubicBezTo>
                    <a:cubicBezTo>
                      <a:pt x="95" y="51"/>
                      <a:pt x="97" y="50"/>
                      <a:pt x="100" y="49"/>
                    </a:cubicBezTo>
                    <a:cubicBezTo>
                      <a:pt x="100" y="49"/>
                      <a:pt x="101" y="50"/>
                      <a:pt x="102" y="50"/>
                    </a:cubicBezTo>
                    <a:cubicBezTo>
                      <a:pt x="102" y="51"/>
                      <a:pt x="103" y="52"/>
                      <a:pt x="103" y="52"/>
                    </a:cubicBezTo>
                    <a:cubicBezTo>
                      <a:pt x="104" y="53"/>
                      <a:pt x="104" y="54"/>
                      <a:pt x="104" y="55"/>
                    </a:cubicBezTo>
                    <a:cubicBezTo>
                      <a:pt x="104" y="56"/>
                      <a:pt x="105" y="57"/>
                      <a:pt x="105" y="58"/>
                    </a:cubicBezTo>
                    <a:cubicBezTo>
                      <a:pt x="105" y="63"/>
                      <a:pt x="103" y="66"/>
                      <a:pt x="99" y="66"/>
                    </a:cubicBezTo>
                    <a:close/>
                    <a:moveTo>
                      <a:pt x="218" y="53"/>
                    </a:moveTo>
                    <a:cubicBezTo>
                      <a:pt x="212" y="58"/>
                      <a:pt x="205" y="61"/>
                      <a:pt x="198" y="61"/>
                    </a:cubicBezTo>
                    <a:cubicBezTo>
                      <a:pt x="195" y="61"/>
                      <a:pt x="191" y="60"/>
                      <a:pt x="188" y="58"/>
                    </a:cubicBezTo>
                    <a:cubicBezTo>
                      <a:pt x="184" y="56"/>
                      <a:pt x="181" y="54"/>
                      <a:pt x="180" y="52"/>
                    </a:cubicBezTo>
                    <a:cubicBezTo>
                      <a:pt x="185" y="52"/>
                      <a:pt x="190" y="50"/>
                      <a:pt x="194" y="45"/>
                    </a:cubicBezTo>
                    <a:cubicBezTo>
                      <a:pt x="198" y="41"/>
                      <a:pt x="200" y="37"/>
                      <a:pt x="200" y="31"/>
                    </a:cubicBezTo>
                    <a:cubicBezTo>
                      <a:pt x="200" y="26"/>
                      <a:pt x="199" y="22"/>
                      <a:pt x="195" y="18"/>
                    </a:cubicBezTo>
                    <a:cubicBezTo>
                      <a:pt x="218" y="18"/>
                      <a:pt x="218" y="18"/>
                      <a:pt x="218" y="18"/>
                    </a:cubicBezTo>
                    <a:lnTo>
                      <a:pt x="218" y="53"/>
                    </a:lnTo>
                    <a:close/>
                    <a:moveTo>
                      <a:pt x="290" y="57"/>
                    </a:moveTo>
                    <a:cubicBezTo>
                      <a:pt x="289" y="58"/>
                      <a:pt x="289" y="58"/>
                      <a:pt x="287" y="59"/>
                    </a:cubicBezTo>
                    <a:cubicBezTo>
                      <a:pt x="286" y="60"/>
                      <a:pt x="285" y="61"/>
                      <a:pt x="283" y="62"/>
                    </a:cubicBezTo>
                    <a:cubicBezTo>
                      <a:pt x="282" y="63"/>
                      <a:pt x="280" y="64"/>
                      <a:pt x="278" y="65"/>
                    </a:cubicBezTo>
                    <a:cubicBezTo>
                      <a:pt x="276" y="65"/>
                      <a:pt x="273" y="66"/>
                      <a:pt x="271" y="66"/>
                    </a:cubicBezTo>
                    <a:cubicBezTo>
                      <a:pt x="269" y="66"/>
                      <a:pt x="267" y="65"/>
                      <a:pt x="265" y="65"/>
                    </a:cubicBezTo>
                    <a:cubicBezTo>
                      <a:pt x="263" y="64"/>
                      <a:pt x="262" y="63"/>
                      <a:pt x="261" y="62"/>
                    </a:cubicBezTo>
                    <a:cubicBezTo>
                      <a:pt x="259" y="61"/>
                      <a:pt x="258" y="59"/>
                      <a:pt x="258" y="58"/>
                    </a:cubicBezTo>
                    <a:cubicBezTo>
                      <a:pt x="257" y="56"/>
                      <a:pt x="256" y="54"/>
                      <a:pt x="256" y="52"/>
                    </a:cubicBezTo>
                    <a:cubicBezTo>
                      <a:pt x="256" y="51"/>
                      <a:pt x="257" y="50"/>
                      <a:pt x="257" y="48"/>
                    </a:cubicBezTo>
                    <a:cubicBezTo>
                      <a:pt x="257" y="47"/>
                      <a:pt x="258" y="45"/>
                      <a:pt x="259" y="44"/>
                    </a:cubicBezTo>
                    <a:cubicBezTo>
                      <a:pt x="260" y="42"/>
                      <a:pt x="262" y="41"/>
                      <a:pt x="264" y="40"/>
                    </a:cubicBezTo>
                    <a:cubicBezTo>
                      <a:pt x="266" y="39"/>
                      <a:pt x="269" y="38"/>
                      <a:pt x="273" y="38"/>
                    </a:cubicBezTo>
                    <a:cubicBezTo>
                      <a:pt x="274" y="38"/>
                      <a:pt x="276" y="38"/>
                      <a:pt x="277" y="39"/>
                    </a:cubicBezTo>
                    <a:cubicBezTo>
                      <a:pt x="279" y="39"/>
                      <a:pt x="280" y="39"/>
                      <a:pt x="282" y="40"/>
                    </a:cubicBezTo>
                    <a:cubicBezTo>
                      <a:pt x="283" y="40"/>
                      <a:pt x="285" y="41"/>
                      <a:pt x="286" y="42"/>
                    </a:cubicBezTo>
                    <a:cubicBezTo>
                      <a:pt x="287" y="42"/>
                      <a:pt x="289" y="43"/>
                      <a:pt x="290" y="43"/>
                    </a:cubicBezTo>
                    <a:lnTo>
                      <a:pt x="290" y="57"/>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7" name="Freeform 221">
                <a:extLst>
                  <a:ext uri="{FF2B5EF4-FFF2-40B4-BE49-F238E27FC236}">
                    <a16:creationId xmlns:a16="http://schemas.microsoft.com/office/drawing/2014/main" id="{B18AF5C1-A060-C5B9-D9D6-36CB64BFDCCE}"/>
                  </a:ext>
                </a:extLst>
              </p:cNvPr>
              <p:cNvSpPr>
                <a:spLocks noEditPoints="1"/>
              </p:cNvSpPr>
              <p:nvPr/>
            </p:nvSpPr>
            <p:spPr bwMode="auto">
              <a:xfrm rot="16200000">
                <a:off x="2733387" y="1138519"/>
                <a:ext cx="279370" cy="1255197"/>
              </a:xfrm>
              <a:custGeom>
                <a:avLst/>
                <a:gdLst>
                  <a:gd name="T0" fmla="*/ 0 w 120"/>
                  <a:gd name="T1" fmla="*/ 58 h 539"/>
                  <a:gd name="T2" fmla="*/ 59 w 120"/>
                  <a:gd name="T3" fmla="*/ 0 h 539"/>
                  <a:gd name="T4" fmla="*/ 120 w 120"/>
                  <a:gd name="T5" fmla="*/ 63 h 539"/>
                  <a:gd name="T6" fmla="*/ 95 w 120"/>
                  <a:gd name="T7" fmla="*/ 95 h 539"/>
                  <a:gd name="T8" fmla="*/ 92 w 120"/>
                  <a:gd name="T9" fmla="*/ 33 h 539"/>
                  <a:gd name="T10" fmla="*/ 28 w 120"/>
                  <a:gd name="T11" fmla="*/ 31 h 539"/>
                  <a:gd name="T12" fmla="*/ 21 w 120"/>
                  <a:gd name="T13" fmla="*/ 80 h 539"/>
                  <a:gd name="T14" fmla="*/ 49 w 120"/>
                  <a:gd name="T15" fmla="*/ 55 h 539"/>
                  <a:gd name="T16" fmla="*/ 65 w 120"/>
                  <a:gd name="T17" fmla="*/ 99 h 539"/>
                  <a:gd name="T18" fmla="*/ 2 w 120"/>
                  <a:gd name="T19" fmla="*/ 117 h 539"/>
                  <a:gd name="T20" fmla="*/ 49 w 120"/>
                  <a:gd name="T21" fmla="*/ 137 h 539"/>
                  <a:gd name="T22" fmla="*/ 48 w 120"/>
                  <a:gd name="T23" fmla="*/ 151 h 539"/>
                  <a:gd name="T24" fmla="*/ 40 w 120"/>
                  <a:gd name="T25" fmla="*/ 162 h 539"/>
                  <a:gd name="T26" fmla="*/ 2 w 120"/>
                  <a:gd name="T27" fmla="*/ 185 h 539"/>
                  <a:gd name="T28" fmla="*/ 2 w 120"/>
                  <a:gd name="T29" fmla="*/ 208 h 539"/>
                  <a:gd name="T30" fmla="*/ 34 w 120"/>
                  <a:gd name="T31" fmla="*/ 187 h 539"/>
                  <a:gd name="T32" fmla="*/ 46 w 120"/>
                  <a:gd name="T33" fmla="*/ 178 h 539"/>
                  <a:gd name="T34" fmla="*/ 55 w 120"/>
                  <a:gd name="T35" fmla="*/ 168 h 539"/>
                  <a:gd name="T36" fmla="*/ 59 w 120"/>
                  <a:gd name="T37" fmla="*/ 179 h 539"/>
                  <a:gd name="T38" fmla="*/ 75 w 120"/>
                  <a:gd name="T39" fmla="*/ 192 h 539"/>
                  <a:gd name="T40" fmla="*/ 101 w 120"/>
                  <a:gd name="T41" fmla="*/ 191 h 539"/>
                  <a:gd name="T42" fmla="*/ 116 w 120"/>
                  <a:gd name="T43" fmla="*/ 171 h 539"/>
                  <a:gd name="T44" fmla="*/ 118 w 120"/>
                  <a:gd name="T45" fmla="*/ 118 h 539"/>
                  <a:gd name="T46" fmla="*/ 103 w 120"/>
                  <a:gd name="T47" fmla="*/ 153 h 539"/>
                  <a:gd name="T48" fmla="*/ 85 w 120"/>
                  <a:gd name="T49" fmla="*/ 174 h 539"/>
                  <a:gd name="T50" fmla="*/ 70 w 120"/>
                  <a:gd name="T51" fmla="*/ 168 h 539"/>
                  <a:gd name="T52" fmla="*/ 65 w 120"/>
                  <a:gd name="T53" fmla="*/ 153 h 539"/>
                  <a:gd name="T54" fmla="*/ 103 w 120"/>
                  <a:gd name="T55" fmla="*/ 137 h 539"/>
                  <a:gd name="T56" fmla="*/ 4 w 120"/>
                  <a:gd name="T57" fmla="*/ 206 h 539"/>
                  <a:gd name="T58" fmla="*/ 2 w 120"/>
                  <a:gd name="T59" fmla="*/ 226 h 539"/>
                  <a:gd name="T60" fmla="*/ 31 w 120"/>
                  <a:gd name="T61" fmla="*/ 282 h 539"/>
                  <a:gd name="T62" fmla="*/ 1 w 120"/>
                  <a:gd name="T63" fmla="*/ 314 h 539"/>
                  <a:gd name="T64" fmla="*/ 118 w 120"/>
                  <a:gd name="T65" fmla="*/ 249 h 539"/>
                  <a:gd name="T66" fmla="*/ 101 w 120"/>
                  <a:gd name="T67" fmla="*/ 259 h 539"/>
                  <a:gd name="T68" fmla="*/ 47 w 120"/>
                  <a:gd name="T69" fmla="*/ 277 h 539"/>
                  <a:gd name="T70" fmla="*/ 94 w 120"/>
                  <a:gd name="T71" fmla="*/ 257 h 539"/>
                  <a:gd name="T72" fmla="*/ 110 w 120"/>
                  <a:gd name="T73" fmla="*/ 414 h 539"/>
                  <a:gd name="T74" fmla="*/ 18 w 120"/>
                  <a:gd name="T75" fmla="*/ 413 h 539"/>
                  <a:gd name="T76" fmla="*/ 1 w 120"/>
                  <a:gd name="T77" fmla="*/ 322 h 539"/>
                  <a:gd name="T78" fmla="*/ 102 w 120"/>
                  <a:gd name="T79" fmla="*/ 387 h 539"/>
                  <a:gd name="T80" fmla="*/ 118 w 120"/>
                  <a:gd name="T81" fmla="*/ 328 h 539"/>
                  <a:gd name="T82" fmla="*/ 110 w 120"/>
                  <a:gd name="T83" fmla="*/ 414 h 539"/>
                  <a:gd name="T84" fmla="*/ 1 w 120"/>
                  <a:gd name="T85" fmla="*/ 428 h 539"/>
                  <a:gd name="T86" fmla="*/ 118 w 120"/>
                  <a:gd name="T87" fmla="*/ 448 h 539"/>
                  <a:gd name="T88" fmla="*/ 1 w 120"/>
                  <a:gd name="T89" fmla="*/ 539 h 539"/>
                  <a:gd name="T90" fmla="*/ 118 w 120"/>
                  <a:gd name="T91" fmla="*/ 474 h 539"/>
                  <a:gd name="T92" fmla="*/ 101 w 120"/>
                  <a:gd name="T93" fmla="*/ 537 h 539"/>
                  <a:gd name="T94" fmla="*/ 68 w 120"/>
                  <a:gd name="T95" fmla="*/ 493 h 539"/>
                  <a:gd name="T96" fmla="*/ 52 w 120"/>
                  <a:gd name="T97" fmla="*/ 533 h 539"/>
                  <a:gd name="T98" fmla="*/ 18 w 120"/>
                  <a:gd name="T99" fmla="*/ 493 h 539"/>
                  <a:gd name="T100" fmla="*/ 1 w 120"/>
                  <a:gd name="T101" fmla="*/ 53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539">
                    <a:moveTo>
                      <a:pt x="10" y="99"/>
                    </a:moveTo>
                    <a:cubicBezTo>
                      <a:pt x="3" y="87"/>
                      <a:pt x="0" y="73"/>
                      <a:pt x="0" y="58"/>
                    </a:cubicBezTo>
                    <a:cubicBezTo>
                      <a:pt x="0" y="41"/>
                      <a:pt x="5" y="27"/>
                      <a:pt x="16" y="16"/>
                    </a:cubicBezTo>
                    <a:cubicBezTo>
                      <a:pt x="27" y="6"/>
                      <a:pt x="41" y="0"/>
                      <a:pt x="59" y="0"/>
                    </a:cubicBezTo>
                    <a:cubicBezTo>
                      <a:pt x="77" y="0"/>
                      <a:pt x="92" y="6"/>
                      <a:pt x="103" y="18"/>
                    </a:cubicBezTo>
                    <a:cubicBezTo>
                      <a:pt x="115" y="30"/>
                      <a:pt x="120" y="45"/>
                      <a:pt x="120" y="63"/>
                    </a:cubicBezTo>
                    <a:cubicBezTo>
                      <a:pt x="120" y="76"/>
                      <a:pt x="119" y="87"/>
                      <a:pt x="115" y="95"/>
                    </a:cubicBezTo>
                    <a:cubicBezTo>
                      <a:pt x="95" y="95"/>
                      <a:pt x="95" y="95"/>
                      <a:pt x="95" y="95"/>
                    </a:cubicBezTo>
                    <a:cubicBezTo>
                      <a:pt x="101" y="86"/>
                      <a:pt x="104" y="76"/>
                      <a:pt x="104" y="63"/>
                    </a:cubicBezTo>
                    <a:cubicBezTo>
                      <a:pt x="104" y="51"/>
                      <a:pt x="100" y="41"/>
                      <a:pt x="92" y="33"/>
                    </a:cubicBezTo>
                    <a:cubicBezTo>
                      <a:pt x="83" y="25"/>
                      <a:pt x="73" y="21"/>
                      <a:pt x="60" y="21"/>
                    </a:cubicBezTo>
                    <a:cubicBezTo>
                      <a:pt x="46" y="21"/>
                      <a:pt x="36" y="24"/>
                      <a:pt x="28" y="31"/>
                    </a:cubicBezTo>
                    <a:cubicBezTo>
                      <a:pt x="20" y="38"/>
                      <a:pt x="17" y="47"/>
                      <a:pt x="16" y="59"/>
                    </a:cubicBezTo>
                    <a:cubicBezTo>
                      <a:pt x="16" y="67"/>
                      <a:pt x="18" y="74"/>
                      <a:pt x="21" y="80"/>
                    </a:cubicBezTo>
                    <a:cubicBezTo>
                      <a:pt x="49" y="80"/>
                      <a:pt x="49" y="80"/>
                      <a:pt x="49" y="80"/>
                    </a:cubicBezTo>
                    <a:cubicBezTo>
                      <a:pt x="49" y="55"/>
                      <a:pt x="49" y="55"/>
                      <a:pt x="49" y="55"/>
                    </a:cubicBezTo>
                    <a:cubicBezTo>
                      <a:pt x="65" y="55"/>
                      <a:pt x="65" y="55"/>
                      <a:pt x="65" y="55"/>
                    </a:cubicBezTo>
                    <a:cubicBezTo>
                      <a:pt x="65" y="99"/>
                      <a:pt x="65" y="99"/>
                      <a:pt x="65" y="99"/>
                    </a:cubicBezTo>
                    <a:lnTo>
                      <a:pt x="10" y="99"/>
                    </a:lnTo>
                    <a:close/>
                    <a:moveTo>
                      <a:pt x="2" y="117"/>
                    </a:moveTo>
                    <a:cubicBezTo>
                      <a:pt x="2" y="137"/>
                      <a:pt x="2" y="137"/>
                      <a:pt x="2" y="137"/>
                    </a:cubicBezTo>
                    <a:cubicBezTo>
                      <a:pt x="49" y="137"/>
                      <a:pt x="49" y="137"/>
                      <a:pt x="49" y="137"/>
                    </a:cubicBezTo>
                    <a:cubicBezTo>
                      <a:pt x="49" y="145"/>
                      <a:pt x="49" y="145"/>
                      <a:pt x="49" y="145"/>
                    </a:cubicBezTo>
                    <a:cubicBezTo>
                      <a:pt x="49" y="147"/>
                      <a:pt x="49" y="149"/>
                      <a:pt x="48" y="151"/>
                    </a:cubicBezTo>
                    <a:cubicBezTo>
                      <a:pt x="48" y="153"/>
                      <a:pt x="47" y="155"/>
                      <a:pt x="45" y="157"/>
                    </a:cubicBezTo>
                    <a:cubicBezTo>
                      <a:pt x="44" y="158"/>
                      <a:pt x="42" y="160"/>
                      <a:pt x="40" y="162"/>
                    </a:cubicBezTo>
                    <a:cubicBezTo>
                      <a:pt x="38" y="163"/>
                      <a:pt x="36" y="165"/>
                      <a:pt x="33" y="166"/>
                    </a:cubicBezTo>
                    <a:cubicBezTo>
                      <a:pt x="2" y="185"/>
                      <a:pt x="2" y="185"/>
                      <a:pt x="2" y="185"/>
                    </a:cubicBezTo>
                    <a:cubicBezTo>
                      <a:pt x="2" y="205"/>
                      <a:pt x="2" y="205"/>
                      <a:pt x="2" y="205"/>
                    </a:cubicBezTo>
                    <a:cubicBezTo>
                      <a:pt x="2" y="208"/>
                      <a:pt x="2" y="208"/>
                      <a:pt x="2" y="208"/>
                    </a:cubicBezTo>
                    <a:cubicBezTo>
                      <a:pt x="4" y="206"/>
                      <a:pt x="4" y="206"/>
                      <a:pt x="4" y="206"/>
                    </a:cubicBezTo>
                    <a:cubicBezTo>
                      <a:pt x="34" y="187"/>
                      <a:pt x="34" y="187"/>
                      <a:pt x="34" y="187"/>
                    </a:cubicBezTo>
                    <a:cubicBezTo>
                      <a:pt x="37" y="185"/>
                      <a:pt x="39" y="184"/>
                      <a:pt x="41" y="182"/>
                    </a:cubicBezTo>
                    <a:cubicBezTo>
                      <a:pt x="43" y="181"/>
                      <a:pt x="45" y="180"/>
                      <a:pt x="46" y="178"/>
                    </a:cubicBezTo>
                    <a:cubicBezTo>
                      <a:pt x="48" y="177"/>
                      <a:pt x="49" y="175"/>
                      <a:pt x="51" y="174"/>
                    </a:cubicBezTo>
                    <a:cubicBezTo>
                      <a:pt x="52" y="172"/>
                      <a:pt x="54" y="170"/>
                      <a:pt x="55" y="168"/>
                    </a:cubicBezTo>
                    <a:cubicBezTo>
                      <a:pt x="55" y="168"/>
                      <a:pt x="55" y="168"/>
                      <a:pt x="55" y="168"/>
                    </a:cubicBezTo>
                    <a:cubicBezTo>
                      <a:pt x="56" y="172"/>
                      <a:pt x="58" y="176"/>
                      <a:pt x="59" y="179"/>
                    </a:cubicBezTo>
                    <a:cubicBezTo>
                      <a:pt x="61" y="182"/>
                      <a:pt x="64" y="185"/>
                      <a:pt x="66" y="187"/>
                    </a:cubicBezTo>
                    <a:cubicBezTo>
                      <a:pt x="69" y="189"/>
                      <a:pt x="72" y="191"/>
                      <a:pt x="75" y="192"/>
                    </a:cubicBezTo>
                    <a:cubicBezTo>
                      <a:pt x="79" y="193"/>
                      <a:pt x="83" y="194"/>
                      <a:pt x="87" y="194"/>
                    </a:cubicBezTo>
                    <a:cubicBezTo>
                      <a:pt x="92" y="194"/>
                      <a:pt x="97" y="193"/>
                      <a:pt x="101" y="191"/>
                    </a:cubicBezTo>
                    <a:cubicBezTo>
                      <a:pt x="105" y="189"/>
                      <a:pt x="108" y="187"/>
                      <a:pt x="111" y="183"/>
                    </a:cubicBezTo>
                    <a:cubicBezTo>
                      <a:pt x="113" y="180"/>
                      <a:pt x="115" y="176"/>
                      <a:pt x="116" y="171"/>
                    </a:cubicBezTo>
                    <a:cubicBezTo>
                      <a:pt x="118" y="167"/>
                      <a:pt x="118" y="162"/>
                      <a:pt x="118" y="156"/>
                    </a:cubicBezTo>
                    <a:cubicBezTo>
                      <a:pt x="118" y="118"/>
                      <a:pt x="118" y="118"/>
                      <a:pt x="118" y="118"/>
                    </a:cubicBezTo>
                    <a:lnTo>
                      <a:pt x="2" y="117"/>
                    </a:lnTo>
                    <a:close/>
                    <a:moveTo>
                      <a:pt x="103" y="153"/>
                    </a:moveTo>
                    <a:cubicBezTo>
                      <a:pt x="103" y="160"/>
                      <a:pt x="101" y="165"/>
                      <a:pt x="98" y="168"/>
                    </a:cubicBezTo>
                    <a:cubicBezTo>
                      <a:pt x="95" y="172"/>
                      <a:pt x="90" y="174"/>
                      <a:pt x="85" y="174"/>
                    </a:cubicBezTo>
                    <a:cubicBezTo>
                      <a:pt x="82" y="174"/>
                      <a:pt x="79" y="173"/>
                      <a:pt x="76" y="172"/>
                    </a:cubicBezTo>
                    <a:cubicBezTo>
                      <a:pt x="74" y="171"/>
                      <a:pt x="72" y="170"/>
                      <a:pt x="70" y="168"/>
                    </a:cubicBezTo>
                    <a:cubicBezTo>
                      <a:pt x="68" y="166"/>
                      <a:pt x="67" y="164"/>
                      <a:pt x="66" y="161"/>
                    </a:cubicBezTo>
                    <a:cubicBezTo>
                      <a:pt x="65" y="159"/>
                      <a:pt x="65" y="156"/>
                      <a:pt x="65" y="153"/>
                    </a:cubicBezTo>
                    <a:cubicBezTo>
                      <a:pt x="65" y="137"/>
                      <a:pt x="65" y="137"/>
                      <a:pt x="65" y="137"/>
                    </a:cubicBezTo>
                    <a:cubicBezTo>
                      <a:pt x="103" y="137"/>
                      <a:pt x="103" y="137"/>
                      <a:pt x="103" y="137"/>
                    </a:cubicBezTo>
                    <a:lnTo>
                      <a:pt x="103" y="153"/>
                    </a:lnTo>
                    <a:close/>
                    <a:moveTo>
                      <a:pt x="4" y="206"/>
                    </a:moveTo>
                    <a:cubicBezTo>
                      <a:pt x="2" y="205"/>
                      <a:pt x="2" y="205"/>
                      <a:pt x="2" y="205"/>
                    </a:cubicBezTo>
                    <a:cubicBezTo>
                      <a:pt x="2" y="226"/>
                      <a:pt x="2" y="226"/>
                      <a:pt x="2" y="226"/>
                    </a:cubicBezTo>
                    <a:cubicBezTo>
                      <a:pt x="31" y="236"/>
                      <a:pt x="31" y="236"/>
                      <a:pt x="31" y="236"/>
                    </a:cubicBezTo>
                    <a:cubicBezTo>
                      <a:pt x="31" y="282"/>
                      <a:pt x="31" y="282"/>
                      <a:pt x="31" y="282"/>
                    </a:cubicBezTo>
                    <a:cubicBezTo>
                      <a:pt x="1" y="293"/>
                      <a:pt x="1" y="293"/>
                      <a:pt x="1" y="293"/>
                    </a:cubicBezTo>
                    <a:cubicBezTo>
                      <a:pt x="1" y="314"/>
                      <a:pt x="1" y="314"/>
                      <a:pt x="1" y="314"/>
                    </a:cubicBezTo>
                    <a:cubicBezTo>
                      <a:pt x="118" y="271"/>
                      <a:pt x="118" y="271"/>
                      <a:pt x="118" y="271"/>
                    </a:cubicBezTo>
                    <a:cubicBezTo>
                      <a:pt x="118" y="249"/>
                      <a:pt x="118" y="249"/>
                      <a:pt x="118" y="249"/>
                    </a:cubicBezTo>
                    <a:lnTo>
                      <a:pt x="4" y="206"/>
                    </a:lnTo>
                    <a:close/>
                    <a:moveTo>
                      <a:pt x="101" y="259"/>
                    </a:moveTo>
                    <a:cubicBezTo>
                      <a:pt x="98" y="260"/>
                      <a:pt x="95" y="260"/>
                      <a:pt x="94" y="261"/>
                    </a:cubicBezTo>
                    <a:cubicBezTo>
                      <a:pt x="47" y="277"/>
                      <a:pt x="47" y="277"/>
                      <a:pt x="47" y="277"/>
                    </a:cubicBezTo>
                    <a:cubicBezTo>
                      <a:pt x="47" y="241"/>
                      <a:pt x="47" y="241"/>
                      <a:pt x="47" y="241"/>
                    </a:cubicBezTo>
                    <a:cubicBezTo>
                      <a:pt x="94" y="257"/>
                      <a:pt x="94" y="257"/>
                      <a:pt x="94" y="257"/>
                    </a:cubicBezTo>
                    <a:cubicBezTo>
                      <a:pt x="95" y="258"/>
                      <a:pt x="98" y="259"/>
                      <a:pt x="101" y="259"/>
                    </a:cubicBezTo>
                    <a:close/>
                    <a:moveTo>
                      <a:pt x="110" y="414"/>
                    </a:moveTo>
                    <a:cubicBezTo>
                      <a:pt x="18" y="350"/>
                      <a:pt x="18" y="350"/>
                      <a:pt x="18" y="350"/>
                    </a:cubicBezTo>
                    <a:cubicBezTo>
                      <a:pt x="18" y="413"/>
                      <a:pt x="18" y="413"/>
                      <a:pt x="18" y="413"/>
                    </a:cubicBezTo>
                    <a:cubicBezTo>
                      <a:pt x="1" y="413"/>
                      <a:pt x="1" y="413"/>
                      <a:pt x="1" y="413"/>
                    </a:cubicBezTo>
                    <a:cubicBezTo>
                      <a:pt x="1" y="322"/>
                      <a:pt x="1" y="322"/>
                      <a:pt x="1" y="322"/>
                    </a:cubicBezTo>
                    <a:cubicBezTo>
                      <a:pt x="10" y="322"/>
                      <a:pt x="10" y="322"/>
                      <a:pt x="10" y="322"/>
                    </a:cubicBezTo>
                    <a:cubicBezTo>
                      <a:pt x="102" y="387"/>
                      <a:pt x="102" y="387"/>
                      <a:pt x="102" y="387"/>
                    </a:cubicBezTo>
                    <a:cubicBezTo>
                      <a:pt x="102" y="328"/>
                      <a:pt x="102" y="328"/>
                      <a:pt x="102" y="328"/>
                    </a:cubicBezTo>
                    <a:cubicBezTo>
                      <a:pt x="118" y="328"/>
                      <a:pt x="118" y="328"/>
                      <a:pt x="118" y="328"/>
                    </a:cubicBezTo>
                    <a:cubicBezTo>
                      <a:pt x="118" y="414"/>
                      <a:pt x="118" y="414"/>
                      <a:pt x="118" y="414"/>
                    </a:cubicBezTo>
                    <a:lnTo>
                      <a:pt x="110" y="414"/>
                    </a:lnTo>
                    <a:close/>
                    <a:moveTo>
                      <a:pt x="1" y="448"/>
                    </a:moveTo>
                    <a:cubicBezTo>
                      <a:pt x="1" y="428"/>
                      <a:pt x="1" y="428"/>
                      <a:pt x="1" y="428"/>
                    </a:cubicBezTo>
                    <a:cubicBezTo>
                      <a:pt x="118" y="428"/>
                      <a:pt x="118" y="428"/>
                      <a:pt x="118" y="428"/>
                    </a:cubicBezTo>
                    <a:cubicBezTo>
                      <a:pt x="118" y="448"/>
                      <a:pt x="118" y="448"/>
                      <a:pt x="118" y="448"/>
                    </a:cubicBezTo>
                    <a:lnTo>
                      <a:pt x="1" y="448"/>
                    </a:lnTo>
                    <a:close/>
                    <a:moveTo>
                      <a:pt x="1" y="539"/>
                    </a:moveTo>
                    <a:cubicBezTo>
                      <a:pt x="1" y="474"/>
                      <a:pt x="1" y="474"/>
                      <a:pt x="1" y="474"/>
                    </a:cubicBezTo>
                    <a:cubicBezTo>
                      <a:pt x="118" y="474"/>
                      <a:pt x="118" y="474"/>
                      <a:pt x="118" y="474"/>
                    </a:cubicBezTo>
                    <a:cubicBezTo>
                      <a:pt x="118" y="537"/>
                      <a:pt x="118" y="537"/>
                      <a:pt x="118" y="537"/>
                    </a:cubicBezTo>
                    <a:cubicBezTo>
                      <a:pt x="101" y="537"/>
                      <a:pt x="101" y="537"/>
                      <a:pt x="101" y="537"/>
                    </a:cubicBezTo>
                    <a:cubicBezTo>
                      <a:pt x="102" y="493"/>
                      <a:pt x="102" y="493"/>
                      <a:pt x="102" y="493"/>
                    </a:cubicBezTo>
                    <a:cubicBezTo>
                      <a:pt x="68" y="493"/>
                      <a:pt x="68" y="493"/>
                      <a:pt x="68" y="493"/>
                    </a:cubicBezTo>
                    <a:cubicBezTo>
                      <a:pt x="68" y="533"/>
                      <a:pt x="68" y="533"/>
                      <a:pt x="68" y="533"/>
                    </a:cubicBezTo>
                    <a:cubicBezTo>
                      <a:pt x="52" y="533"/>
                      <a:pt x="52" y="533"/>
                      <a:pt x="52" y="533"/>
                    </a:cubicBezTo>
                    <a:cubicBezTo>
                      <a:pt x="52" y="493"/>
                      <a:pt x="52" y="493"/>
                      <a:pt x="52" y="493"/>
                    </a:cubicBezTo>
                    <a:cubicBezTo>
                      <a:pt x="18" y="493"/>
                      <a:pt x="18" y="493"/>
                      <a:pt x="18" y="493"/>
                    </a:cubicBezTo>
                    <a:cubicBezTo>
                      <a:pt x="18" y="539"/>
                      <a:pt x="18" y="539"/>
                      <a:pt x="18" y="539"/>
                    </a:cubicBezTo>
                    <a:lnTo>
                      <a:pt x="1" y="539"/>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sp>
          <p:nvSpPr>
            <p:cNvPr id="25" name="Freeform 239">
              <a:extLst>
                <a:ext uri="{FF2B5EF4-FFF2-40B4-BE49-F238E27FC236}">
                  <a16:creationId xmlns:a16="http://schemas.microsoft.com/office/drawing/2014/main" id="{88FF364A-89F8-F66C-3FBF-458135C851DC}"/>
                </a:ext>
              </a:extLst>
            </p:cNvPr>
            <p:cNvSpPr>
              <a:spLocks noEditPoints="1"/>
            </p:cNvSpPr>
            <p:nvPr/>
          </p:nvSpPr>
          <p:spPr bwMode="auto">
            <a:xfrm>
              <a:off x="3630896" y="1676547"/>
              <a:ext cx="674572" cy="216392"/>
            </a:xfrm>
            <a:custGeom>
              <a:avLst/>
              <a:gdLst>
                <a:gd name="T0" fmla="*/ 60 w 281"/>
                <a:gd name="T1" fmla="*/ 11 h 90"/>
                <a:gd name="T2" fmla="*/ 35 w 281"/>
                <a:gd name="T3" fmla="*/ 11 h 90"/>
                <a:gd name="T4" fmla="*/ 35 w 281"/>
                <a:gd name="T5" fmla="*/ 89 h 90"/>
                <a:gd name="T6" fmla="*/ 25 w 281"/>
                <a:gd name="T7" fmla="*/ 89 h 90"/>
                <a:gd name="T8" fmla="*/ 25 w 281"/>
                <a:gd name="T9" fmla="*/ 11 h 90"/>
                <a:gd name="T10" fmla="*/ 0 w 281"/>
                <a:gd name="T11" fmla="*/ 11 h 90"/>
                <a:gd name="T12" fmla="*/ 0 w 281"/>
                <a:gd name="T13" fmla="*/ 2 h 90"/>
                <a:gd name="T14" fmla="*/ 60 w 281"/>
                <a:gd name="T15" fmla="*/ 2 h 90"/>
                <a:gd name="T16" fmla="*/ 60 w 281"/>
                <a:gd name="T17" fmla="*/ 11 h 90"/>
                <a:gd name="T18" fmla="*/ 99 w 281"/>
                <a:gd name="T19" fmla="*/ 2 h 90"/>
                <a:gd name="T20" fmla="*/ 88 w 281"/>
                <a:gd name="T21" fmla="*/ 2 h 90"/>
                <a:gd name="T22" fmla="*/ 55 w 281"/>
                <a:gd name="T23" fmla="*/ 89 h 90"/>
                <a:gd name="T24" fmla="*/ 66 w 281"/>
                <a:gd name="T25" fmla="*/ 89 h 90"/>
                <a:gd name="T26" fmla="*/ 75 w 281"/>
                <a:gd name="T27" fmla="*/ 64 h 90"/>
                <a:gd name="T28" fmla="*/ 112 w 281"/>
                <a:gd name="T29" fmla="*/ 64 h 90"/>
                <a:gd name="T30" fmla="*/ 121 w 281"/>
                <a:gd name="T31" fmla="*/ 89 h 90"/>
                <a:gd name="T32" fmla="*/ 132 w 281"/>
                <a:gd name="T33" fmla="*/ 89 h 90"/>
                <a:gd name="T34" fmla="*/ 99 w 281"/>
                <a:gd name="T35" fmla="*/ 2 h 90"/>
                <a:gd name="T36" fmla="*/ 78 w 281"/>
                <a:gd name="T37" fmla="*/ 55 h 90"/>
                <a:gd name="T38" fmla="*/ 92 w 281"/>
                <a:gd name="T39" fmla="*/ 18 h 90"/>
                <a:gd name="T40" fmla="*/ 93 w 281"/>
                <a:gd name="T41" fmla="*/ 12 h 90"/>
                <a:gd name="T42" fmla="*/ 93 w 281"/>
                <a:gd name="T43" fmla="*/ 12 h 90"/>
                <a:gd name="T44" fmla="*/ 95 w 281"/>
                <a:gd name="T45" fmla="*/ 18 h 90"/>
                <a:gd name="T46" fmla="*/ 108 w 281"/>
                <a:gd name="T47" fmla="*/ 55 h 90"/>
                <a:gd name="T48" fmla="*/ 78 w 281"/>
                <a:gd name="T49" fmla="*/ 55 h 90"/>
                <a:gd name="T50" fmla="*/ 203 w 281"/>
                <a:gd name="T51" fmla="*/ 85 h 90"/>
                <a:gd name="T52" fmla="*/ 179 w 281"/>
                <a:gd name="T53" fmla="*/ 90 h 90"/>
                <a:gd name="T54" fmla="*/ 149 w 281"/>
                <a:gd name="T55" fmla="*/ 78 h 90"/>
                <a:gd name="T56" fmla="*/ 138 w 281"/>
                <a:gd name="T57" fmla="*/ 47 h 90"/>
                <a:gd name="T58" fmla="*/ 150 w 281"/>
                <a:gd name="T59" fmla="*/ 13 h 90"/>
                <a:gd name="T60" fmla="*/ 182 w 281"/>
                <a:gd name="T61" fmla="*/ 0 h 90"/>
                <a:gd name="T62" fmla="*/ 203 w 281"/>
                <a:gd name="T63" fmla="*/ 4 h 90"/>
                <a:gd name="T64" fmla="*/ 203 w 281"/>
                <a:gd name="T65" fmla="*/ 15 h 90"/>
                <a:gd name="T66" fmla="*/ 182 w 281"/>
                <a:gd name="T67" fmla="*/ 9 h 90"/>
                <a:gd name="T68" fmla="*/ 158 w 281"/>
                <a:gd name="T69" fmla="*/ 19 h 90"/>
                <a:gd name="T70" fmla="*/ 148 w 281"/>
                <a:gd name="T71" fmla="*/ 46 h 90"/>
                <a:gd name="T72" fmla="*/ 157 w 281"/>
                <a:gd name="T73" fmla="*/ 72 h 90"/>
                <a:gd name="T74" fmla="*/ 180 w 281"/>
                <a:gd name="T75" fmla="*/ 81 h 90"/>
                <a:gd name="T76" fmla="*/ 203 w 281"/>
                <a:gd name="T77" fmla="*/ 75 h 90"/>
                <a:gd name="T78" fmla="*/ 203 w 281"/>
                <a:gd name="T79" fmla="*/ 85 h 90"/>
                <a:gd name="T80" fmla="*/ 281 w 281"/>
                <a:gd name="T81" fmla="*/ 89 h 90"/>
                <a:gd name="T82" fmla="*/ 267 w 281"/>
                <a:gd name="T83" fmla="*/ 89 h 90"/>
                <a:gd name="T84" fmla="*/ 233 w 281"/>
                <a:gd name="T85" fmla="*/ 49 h 90"/>
                <a:gd name="T86" fmla="*/ 231 w 281"/>
                <a:gd name="T87" fmla="*/ 46 h 90"/>
                <a:gd name="T88" fmla="*/ 231 w 281"/>
                <a:gd name="T89" fmla="*/ 46 h 90"/>
                <a:gd name="T90" fmla="*/ 231 w 281"/>
                <a:gd name="T91" fmla="*/ 89 h 90"/>
                <a:gd name="T92" fmla="*/ 220 w 281"/>
                <a:gd name="T93" fmla="*/ 89 h 90"/>
                <a:gd name="T94" fmla="*/ 220 w 281"/>
                <a:gd name="T95" fmla="*/ 2 h 90"/>
                <a:gd name="T96" fmla="*/ 231 w 281"/>
                <a:gd name="T97" fmla="*/ 2 h 90"/>
                <a:gd name="T98" fmla="*/ 231 w 281"/>
                <a:gd name="T99" fmla="*/ 43 h 90"/>
                <a:gd name="T100" fmla="*/ 231 w 281"/>
                <a:gd name="T101" fmla="*/ 43 h 90"/>
                <a:gd name="T102" fmla="*/ 233 w 281"/>
                <a:gd name="T103" fmla="*/ 40 h 90"/>
                <a:gd name="T104" fmla="*/ 266 w 281"/>
                <a:gd name="T105" fmla="*/ 2 h 90"/>
                <a:gd name="T106" fmla="*/ 278 w 281"/>
                <a:gd name="T107" fmla="*/ 2 h 90"/>
                <a:gd name="T108" fmla="*/ 241 w 281"/>
                <a:gd name="T109" fmla="*/ 43 h 90"/>
                <a:gd name="T110" fmla="*/ 281 w 281"/>
                <a:gd name="T111" fmla="*/ 8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1" h="90">
                  <a:moveTo>
                    <a:pt x="60" y="11"/>
                  </a:moveTo>
                  <a:cubicBezTo>
                    <a:pt x="35" y="11"/>
                    <a:pt x="35" y="11"/>
                    <a:pt x="35" y="11"/>
                  </a:cubicBezTo>
                  <a:cubicBezTo>
                    <a:pt x="35" y="89"/>
                    <a:pt x="35" y="89"/>
                    <a:pt x="35" y="89"/>
                  </a:cubicBezTo>
                  <a:cubicBezTo>
                    <a:pt x="25" y="89"/>
                    <a:pt x="25" y="89"/>
                    <a:pt x="25" y="89"/>
                  </a:cubicBezTo>
                  <a:cubicBezTo>
                    <a:pt x="25" y="11"/>
                    <a:pt x="25" y="11"/>
                    <a:pt x="25" y="11"/>
                  </a:cubicBezTo>
                  <a:cubicBezTo>
                    <a:pt x="0" y="11"/>
                    <a:pt x="0" y="11"/>
                    <a:pt x="0" y="11"/>
                  </a:cubicBezTo>
                  <a:cubicBezTo>
                    <a:pt x="0" y="2"/>
                    <a:pt x="0" y="2"/>
                    <a:pt x="0" y="2"/>
                  </a:cubicBezTo>
                  <a:cubicBezTo>
                    <a:pt x="60" y="2"/>
                    <a:pt x="60" y="2"/>
                    <a:pt x="60" y="2"/>
                  </a:cubicBezTo>
                  <a:lnTo>
                    <a:pt x="60" y="11"/>
                  </a:lnTo>
                  <a:close/>
                  <a:moveTo>
                    <a:pt x="99" y="2"/>
                  </a:moveTo>
                  <a:cubicBezTo>
                    <a:pt x="88" y="2"/>
                    <a:pt x="88" y="2"/>
                    <a:pt x="88" y="2"/>
                  </a:cubicBezTo>
                  <a:cubicBezTo>
                    <a:pt x="55" y="89"/>
                    <a:pt x="55" y="89"/>
                    <a:pt x="55" y="89"/>
                  </a:cubicBezTo>
                  <a:cubicBezTo>
                    <a:pt x="66" y="89"/>
                    <a:pt x="66" y="89"/>
                    <a:pt x="66" y="89"/>
                  </a:cubicBezTo>
                  <a:cubicBezTo>
                    <a:pt x="75" y="64"/>
                    <a:pt x="75" y="64"/>
                    <a:pt x="75" y="64"/>
                  </a:cubicBezTo>
                  <a:cubicBezTo>
                    <a:pt x="112" y="64"/>
                    <a:pt x="112" y="64"/>
                    <a:pt x="112" y="64"/>
                  </a:cubicBezTo>
                  <a:cubicBezTo>
                    <a:pt x="121" y="89"/>
                    <a:pt x="121" y="89"/>
                    <a:pt x="121" y="89"/>
                  </a:cubicBezTo>
                  <a:cubicBezTo>
                    <a:pt x="132" y="89"/>
                    <a:pt x="132" y="89"/>
                    <a:pt x="132" y="89"/>
                  </a:cubicBezTo>
                  <a:lnTo>
                    <a:pt x="99" y="2"/>
                  </a:lnTo>
                  <a:close/>
                  <a:moveTo>
                    <a:pt x="78" y="55"/>
                  </a:moveTo>
                  <a:cubicBezTo>
                    <a:pt x="92" y="18"/>
                    <a:pt x="92" y="18"/>
                    <a:pt x="92" y="18"/>
                  </a:cubicBezTo>
                  <a:cubicBezTo>
                    <a:pt x="92" y="17"/>
                    <a:pt x="93" y="15"/>
                    <a:pt x="93" y="12"/>
                  </a:cubicBezTo>
                  <a:cubicBezTo>
                    <a:pt x="93" y="12"/>
                    <a:pt x="93" y="12"/>
                    <a:pt x="93" y="12"/>
                  </a:cubicBezTo>
                  <a:cubicBezTo>
                    <a:pt x="94" y="15"/>
                    <a:pt x="94" y="17"/>
                    <a:pt x="95" y="18"/>
                  </a:cubicBezTo>
                  <a:cubicBezTo>
                    <a:pt x="108" y="55"/>
                    <a:pt x="108" y="55"/>
                    <a:pt x="108" y="55"/>
                  </a:cubicBezTo>
                  <a:lnTo>
                    <a:pt x="78" y="55"/>
                  </a:lnTo>
                  <a:close/>
                  <a:moveTo>
                    <a:pt x="203" y="85"/>
                  </a:moveTo>
                  <a:cubicBezTo>
                    <a:pt x="196" y="89"/>
                    <a:pt x="188" y="90"/>
                    <a:pt x="179" y="90"/>
                  </a:cubicBezTo>
                  <a:cubicBezTo>
                    <a:pt x="166" y="90"/>
                    <a:pt x="156" y="86"/>
                    <a:pt x="149" y="78"/>
                  </a:cubicBezTo>
                  <a:cubicBezTo>
                    <a:pt x="141" y="70"/>
                    <a:pt x="138" y="60"/>
                    <a:pt x="138" y="47"/>
                  </a:cubicBezTo>
                  <a:cubicBezTo>
                    <a:pt x="138" y="33"/>
                    <a:pt x="142" y="22"/>
                    <a:pt x="150" y="13"/>
                  </a:cubicBezTo>
                  <a:cubicBezTo>
                    <a:pt x="159" y="5"/>
                    <a:pt x="169" y="0"/>
                    <a:pt x="182" y="0"/>
                  </a:cubicBezTo>
                  <a:cubicBezTo>
                    <a:pt x="190" y="0"/>
                    <a:pt x="197" y="1"/>
                    <a:pt x="203" y="4"/>
                  </a:cubicBezTo>
                  <a:cubicBezTo>
                    <a:pt x="203" y="15"/>
                    <a:pt x="203" y="15"/>
                    <a:pt x="203" y="15"/>
                  </a:cubicBezTo>
                  <a:cubicBezTo>
                    <a:pt x="196" y="11"/>
                    <a:pt x="190" y="9"/>
                    <a:pt x="182" y="9"/>
                  </a:cubicBezTo>
                  <a:cubicBezTo>
                    <a:pt x="172" y="9"/>
                    <a:pt x="164" y="13"/>
                    <a:pt x="158" y="19"/>
                  </a:cubicBezTo>
                  <a:cubicBezTo>
                    <a:pt x="151" y="26"/>
                    <a:pt x="148" y="35"/>
                    <a:pt x="148" y="46"/>
                  </a:cubicBezTo>
                  <a:cubicBezTo>
                    <a:pt x="148" y="57"/>
                    <a:pt x="151" y="65"/>
                    <a:pt x="157" y="72"/>
                  </a:cubicBezTo>
                  <a:cubicBezTo>
                    <a:pt x="163" y="78"/>
                    <a:pt x="171" y="81"/>
                    <a:pt x="180" y="81"/>
                  </a:cubicBezTo>
                  <a:cubicBezTo>
                    <a:pt x="189" y="81"/>
                    <a:pt x="196" y="79"/>
                    <a:pt x="203" y="75"/>
                  </a:cubicBezTo>
                  <a:lnTo>
                    <a:pt x="203" y="85"/>
                  </a:lnTo>
                  <a:close/>
                  <a:moveTo>
                    <a:pt x="281" y="89"/>
                  </a:moveTo>
                  <a:cubicBezTo>
                    <a:pt x="267" y="89"/>
                    <a:pt x="267" y="89"/>
                    <a:pt x="267" y="89"/>
                  </a:cubicBezTo>
                  <a:cubicBezTo>
                    <a:pt x="233" y="49"/>
                    <a:pt x="233" y="49"/>
                    <a:pt x="233" y="49"/>
                  </a:cubicBezTo>
                  <a:cubicBezTo>
                    <a:pt x="232" y="47"/>
                    <a:pt x="231" y="46"/>
                    <a:pt x="231" y="46"/>
                  </a:cubicBezTo>
                  <a:cubicBezTo>
                    <a:pt x="231" y="46"/>
                    <a:pt x="231" y="46"/>
                    <a:pt x="231" y="46"/>
                  </a:cubicBezTo>
                  <a:cubicBezTo>
                    <a:pt x="231" y="89"/>
                    <a:pt x="231" y="89"/>
                    <a:pt x="231" y="89"/>
                  </a:cubicBezTo>
                  <a:cubicBezTo>
                    <a:pt x="220" y="89"/>
                    <a:pt x="220" y="89"/>
                    <a:pt x="220" y="89"/>
                  </a:cubicBezTo>
                  <a:cubicBezTo>
                    <a:pt x="220" y="2"/>
                    <a:pt x="220" y="2"/>
                    <a:pt x="220" y="2"/>
                  </a:cubicBezTo>
                  <a:cubicBezTo>
                    <a:pt x="231" y="2"/>
                    <a:pt x="231" y="2"/>
                    <a:pt x="231" y="2"/>
                  </a:cubicBezTo>
                  <a:cubicBezTo>
                    <a:pt x="231" y="43"/>
                    <a:pt x="231" y="43"/>
                    <a:pt x="231" y="43"/>
                  </a:cubicBezTo>
                  <a:cubicBezTo>
                    <a:pt x="231" y="43"/>
                    <a:pt x="231" y="43"/>
                    <a:pt x="231" y="43"/>
                  </a:cubicBezTo>
                  <a:cubicBezTo>
                    <a:pt x="231" y="42"/>
                    <a:pt x="232" y="41"/>
                    <a:pt x="233" y="40"/>
                  </a:cubicBezTo>
                  <a:cubicBezTo>
                    <a:pt x="266" y="2"/>
                    <a:pt x="266" y="2"/>
                    <a:pt x="266" y="2"/>
                  </a:cubicBezTo>
                  <a:cubicBezTo>
                    <a:pt x="278" y="2"/>
                    <a:pt x="278" y="2"/>
                    <a:pt x="278" y="2"/>
                  </a:cubicBezTo>
                  <a:cubicBezTo>
                    <a:pt x="241" y="43"/>
                    <a:pt x="241" y="43"/>
                    <a:pt x="241" y="43"/>
                  </a:cubicBezTo>
                  <a:lnTo>
                    <a:pt x="281" y="89"/>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28" name="Group 27">
            <a:extLst>
              <a:ext uri="{FF2B5EF4-FFF2-40B4-BE49-F238E27FC236}">
                <a16:creationId xmlns:a16="http://schemas.microsoft.com/office/drawing/2014/main" id="{9851C785-7AF1-5BF8-0DED-B2BC9AB6ED1F}"/>
              </a:ext>
            </a:extLst>
          </p:cNvPr>
          <p:cNvGrpSpPr/>
          <p:nvPr userDrawn="1"/>
        </p:nvGrpSpPr>
        <p:grpSpPr>
          <a:xfrm>
            <a:off x="448378" y="1012859"/>
            <a:ext cx="3597986" cy="286358"/>
            <a:chOff x="457368" y="1008518"/>
            <a:chExt cx="3670133" cy="292100"/>
          </a:xfrm>
        </p:grpSpPr>
        <p:sp>
          <p:nvSpPr>
            <p:cNvPr id="29" name="Freeform 226">
              <a:extLst>
                <a:ext uri="{FF2B5EF4-FFF2-40B4-BE49-F238E27FC236}">
                  <a16:creationId xmlns:a16="http://schemas.microsoft.com/office/drawing/2014/main" id="{9C625DAF-DF08-72DF-2D05-4D4188848CE4}"/>
                </a:ext>
              </a:extLst>
            </p:cNvPr>
            <p:cNvSpPr>
              <a:spLocks noEditPoints="1"/>
            </p:cNvSpPr>
            <p:nvPr/>
          </p:nvSpPr>
          <p:spPr bwMode="auto">
            <a:xfrm>
              <a:off x="3603769" y="1032720"/>
              <a:ext cx="523732" cy="243696"/>
            </a:xfrm>
            <a:custGeom>
              <a:avLst/>
              <a:gdLst>
                <a:gd name="T0" fmla="*/ 34 w 207"/>
                <a:gd name="T1" fmla="*/ 6 h 96"/>
                <a:gd name="T2" fmla="*/ 34 w 207"/>
                <a:gd name="T3" fmla="*/ 96 h 96"/>
                <a:gd name="T4" fmla="*/ 27 w 207"/>
                <a:gd name="T5" fmla="*/ 96 h 96"/>
                <a:gd name="T6" fmla="*/ 27 w 207"/>
                <a:gd name="T7" fmla="*/ 6 h 96"/>
                <a:gd name="T8" fmla="*/ 0 w 207"/>
                <a:gd name="T9" fmla="*/ 6 h 96"/>
                <a:gd name="T10" fmla="*/ 0 w 207"/>
                <a:gd name="T11" fmla="*/ 0 h 96"/>
                <a:gd name="T12" fmla="*/ 62 w 207"/>
                <a:gd name="T13" fmla="*/ 0 h 96"/>
                <a:gd name="T14" fmla="*/ 62 w 207"/>
                <a:gd name="T15" fmla="*/ 6 h 96"/>
                <a:gd name="T16" fmla="*/ 34 w 207"/>
                <a:gd name="T17" fmla="*/ 6 h 96"/>
                <a:gd name="T18" fmla="*/ 97 w 207"/>
                <a:gd name="T19" fmla="*/ 0 h 96"/>
                <a:gd name="T20" fmla="*/ 90 w 207"/>
                <a:gd name="T21" fmla="*/ 0 h 96"/>
                <a:gd name="T22" fmla="*/ 54 w 207"/>
                <a:gd name="T23" fmla="*/ 96 h 96"/>
                <a:gd name="T24" fmla="*/ 61 w 207"/>
                <a:gd name="T25" fmla="*/ 96 h 96"/>
                <a:gd name="T26" fmla="*/ 72 w 207"/>
                <a:gd name="T27" fmla="*/ 66 h 96"/>
                <a:gd name="T28" fmla="*/ 114 w 207"/>
                <a:gd name="T29" fmla="*/ 66 h 96"/>
                <a:gd name="T30" fmla="*/ 125 w 207"/>
                <a:gd name="T31" fmla="*/ 96 h 96"/>
                <a:gd name="T32" fmla="*/ 132 w 207"/>
                <a:gd name="T33" fmla="*/ 96 h 96"/>
                <a:gd name="T34" fmla="*/ 97 w 207"/>
                <a:gd name="T35" fmla="*/ 0 h 96"/>
                <a:gd name="T36" fmla="*/ 75 w 207"/>
                <a:gd name="T37" fmla="*/ 60 h 96"/>
                <a:gd name="T38" fmla="*/ 91 w 207"/>
                <a:gd name="T39" fmla="*/ 16 h 96"/>
                <a:gd name="T40" fmla="*/ 93 w 207"/>
                <a:gd name="T41" fmla="*/ 9 h 96"/>
                <a:gd name="T42" fmla="*/ 93 w 207"/>
                <a:gd name="T43" fmla="*/ 9 h 96"/>
                <a:gd name="T44" fmla="*/ 94 w 207"/>
                <a:gd name="T45" fmla="*/ 12 h 96"/>
                <a:gd name="T46" fmla="*/ 95 w 207"/>
                <a:gd name="T47" fmla="*/ 16 h 96"/>
                <a:gd name="T48" fmla="*/ 112 w 207"/>
                <a:gd name="T49" fmla="*/ 60 h 96"/>
                <a:gd name="T50" fmla="*/ 75 w 207"/>
                <a:gd name="T51" fmla="*/ 60 h 96"/>
                <a:gd name="T52" fmla="*/ 198 w 207"/>
                <a:gd name="T53" fmla="*/ 96 h 96"/>
                <a:gd name="T54" fmla="*/ 157 w 207"/>
                <a:gd name="T55" fmla="*/ 50 h 96"/>
                <a:gd name="T56" fmla="*/ 156 w 207"/>
                <a:gd name="T57" fmla="*/ 48 h 96"/>
                <a:gd name="T58" fmla="*/ 155 w 207"/>
                <a:gd name="T59" fmla="*/ 48 h 96"/>
                <a:gd name="T60" fmla="*/ 155 w 207"/>
                <a:gd name="T61" fmla="*/ 96 h 96"/>
                <a:gd name="T62" fmla="*/ 149 w 207"/>
                <a:gd name="T63" fmla="*/ 96 h 96"/>
                <a:gd name="T64" fmla="*/ 149 w 207"/>
                <a:gd name="T65" fmla="*/ 0 h 96"/>
                <a:gd name="T66" fmla="*/ 155 w 207"/>
                <a:gd name="T67" fmla="*/ 0 h 96"/>
                <a:gd name="T68" fmla="*/ 155 w 207"/>
                <a:gd name="T69" fmla="*/ 45 h 96"/>
                <a:gd name="T70" fmla="*/ 156 w 207"/>
                <a:gd name="T71" fmla="*/ 45 h 96"/>
                <a:gd name="T72" fmla="*/ 157 w 207"/>
                <a:gd name="T73" fmla="*/ 43 h 96"/>
                <a:gd name="T74" fmla="*/ 196 w 207"/>
                <a:gd name="T75" fmla="*/ 0 h 96"/>
                <a:gd name="T76" fmla="*/ 205 w 207"/>
                <a:gd name="T77" fmla="*/ 0 h 96"/>
                <a:gd name="T78" fmla="*/ 163 w 207"/>
                <a:gd name="T79" fmla="*/ 47 h 96"/>
                <a:gd name="T80" fmla="*/ 207 w 207"/>
                <a:gd name="T81" fmla="*/ 96 h 96"/>
                <a:gd name="T82" fmla="*/ 198 w 207"/>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7" h="96">
                  <a:moveTo>
                    <a:pt x="34" y="6"/>
                  </a:moveTo>
                  <a:cubicBezTo>
                    <a:pt x="34" y="96"/>
                    <a:pt x="34" y="96"/>
                    <a:pt x="34" y="96"/>
                  </a:cubicBezTo>
                  <a:cubicBezTo>
                    <a:pt x="27" y="96"/>
                    <a:pt x="27" y="96"/>
                    <a:pt x="27" y="96"/>
                  </a:cubicBezTo>
                  <a:cubicBezTo>
                    <a:pt x="27" y="6"/>
                    <a:pt x="27" y="6"/>
                    <a:pt x="27" y="6"/>
                  </a:cubicBezTo>
                  <a:cubicBezTo>
                    <a:pt x="0" y="6"/>
                    <a:pt x="0" y="6"/>
                    <a:pt x="0" y="6"/>
                  </a:cubicBezTo>
                  <a:cubicBezTo>
                    <a:pt x="0" y="0"/>
                    <a:pt x="0" y="0"/>
                    <a:pt x="0" y="0"/>
                  </a:cubicBezTo>
                  <a:cubicBezTo>
                    <a:pt x="62" y="0"/>
                    <a:pt x="62" y="0"/>
                    <a:pt x="62" y="0"/>
                  </a:cubicBezTo>
                  <a:cubicBezTo>
                    <a:pt x="62" y="6"/>
                    <a:pt x="62" y="6"/>
                    <a:pt x="62" y="6"/>
                  </a:cubicBezTo>
                  <a:lnTo>
                    <a:pt x="34" y="6"/>
                  </a:lnTo>
                  <a:close/>
                  <a:moveTo>
                    <a:pt x="97" y="0"/>
                  </a:moveTo>
                  <a:cubicBezTo>
                    <a:pt x="90" y="0"/>
                    <a:pt x="90" y="0"/>
                    <a:pt x="90" y="0"/>
                  </a:cubicBezTo>
                  <a:cubicBezTo>
                    <a:pt x="54" y="96"/>
                    <a:pt x="54" y="96"/>
                    <a:pt x="54" y="96"/>
                  </a:cubicBezTo>
                  <a:cubicBezTo>
                    <a:pt x="61" y="96"/>
                    <a:pt x="61" y="96"/>
                    <a:pt x="61" y="96"/>
                  </a:cubicBezTo>
                  <a:cubicBezTo>
                    <a:pt x="72" y="66"/>
                    <a:pt x="72" y="66"/>
                    <a:pt x="72" y="66"/>
                  </a:cubicBezTo>
                  <a:cubicBezTo>
                    <a:pt x="114" y="66"/>
                    <a:pt x="114" y="66"/>
                    <a:pt x="114" y="66"/>
                  </a:cubicBezTo>
                  <a:cubicBezTo>
                    <a:pt x="125" y="96"/>
                    <a:pt x="125" y="96"/>
                    <a:pt x="125" y="96"/>
                  </a:cubicBezTo>
                  <a:cubicBezTo>
                    <a:pt x="132" y="96"/>
                    <a:pt x="132" y="96"/>
                    <a:pt x="132" y="96"/>
                  </a:cubicBezTo>
                  <a:lnTo>
                    <a:pt x="97" y="0"/>
                  </a:lnTo>
                  <a:close/>
                  <a:moveTo>
                    <a:pt x="75" y="60"/>
                  </a:moveTo>
                  <a:cubicBezTo>
                    <a:pt x="91" y="16"/>
                    <a:pt x="91" y="16"/>
                    <a:pt x="91" y="16"/>
                  </a:cubicBezTo>
                  <a:cubicBezTo>
                    <a:pt x="92" y="14"/>
                    <a:pt x="92" y="12"/>
                    <a:pt x="93" y="9"/>
                  </a:cubicBezTo>
                  <a:cubicBezTo>
                    <a:pt x="93" y="9"/>
                    <a:pt x="93" y="9"/>
                    <a:pt x="93" y="9"/>
                  </a:cubicBezTo>
                  <a:cubicBezTo>
                    <a:pt x="94" y="10"/>
                    <a:pt x="94" y="11"/>
                    <a:pt x="94" y="12"/>
                  </a:cubicBezTo>
                  <a:cubicBezTo>
                    <a:pt x="95" y="13"/>
                    <a:pt x="95" y="15"/>
                    <a:pt x="95" y="16"/>
                  </a:cubicBezTo>
                  <a:cubicBezTo>
                    <a:pt x="112" y="60"/>
                    <a:pt x="112" y="60"/>
                    <a:pt x="112" y="60"/>
                  </a:cubicBezTo>
                  <a:lnTo>
                    <a:pt x="75" y="60"/>
                  </a:lnTo>
                  <a:close/>
                  <a:moveTo>
                    <a:pt x="198" y="96"/>
                  </a:moveTo>
                  <a:cubicBezTo>
                    <a:pt x="157" y="50"/>
                    <a:pt x="157" y="50"/>
                    <a:pt x="157" y="50"/>
                  </a:cubicBezTo>
                  <a:cubicBezTo>
                    <a:pt x="156" y="49"/>
                    <a:pt x="156" y="49"/>
                    <a:pt x="156" y="48"/>
                  </a:cubicBezTo>
                  <a:cubicBezTo>
                    <a:pt x="155" y="48"/>
                    <a:pt x="155" y="48"/>
                    <a:pt x="155" y="48"/>
                  </a:cubicBezTo>
                  <a:cubicBezTo>
                    <a:pt x="155" y="96"/>
                    <a:pt x="155" y="96"/>
                    <a:pt x="155" y="96"/>
                  </a:cubicBezTo>
                  <a:cubicBezTo>
                    <a:pt x="149" y="96"/>
                    <a:pt x="149" y="96"/>
                    <a:pt x="149" y="96"/>
                  </a:cubicBezTo>
                  <a:cubicBezTo>
                    <a:pt x="149" y="0"/>
                    <a:pt x="149" y="0"/>
                    <a:pt x="149" y="0"/>
                  </a:cubicBezTo>
                  <a:cubicBezTo>
                    <a:pt x="155" y="0"/>
                    <a:pt x="155" y="0"/>
                    <a:pt x="155" y="0"/>
                  </a:cubicBezTo>
                  <a:cubicBezTo>
                    <a:pt x="155" y="45"/>
                    <a:pt x="155" y="45"/>
                    <a:pt x="155" y="45"/>
                  </a:cubicBezTo>
                  <a:cubicBezTo>
                    <a:pt x="156" y="45"/>
                    <a:pt x="156" y="45"/>
                    <a:pt x="156" y="45"/>
                  </a:cubicBezTo>
                  <a:cubicBezTo>
                    <a:pt x="156" y="45"/>
                    <a:pt x="157" y="44"/>
                    <a:pt x="157" y="43"/>
                  </a:cubicBezTo>
                  <a:cubicBezTo>
                    <a:pt x="196" y="0"/>
                    <a:pt x="196" y="0"/>
                    <a:pt x="196" y="0"/>
                  </a:cubicBezTo>
                  <a:cubicBezTo>
                    <a:pt x="205" y="0"/>
                    <a:pt x="205" y="0"/>
                    <a:pt x="205" y="0"/>
                  </a:cubicBezTo>
                  <a:cubicBezTo>
                    <a:pt x="163" y="47"/>
                    <a:pt x="163" y="47"/>
                    <a:pt x="163" y="47"/>
                  </a:cubicBezTo>
                  <a:cubicBezTo>
                    <a:pt x="207" y="96"/>
                    <a:pt x="207" y="96"/>
                    <a:pt x="207" y="96"/>
                  </a:cubicBezTo>
                  <a:lnTo>
                    <a:pt x="198" y="96"/>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0" name="Freeform 241">
              <a:extLst>
                <a:ext uri="{FF2B5EF4-FFF2-40B4-BE49-F238E27FC236}">
                  <a16:creationId xmlns:a16="http://schemas.microsoft.com/office/drawing/2014/main" id="{9CB37726-8181-A5F5-CB46-962B912158B6}"/>
                </a:ext>
              </a:extLst>
            </p:cNvPr>
            <p:cNvSpPr>
              <a:spLocks noEditPoints="1"/>
            </p:cNvSpPr>
            <p:nvPr/>
          </p:nvSpPr>
          <p:spPr bwMode="auto">
            <a:xfrm>
              <a:off x="457368" y="1008518"/>
              <a:ext cx="1914525" cy="292100"/>
            </a:xfrm>
            <a:custGeom>
              <a:avLst/>
              <a:gdLst>
                <a:gd name="T0" fmla="*/ 13 w 510"/>
                <a:gd name="T1" fmla="*/ 25 h 78"/>
                <a:gd name="T2" fmla="*/ 39 w 510"/>
                <a:gd name="T3" fmla="*/ 1 h 78"/>
                <a:gd name="T4" fmla="*/ 24 w 510"/>
                <a:gd name="T5" fmla="*/ 61 h 78"/>
                <a:gd name="T6" fmla="*/ 40 w 510"/>
                <a:gd name="T7" fmla="*/ 29 h 78"/>
                <a:gd name="T8" fmla="*/ 13 w 510"/>
                <a:gd name="T9" fmla="*/ 35 h 78"/>
                <a:gd name="T10" fmla="*/ 21 w 510"/>
                <a:gd name="T11" fmla="*/ 51 h 78"/>
                <a:gd name="T12" fmla="*/ 91 w 510"/>
                <a:gd name="T13" fmla="*/ 12 h 78"/>
                <a:gd name="T14" fmla="*/ 57 w 510"/>
                <a:gd name="T15" fmla="*/ 62 h 78"/>
                <a:gd name="T16" fmla="*/ 53 w 510"/>
                <a:gd name="T17" fmla="*/ 51 h 78"/>
                <a:gd name="T18" fmla="*/ 63 w 510"/>
                <a:gd name="T19" fmla="*/ 28 h 78"/>
                <a:gd name="T20" fmla="*/ 104 w 510"/>
                <a:gd name="T21" fmla="*/ 61 h 78"/>
                <a:gd name="T22" fmla="*/ 112 w 510"/>
                <a:gd name="T23" fmla="*/ 61 h 78"/>
                <a:gd name="T24" fmla="*/ 152 w 510"/>
                <a:gd name="T25" fmla="*/ 48 h 78"/>
                <a:gd name="T26" fmla="*/ 150 w 510"/>
                <a:gd name="T27" fmla="*/ 1 h 78"/>
                <a:gd name="T28" fmla="*/ 141 w 510"/>
                <a:gd name="T29" fmla="*/ 11 h 78"/>
                <a:gd name="T30" fmla="*/ 149 w 510"/>
                <a:gd name="T31" fmla="*/ 37 h 78"/>
                <a:gd name="T32" fmla="*/ 193 w 510"/>
                <a:gd name="T33" fmla="*/ 12 h 78"/>
                <a:gd name="T34" fmla="*/ 179 w 510"/>
                <a:gd name="T35" fmla="*/ 1 h 78"/>
                <a:gd name="T36" fmla="*/ 269 w 510"/>
                <a:gd name="T37" fmla="*/ 8 h 78"/>
                <a:gd name="T38" fmla="*/ 218 w 510"/>
                <a:gd name="T39" fmla="*/ 32 h 78"/>
                <a:gd name="T40" fmla="*/ 269 w 510"/>
                <a:gd name="T41" fmla="*/ 53 h 78"/>
                <a:gd name="T42" fmla="*/ 259 w 510"/>
                <a:gd name="T43" fmla="*/ 45 h 78"/>
                <a:gd name="T44" fmla="*/ 232 w 510"/>
                <a:gd name="T45" fmla="*/ 31 h 78"/>
                <a:gd name="T46" fmla="*/ 259 w 510"/>
                <a:gd name="T47" fmla="*/ 17 h 78"/>
                <a:gd name="T48" fmla="*/ 335 w 510"/>
                <a:gd name="T49" fmla="*/ 50 h 78"/>
                <a:gd name="T50" fmla="*/ 287 w 510"/>
                <a:gd name="T51" fmla="*/ 50 h 78"/>
                <a:gd name="T52" fmla="*/ 294 w 510"/>
                <a:gd name="T53" fmla="*/ 78 h 78"/>
                <a:gd name="T54" fmla="*/ 332 w 510"/>
                <a:gd name="T55" fmla="*/ 78 h 78"/>
                <a:gd name="T56" fmla="*/ 335 w 510"/>
                <a:gd name="T57" fmla="*/ 50 h 78"/>
                <a:gd name="T58" fmla="*/ 308 w 510"/>
                <a:gd name="T59" fmla="*/ 31 h 78"/>
                <a:gd name="T60" fmla="*/ 322 w 510"/>
                <a:gd name="T61" fmla="*/ 50 h 78"/>
                <a:gd name="T62" fmla="*/ 348 w 510"/>
                <a:gd name="T63" fmla="*/ 61 h 78"/>
                <a:gd name="T64" fmla="*/ 388 w 510"/>
                <a:gd name="T65" fmla="*/ 48 h 78"/>
                <a:gd name="T66" fmla="*/ 386 w 510"/>
                <a:gd name="T67" fmla="*/ 1 h 78"/>
                <a:gd name="T68" fmla="*/ 377 w 510"/>
                <a:gd name="T69" fmla="*/ 11 h 78"/>
                <a:gd name="T70" fmla="*/ 385 w 510"/>
                <a:gd name="T71" fmla="*/ 37 h 78"/>
                <a:gd name="T72" fmla="*/ 415 w 510"/>
                <a:gd name="T73" fmla="*/ 1 h 78"/>
                <a:gd name="T74" fmla="*/ 429 w 510"/>
                <a:gd name="T75" fmla="*/ 40 h 78"/>
                <a:gd name="T76" fmla="*/ 459 w 510"/>
                <a:gd name="T77" fmla="*/ 20 h 78"/>
                <a:gd name="T78" fmla="*/ 429 w 510"/>
                <a:gd name="T79" fmla="*/ 30 h 78"/>
                <a:gd name="T80" fmla="*/ 445 w 510"/>
                <a:gd name="T81" fmla="*/ 20 h 78"/>
                <a:gd name="T82" fmla="*/ 472 w 510"/>
                <a:gd name="T83" fmla="*/ 5 h 78"/>
                <a:gd name="T84" fmla="*/ 480 w 510"/>
                <a:gd name="T85" fmla="*/ 34 h 78"/>
                <a:gd name="T86" fmla="*/ 477 w 510"/>
                <a:gd name="T87" fmla="*/ 61 h 78"/>
                <a:gd name="T88" fmla="*/ 496 w 510"/>
                <a:gd name="T89" fmla="*/ 38 h 78"/>
                <a:gd name="T90" fmla="*/ 510 w 510"/>
                <a:gd name="T91" fmla="*/ 1 h 78"/>
                <a:gd name="T92" fmla="*/ 490 w 510"/>
                <a:gd name="T93" fmla="*/ 27 h 78"/>
                <a:gd name="T94" fmla="*/ 490 w 510"/>
                <a:gd name="T95"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0" h="78">
                  <a:moveTo>
                    <a:pt x="40" y="29"/>
                  </a:moveTo>
                  <a:cubicBezTo>
                    <a:pt x="36" y="26"/>
                    <a:pt x="31" y="25"/>
                    <a:pt x="25" y="25"/>
                  </a:cubicBezTo>
                  <a:cubicBezTo>
                    <a:pt x="13" y="25"/>
                    <a:pt x="13" y="25"/>
                    <a:pt x="13" y="25"/>
                  </a:cubicBezTo>
                  <a:cubicBezTo>
                    <a:pt x="13" y="12"/>
                    <a:pt x="13" y="12"/>
                    <a:pt x="13" y="12"/>
                  </a:cubicBezTo>
                  <a:cubicBezTo>
                    <a:pt x="39" y="12"/>
                    <a:pt x="39" y="12"/>
                    <a:pt x="39" y="12"/>
                  </a:cubicBezTo>
                  <a:cubicBezTo>
                    <a:pt x="39" y="1"/>
                    <a:pt x="39" y="1"/>
                    <a:pt x="39" y="1"/>
                  </a:cubicBezTo>
                  <a:cubicBezTo>
                    <a:pt x="0" y="1"/>
                    <a:pt x="0" y="1"/>
                    <a:pt x="0" y="1"/>
                  </a:cubicBezTo>
                  <a:cubicBezTo>
                    <a:pt x="0" y="61"/>
                    <a:pt x="0" y="61"/>
                    <a:pt x="0" y="61"/>
                  </a:cubicBezTo>
                  <a:cubicBezTo>
                    <a:pt x="24" y="61"/>
                    <a:pt x="24" y="61"/>
                    <a:pt x="24" y="61"/>
                  </a:cubicBezTo>
                  <a:cubicBezTo>
                    <a:pt x="31" y="61"/>
                    <a:pt x="36" y="59"/>
                    <a:pt x="40" y="56"/>
                  </a:cubicBezTo>
                  <a:cubicBezTo>
                    <a:pt x="43" y="53"/>
                    <a:pt x="45" y="48"/>
                    <a:pt x="45" y="42"/>
                  </a:cubicBezTo>
                  <a:cubicBezTo>
                    <a:pt x="45" y="37"/>
                    <a:pt x="43" y="32"/>
                    <a:pt x="40" y="29"/>
                  </a:cubicBezTo>
                  <a:close/>
                  <a:moveTo>
                    <a:pt x="21" y="51"/>
                  </a:moveTo>
                  <a:cubicBezTo>
                    <a:pt x="13" y="51"/>
                    <a:pt x="13" y="51"/>
                    <a:pt x="13" y="51"/>
                  </a:cubicBezTo>
                  <a:cubicBezTo>
                    <a:pt x="13" y="35"/>
                    <a:pt x="13" y="35"/>
                    <a:pt x="13" y="35"/>
                  </a:cubicBezTo>
                  <a:cubicBezTo>
                    <a:pt x="22" y="35"/>
                    <a:pt x="22" y="35"/>
                    <a:pt x="22" y="35"/>
                  </a:cubicBezTo>
                  <a:cubicBezTo>
                    <a:pt x="28" y="35"/>
                    <a:pt x="31" y="38"/>
                    <a:pt x="31" y="43"/>
                  </a:cubicBezTo>
                  <a:cubicBezTo>
                    <a:pt x="31" y="48"/>
                    <a:pt x="28" y="51"/>
                    <a:pt x="21" y="51"/>
                  </a:cubicBezTo>
                  <a:close/>
                  <a:moveTo>
                    <a:pt x="104" y="61"/>
                  </a:moveTo>
                  <a:cubicBezTo>
                    <a:pt x="91" y="61"/>
                    <a:pt x="91" y="61"/>
                    <a:pt x="91" y="61"/>
                  </a:cubicBezTo>
                  <a:cubicBezTo>
                    <a:pt x="91" y="12"/>
                    <a:pt x="91" y="12"/>
                    <a:pt x="91" y="12"/>
                  </a:cubicBezTo>
                  <a:cubicBezTo>
                    <a:pt x="79" y="12"/>
                    <a:pt x="79" y="12"/>
                    <a:pt x="79" y="12"/>
                  </a:cubicBezTo>
                  <a:cubicBezTo>
                    <a:pt x="75" y="35"/>
                    <a:pt x="72" y="49"/>
                    <a:pt x="70" y="54"/>
                  </a:cubicBezTo>
                  <a:cubicBezTo>
                    <a:pt x="67" y="59"/>
                    <a:pt x="62" y="62"/>
                    <a:pt x="57" y="62"/>
                  </a:cubicBezTo>
                  <a:cubicBezTo>
                    <a:pt x="54" y="62"/>
                    <a:pt x="52" y="62"/>
                    <a:pt x="49" y="61"/>
                  </a:cubicBezTo>
                  <a:cubicBezTo>
                    <a:pt x="49" y="50"/>
                    <a:pt x="49" y="50"/>
                    <a:pt x="49" y="50"/>
                  </a:cubicBezTo>
                  <a:cubicBezTo>
                    <a:pt x="51" y="50"/>
                    <a:pt x="52" y="51"/>
                    <a:pt x="53" y="51"/>
                  </a:cubicBezTo>
                  <a:cubicBezTo>
                    <a:pt x="55" y="51"/>
                    <a:pt x="56" y="50"/>
                    <a:pt x="56" y="50"/>
                  </a:cubicBezTo>
                  <a:cubicBezTo>
                    <a:pt x="57" y="49"/>
                    <a:pt x="58" y="47"/>
                    <a:pt x="59" y="44"/>
                  </a:cubicBezTo>
                  <a:cubicBezTo>
                    <a:pt x="60" y="41"/>
                    <a:pt x="62" y="35"/>
                    <a:pt x="63" y="28"/>
                  </a:cubicBezTo>
                  <a:cubicBezTo>
                    <a:pt x="65" y="20"/>
                    <a:pt x="66" y="11"/>
                    <a:pt x="68" y="1"/>
                  </a:cubicBezTo>
                  <a:cubicBezTo>
                    <a:pt x="104" y="1"/>
                    <a:pt x="104" y="1"/>
                    <a:pt x="104" y="1"/>
                  </a:cubicBezTo>
                  <a:lnTo>
                    <a:pt x="104" y="61"/>
                  </a:lnTo>
                  <a:close/>
                  <a:moveTo>
                    <a:pt x="150" y="1"/>
                  </a:moveTo>
                  <a:cubicBezTo>
                    <a:pt x="134" y="1"/>
                    <a:pt x="134" y="1"/>
                    <a:pt x="134" y="1"/>
                  </a:cubicBezTo>
                  <a:cubicBezTo>
                    <a:pt x="112" y="61"/>
                    <a:pt x="112" y="61"/>
                    <a:pt x="112" y="61"/>
                  </a:cubicBezTo>
                  <a:cubicBezTo>
                    <a:pt x="127" y="61"/>
                    <a:pt x="127" y="61"/>
                    <a:pt x="127" y="61"/>
                  </a:cubicBezTo>
                  <a:cubicBezTo>
                    <a:pt x="131" y="48"/>
                    <a:pt x="131" y="48"/>
                    <a:pt x="131" y="48"/>
                  </a:cubicBezTo>
                  <a:cubicBezTo>
                    <a:pt x="152" y="48"/>
                    <a:pt x="152" y="48"/>
                    <a:pt x="152" y="48"/>
                  </a:cubicBezTo>
                  <a:cubicBezTo>
                    <a:pt x="157" y="61"/>
                    <a:pt x="157" y="61"/>
                    <a:pt x="157" y="61"/>
                  </a:cubicBezTo>
                  <a:cubicBezTo>
                    <a:pt x="172" y="61"/>
                    <a:pt x="172" y="61"/>
                    <a:pt x="172" y="61"/>
                  </a:cubicBezTo>
                  <a:lnTo>
                    <a:pt x="150" y="1"/>
                  </a:lnTo>
                  <a:close/>
                  <a:moveTo>
                    <a:pt x="134" y="37"/>
                  </a:moveTo>
                  <a:cubicBezTo>
                    <a:pt x="140" y="17"/>
                    <a:pt x="140" y="17"/>
                    <a:pt x="140" y="17"/>
                  </a:cubicBezTo>
                  <a:cubicBezTo>
                    <a:pt x="141" y="15"/>
                    <a:pt x="141" y="13"/>
                    <a:pt x="141" y="11"/>
                  </a:cubicBezTo>
                  <a:cubicBezTo>
                    <a:pt x="142" y="11"/>
                    <a:pt x="142" y="11"/>
                    <a:pt x="142" y="11"/>
                  </a:cubicBezTo>
                  <a:cubicBezTo>
                    <a:pt x="142" y="13"/>
                    <a:pt x="142" y="15"/>
                    <a:pt x="143" y="17"/>
                  </a:cubicBezTo>
                  <a:cubicBezTo>
                    <a:pt x="149" y="37"/>
                    <a:pt x="149" y="37"/>
                    <a:pt x="149" y="37"/>
                  </a:cubicBezTo>
                  <a:lnTo>
                    <a:pt x="134" y="37"/>
                  </a:lnTo>
                  <a:close/>
                  <a:moveTo>
                    <a:pt x="215" y="12"/>
                  </a:moveTo>
                  <a:cubicBezTo>
                    <a:pt x="193" y="12"/>
                    <a:pt x="193" y="12"/>
                    <a:pt x="193" y="12"/>
                  </a:cubicBezTo>
                  <a:cubicBezTo>
                    <a:pt x="193" y="61"/>
                    <a:pt x="193" y="61"/>
                    <a:pt x="193" y="61"/>
                  </a:cubicBezTo>
                  <a:cubicBezTo>
                    <a:pt x="179" y="61"/>
                    <a:pt x="179" y="61"/>
                    <a:pt x="179" y="61"/>
                  </a:cubicBezTo>
                  <a:cubicBezTo>
                    <a:pt x="179" y="1"/>
                    <a:pt x="179" y="1"/>
                    <a:pt x="179" y="1"/>
                  </a:cubicBezTo>
                  <a:cubicBezTo>
                    <a:pt x="215" y="1"/>
                    <a:pt x="215" y="1"/>
                    <a:pt x="215" y="1"/>
                  </a:cubicBezTo>
                  <a:lnTo>
                    <a:pt x="215" y="12"/>
                  </a:lnTo>
                  <a:close/>
                  <a:moveTo>
                    <a:pt x="269" y="8"/>
                  </a:moveTo>
                  <a:cubicBezTo>
                    <a:pt x="264" y="2"/>
                    <a:pt x="257" y="0"/>
                    <a:pt x="248" y="0"/>
                  </a:cubicBezTo>
                  <a:cubicBezTo>
                    <a:pt x="239" y="0"/>
                    <a:pt x="232" y="3"/>
                    <a:pt x="226" y="8"/>
                  </a:cubicBezTo>
                  <a:cubicBezTo>
                    <a:pt x="221" y="14"/>
                    <a:pt x="218" y="22"/>
                    <a:pt x="218" y="32"/>
                  </a:cubicBezTo>
                  <a:cubicBezTo>
                    <a:pt x="218" y="41"/>
                    <a:pt x="221" y="48"/>
                    <a:pt x="226" y="54"/>
                  </a:cubicBezTo>
                  <a:cubicBezTo>
                    <a:pt x="232" y="59"/>
                    <a:pt x="239" y="62"/>
                    <a:pt x="247" y="62"/>
                  </a:cubicBezTo>
                  <a:cubicBezTo>
                    <a:pt x="256" y="62"/>
                    <a:pt x="264" y="59"/>
                    <a:pt x="269" y="53"/>
                  </a:cubicBezTo>
                  <a:cubicBezTo>
                    <a:pt x="275" y="48"/>
                    <a:pt x="277" y="40"/>
                    <a:pt x="277" y="30"/>
                  </a:cubicBezTo>
                  <a:cubicBezTo>
                    <a:pt x="277" y="21"/>
                    <a:pt x="275" y="14"/>
                    <a:pt x="269" y="8"/>
                  </a:cubicBezTo>
                  <a:close/>
                  <a:moveTo>
                    <a:pt x="259" y="45"/>
                  </a:moveTo>
                  <a:cubicBezTo>
                    <a:pt x="256" y="49"/>
                    <a:pt x="252" y="50"/>
                    <a:pt x="248" y="50"/>
                  </a:cubicBezTo>
                  <a:cubicBezTo>
                    <a:pt x="243" y="50"/>
                    <a:pt x="239" y="49"/>
                    <a:pt x="237" y="45"/>
                  </a:cubicBezTo>
                  <a:cubicBezTo>
                    <a:pt x="234" y="42"/>
                    <a:pt x="232" y="37"/>
                    <a:pt x="232" y="31"/>
                  </a:cubicBezTo>
                  <a:cubicBezTo>
                    <a:pt x="232" y="25"/>
                    <a:pt x="234" y="20"/>
                    <a:pt x="237" y="17"/>
                  </a:cubicBezTo>
                  <a:cubicBezTo>
                    <a:pt x="239" y="13"/>
                    <a:pt x="243" y="11"/>
                    <a:pt x="248" y="11"/>
                  </a:cubicBezTo>
                  <a:cubicBezTo>
                    <a:pt x="253" y="11"/>
                    <a:pt x="256" y="13"/>
                    <a:pt x="259" y="17"/>
                  </a:cubicBezTo>
                  <a:cubicBezTo>
                    <a:pt x="262" y="20"/>
                    <a:pt x="263" y="25"/>
                    <a:pt x="263" y="31"/>
                  </a:cubicBezTo>
                  <a:cubicBezTo>
                    <a:pt x="263" y="37"/>
                    <a:pt x="262" y="42"/>
                    <a:pt x="259" y="45"/>
                  </a:cubicBezTo>
                  <a:close/>
                  <a:moveTo>
                    <a:pt x="335" y="50"/>
                  </a:moveTo>
                  <a:cubicBezTo>
                    <a:pt x="335" y="1"/>
                    <a:pt x="335" y="1"/>
                    <a:pt x="335" y="1"/>
                  </a:cubicBezTo>
                  <a:cubicBezTo>
                    <a:pt x="300" y="1"/>
                    <a:pt x="300" y="1"/>
                    <a:pt x="300" y="1"/>
                  </a:cubicBezTo>
                  <a:cubicBezTo>
                    <a:pt x="300" y="19"/>
                    <a:pt x="295" y="36"/>
                    <a:pt x="287" y="50"/>
                  </a:cubicBezTo>
                  <a:cubicBezTo>
                    <a:pt x="282" y="50"/>
                    <a:pt x="282" y="50"/>
                    <a:pt x="282" y="50"/>
                  </a:cubicBezTo>
                  <a:cubicBezTo>
                    <a:pt x="282" y="78"/>
                    <a:pt x="282" y="78"/>
                    <a:pt x="282" y="78"/>
                  </a:cubicBezTo>
                  <a:cubicBezTo>
                    <a:pt x="294" y="78"/>
                    <a:pt x="294" y="78"/>
                    <a:pt x="294" y="78"/>
                  </a:cubicBezTo>
                  <a:cubicBezTo>
                    <a:pt x="294" y="61"/>
                    <a:pt x="294" y="61"/>
                    <a:pt x="294" y="61"/>
                  </a:cubicBezTo>
                  <a:cubicBezTo>
                    <a:pt x="332" y="61"/>
                    <a:pt x="332" y="61"/>
                    <a:pt x="332" y="61"/>
                  </a:cubicBezTo>
                  <a:cubicBezTo>
                    <a:pt x="332" y="78"/>
                    <a:pt x="332" y="78"/>
                    <a:pt x="332" y="78"/>
                  </a:cubicBezTo>
                  <a:cubicBezTo>
                    <a:pt x="344" y="78"/>
                    <a:pt x="344" y="78"/>
                    <a:pt x="344" y="78"/>
                  </a:cubicBezTo>
                  <a:cubicBezTo>
                    <a:pt x="344" y="50"/>
                    <a:pt x="344" y="50"/>
                    <a:pt x="344" y="50"/>
                  </a:cubicBezTo>
                  <a:lnTo>
                    <a:pt x="335" y="50"/>
                  </a:lnTo>
                  <a:close/>
                  <a:moveTo>
                    <a:pt x="322" y="50"/>
                  </a:moveTo>
                  <a:cubicBezTo>
                    <a:pt x="301" y="50"/>
                    <a:pt x="301" y="50"/>
                    <a:pt x="301" y="50"/>
                  </a:cubicBezTo>
                  <a:cubicBezTo>
                    <a:pt x="304" y="44"/>
                    <a:pt x="306" y="38"/>
                    <a:pt x="308" y="31"/>
                  </a:cubicBezTo>
                  <a:cubicBezTo>
                    <a:pt x="310" y="24"/>
                    <a:pt x="311" y="18"/>
                    <a:pt x="311" y="12"/>
                  </a:cubicBezTo>
                  <a:cubicBezTo>
                    <a:pt x="322" y="12"/>
                    <a:pt x="322" y="12"/>
                    <a:pt x="322" y="12"/>
                  </a:cubicBezTo>
                  <a:lnTo>
                    <a:pt x="322" y="50"/>
                  </a:lnTo>
                  <a:close/>
                  <a:moveTo>
                    <a:pt x="386" y="1"/>
                  </a:moveTo>
                  <a:cubicBezTo>
                    <a:pt x="370" y="1"/>
                    <a:pt x="370" y="1"/>
                    <a:pt x="370" y="1"/>
                  </a:cubicBezTo>
                  <a:cubicBezTo>
                    <a:pt x="348" y="61"/>
                    <a:pt x="348" y="61"/>
                    <a:pt x="348" y="61"/>
                  </a:cubicBezTo>
                  <a:cubicBezTo>
                    <a:pt x="362" y="61"/>
                    <a:pt x="362" y="61"/>
                    <a:pt x="362" y="61"/>
                  </a:cubicBezTo>
                  <a:cubicBezTo>
                    <a:pt x="367" y="48"/>
                    <a:pt x="367" y="48"/>
                    <a:pt x="367" y="48"/>
                  </a:cubicBezTo>
                  <a:cubicBezTo>
                    <a:pt x="388" y="48"/>
                    <a:pt x="388" y="48"/>
                    <a:pt x="388" y="48"/>
                  </a:cubicBezTo>
                  <a:cubicBezTo>
                    <a:pt x="393" y="61"/>
                    <a:pt x="393" y="61"/>
                    <a:pt x="393" y="61"/>
                  </a:cubicBezTo>
                  <a:cubicBezTo>
                    <a:pt x="407" y="61"/>
                    <a:pt x="407" y="61"/>
                    <a:pt x="407" y="61"/>
                  </a:cubicBezTo>
                  <a:lnTo>
                    <a:pt x="386" y="1"/>
                  </a:lnTo>
                  <a:close/>
                  <a:moveTo>
                    <a:pt x="370" y="37"/>
                  </a:moveTo>
                  <a:cubicBezTo>
                    <a:pt x="376" y="17"/>
                    <a:pt x="376" y="17"/>
                    <a:pt x="376" y="17"/>
                  </a:cubicBezTo>
                  <a:cubicBezTo>
                    <a:pt x="377" y="15"/>
                    <a:pt x="377" y="13"/>
                    <a:pt x="377" y="11"/>
                  </a:cubicBezTo>
                  <a:cubicBezTo>
                    <a:pt x="378" y="11"/>
                    <a:pt x="378" y="11"/>
                    <a:pt x="378" y="11"/>
                  </a:cubicBezTo>
                  <a:cubicBezTo>
                    <a:pt x="378" y="13"/>
                    <a:pt x="378" y="15"/>
                    <a:pt x="379" y="17"/>
                  </a:cubicBezTo>
                  <a:cubicBezTo>
                    <a:pt x="385" y="37"/>
                    <a:pt x="385" y="37"/>
                    <a:pt x="385" y="37"/>
                  </a:cubicBezTo>
                  <a:lnTo>
                    <a:pt x="370" y="37"/>
                  </a:lnTo>
                  <a:close/>
                  <a:moveTo>
                    <a:pt x="436" y="1"/>
                  </a:moveTo>
                  <a:cubicBezTo>
                    <a:pt x="415" y="1"/>
                    <a:pt x="415" y="1"/>
                    <a:pt x="415" y="1"/>
                  </a:cubicBezTo>
                  <a:cubicBezTo>
                    <a:pt x="415" y="61"/>
                    <a:pt x="415" y="61"/>
                    <a:pt x="415" y="61"/>
                  </a:cubicBezTo>
                  <a:cubicBezTo>
                    <a:pt x="429" y="61"/>
                    <a:pt x="429" y="61"/>
                    <a:pt x="429" y="61"/>
                  </a:cubicBezTo>
                  <a:cubicBezTo>
                    <a:pt x="429" y="40"/>
                    <a:pt x="429" y="40"/>
                    <a:pt x="429" y="40"/>
                  </a:cubicBezTo>
                  <a:cubicBezTo>
                    <a:pt x="435" y="40"/>
                    <a:pt x="435" y="40"/>
                    <a:pt x="435" y="40"/>
                  </a:cubicBezTo>
                  <a:cubicBezTo>
                    <a:pt x="442" y="40"/>
                    <a:pt x="448" y="38"/>
                    <a:pt x="453" y="35"/>
                  </a:cubicBezTo>
                  <a:cubicBezTo>
                    <a:pt x="457" y="31"/>
                    <a:pt x="459" y="26"/>
                    <a:pt x="459" y="20"/>
                  </a:cubicBezTo>
                  <a:cubicBezTo>
                    <a:pt x="459" y="7"/>
                    <a:pt x="452" y="1"/>
                    <a:pt x="436" y="1"/>
                  </a:cubicBezTo>
                  <a:close/>
                  <a:moveTo>
                    <a:pt x="434" y="30"/>
                  </a:moveTo>
                  <a:cubicBezTo>
                    <a:pt x="429" y="30"/>
                    <a:pt x="429" y="30"/>
                    <a:pt x="429" y="30"/>
                  </a:cubicBezTo>
                  <a:cubicBezTo>
                    <a:pt x="429" y="11"/>
                    <a:pt x="429" y="11"/>
                    <a:pt x="429" y="11"/>
                  </a:cubicBezTo>
                  <a:cubicBezTo>
                    <a:pt x="434" y="11"/>
                    <a:pt x="434" y="11"/>
                    <a:pt x="434" y="11"/>
                  </a:cubicBezTo>
                  <a:cubicBezTo>
                    <a:pt x="441" y="11"/>
                    <a:pt x="445" y="14"/>
                    <a:pt x="445" y="20"/>
                  </a:cubicBezTo>
                  <a:cubicBezTo>
                    <a:pt x="445" y="27"/>
                    <a:pt x="441" y="30"/>
                    <a:pt x="434" y="30"/>
                  </a:cubicBezTo>
                  <a:close/>
                  <a:moveTo>
                    <a:pt x="489" y="1"/>
                  </a:moveTo>
                  <a:cubicBezTo>
                    <a:pt x="482" y="1"/>
                    <a:pt x="476" y="2"/>
                    <a:pt x="472" y="5"/>
                  </a:cubicBezTo>
                  <a:cubicBezTo>
                    <a:pt x="468" y="8"/>
                    <a:pt x="466" y="12"/>
                    <a:pt x="466" y="18"/>
                  </a:cubicBezTo>
                  <a:cubicBezTo>
                    <a:pt x="466" y="26"/>
                    <a:pt x="471" y="31"/>
                    <a:pt x="480" y="33"/>
                  </a:cubicBezTo>
                  <a:cubicBezTo>
                    <a:pt x="480" y="34"/>
                    <a:pt x="480" y="34"/>
                    <a:pt x="480" y="34"/>
                  </a:cubicBezTo>
                  <a:cubicBezTo>
                    <a:pt x="476" y="35"/>
                    <a:pt x="473" y="38"/>
                    <a:pt x="470" y="43"/>
                  </a:cubicBezTo>
                  <a:cubicBezTo>
                    <a:pt x="462" y="61"/>
                    <a:pt x="462" y="61"/>
                    <a:pt x="462" y="61"/>
                  </a:cubicBezTo>
                  <a:cubicBezTo>
                    <a:pt x="477" y="61"/>
                    <a:pt x="477" y="61"/>
                    <a:pt x="477" y="61"/>
                  </a:cubicBezTo>
                  <a:cubicBezTo>
                    <a:pt x="484" y="45"/>
                    <a:pt x="484" y="45"/>
                    <a:pt x="484" y="45"/>
                  </a:cubicBezTo>
                  <a:cubicBezTo>
                    <a:pt x="486" y="40"/>
                    <a:pt x="489" y="38"/>
                    <a:pt x="492" y="38"/>
                  </a:cubicBezTo>
                  <a:cubicBezTo>
                    <a:pt x="496" y="38"/>
                    <a:pt x="496" y="38"/>
                    <a:pt x="496" y="38"/>
                  </a:cubicBezTo>
                  <a:cubicBezTo>
                    <a:pt x="496" y="61"/>
                    <a:pt x="496" y="61"/>
                    <a:pt x="496" y="61"/>
                  </a:cubicBezTo>
                  <a:cubicBezTo>
                    <a:pt x="510" y="61"/>
                    <a:pt x="510" y="61"/>
                    <a:pt x="510" y="61"/>
                  </a:cubicBezTo>
                  <a:cubicBezTo>
                    <a:pt x="510" y="1"/>
                    <a:pt x="510" y="1"/>
                    <a:pt x="510" y="1"/>
                  </a:cubicBezTo>
                  <a:lnTo>
                    <a:pt x="489" y="1"/>
                  </a:lnTo>
                  <a:close/>
                  <a:moveTo>
                    <a:pt x="496" y="27"/>
                  </a:moveTo>
                  <a:cubicBezTo>
                    <a:pt x="490" y="27"/>
                    <a:pt x="490" y="27"/>
                    <a:pt x="490" y="27"/>
                  </a:cubicBezTo>
                  <a:cubicBezTo>
                    <a:pt x="487" y="27"/>
                    <a:pt x="485" y="27"/>
                    <a:pt x="483" y="25"/>
                  </a:cubicBezTo>
                  <a:cubicBezTo>
                    <a:pt x="482" y="24"/>
                    <a:pt x="481" y="21"/>
                    <a:pt x="481" y="19"/>
                  </a:cubicBezTo>
                  <a:cubicBezTo>
                    <a:pt x="481" y="14"/>
                    <a:pt x="484" y="11"/>
                    <a:pt x="490" y="11"/>
                  </a:cubicBezTo>
                  <a:cubicBezTo>
                    <a:pt x="496" y="11"/>
                    <a:pt x="496" y="11"/>
                    <a:pt x="496" y="11"/>
                  </a:cubicBezTo>
                  <a:lnTo>
                    <a:pt x="496" y="27"/>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1" name="Freeform 250">
              <a:extLst>
                <a:ext uri="{FF2B5EF4-FFF2-40B4-BE49-F238E27FC236}">
                  <a16:creationId xmlns:a16="http://schemas.microsoft.com/office/drawing/2014/main" id="{29FC0A92-A30A-88C3-2D44-4EECECA6674A}"/>
                </a:ext>
              </a:extLst>
            </p:cNvPr>
            <p:cNvSpPr>
              <a:spLocks noEditPoints="1"/>
            </p:cNvSpPr>
            <p:nvPr/>
          </p:nvSpPr>
          <p:spPr bwMode="auto">
            <a:xfrm>
              <a:off x="2560006" y="1009357"/>
              <a:ext cx="888044" cy="290422"/>
            </a:xfrm>
            <a:custGeom>
              <a:avLst/>
              <a:gdLst>
                <a:gd name="T0" fmla="*/ 42 w 291"/>
                <a:gd name="T1" fmla="*/ 54 h 95"/>
                <a:gd name="T2" fmla="*/ 80 w 291"/>
                <a:gd name="T3" fmla="*/ 59 h 95"/>
                <a:gd name="T4" fmla="*/ 41 w 291"/>
                <a:gd name="T5" fmla="*/ 82 h 95"/>
                <a:gd name="T6" fmla="*/ 6 w 291"/>
                <a:gd name="T7" fmla="*/ 72 h 95"/>
                <a:gd name="T8" fmla="*/ 31 w 291"/>
                <a:gd name="T9" fmla="*/ 20 h 95"/>
                <a:gd name="T10" fmla="*/ 30 w 291"/>
                <a:gd name="T11" fmla="*/ 21 h 95"/>
                <a:gd name="T12" fmla="*/ 28 w 291"/>
                <a:gd name="T13" fmla="*/ 16 h 95"/>
                <a:gd name="T14" fmla="*/ 38 w 291"/>
                <a:gd name="T15" fmla="*/ 15 h 95"/>
                <a:gd name="T16" fmla="*/ 76 w 291"/>
                <a:gd name="T17" fmla="*/ 19 h 95"/>
                <a:gd name="T18" fmla="*/ 37 w 291"/>
                <a:gd name="T19" fmla="*/ 40 h 95"/>
                <a:gd name="T20" fmla="*/ 34 w 291"/>
                <a:gd name="T21" fmla="*/ 62 h 95"/>
                <a:gd name="T22" fmla="*/ 32 w 291"/>
                <a:gd name="T23" fmla="*/ 63 h 95"/>
                <a:gd name="T24" fmla="*/ 106 w 291"/>
                <a:gd name="T25" fmla="*/ 3 h 95"/>
                <a:gd name="T26" fmla="*/ 125 w 291"/>
                <a:gd name="T27" fmla="*/ 14 h 95"/>
                <a:gd name="T28" fmla="*/ 96 w 291"/>
                <a:gd name="T29" fmla="*/ 18 h 95"/>
                <a:gd name="T30" fmla="*/ 100 w 291"/>
                <a:gd name="T31" fmla="*/ 31 h 95"/>
                <a:gd name="T32" fmla="*/ 111 w 291"/>
                <a:gd name="T33" fmla="*/ 34 h 95"/>
                <a:gd name="T34" fmla="*/ 101 w 291"/>
                <a:gd name="T35" fmla="*/ 46 h 95"/>
                <a:gd name="T36" fmla="*/ 112 w 291"/>
                <a:gd name="T37" fmla="*/ 49 h 95"/>
                <a:gd name="T38" fmla="*/ 127 w 291"/>
                <a:gd name="T39" fmla="*/ 61 h 95"/>
                <a:gd name="T40" fmla="*/ 102 w 291"/>
                <a:gd name="T41" fmla="*/ 57 h 95"/>
                <a:gd name="T42" fmla="*/ 107 w 291"/>
                <a:gd name="T43" fmla="*/ 82 h 95"/>
                <a:gd name="T44" fmla="*/ 125 w 291"/>
                <a:gd name="T45" fmla="*/ 64 h 95"/>
                <a:gd name="T46" fmla="*/ 107 w 291"/>
                <a:gd name="T47" fmla="*/ 63 h 95"/>
                <a:gd name="T48" fmla="*/ 160 w 291"/>
                <a:gd name="T49" fmla="*/ 16 h 95"/>
                <a:gd name="T50" fmla="*/ 147 w 291"/>
                <a:gd name="T51" fmla="*/ 9 h 95"/>
                <a:gd name="T52" fmla="*/ 138 w 291"/>
                <a:gd name="T53" fmla="*/ 16 h 95"/>
                <a:gd name="T54" fmla="*/ 130 w 291"/>
                <a:gd name="T55" fmla="*/ 59 h 95"/>
                <a:gd name="T56" fmla="*/ 121 w 291"/>
                <a:gd name="T57" fmla="*/ 92 h 95"/>
                <a:gd name="T58" fmla="*/ 141 w 291"/>
                <a:gd name="T59" fmla="*/ 85 h 95"/>
                <a:gd name="T60" fmla="*/ 157 w 291"/>
                <a:gd name="T61" fmla="*/ 19 h 95"/>
                <a:gd name="T62" fmla="*/ 138 w 291"/>
                <a:gd name="T63" fmla="*/ 29 h 95"/>
                <a:gd name="T64" fmla="*/ 138 w 291"/>
                <a:gd name="T65" fmla="*/ 42 h 95"/>
                <a:gd name="T66" fmla="*/ 138 w 291"/>
                <a:gd name="T67" fmla="*/ 44 h 95"/>
                <a:gd name="T68" fmla="*/ 181 w 291"/>
                <a:gd name="T69" fmla="*/ 29 h 95"/>
                <a:gd name="T70" fmla="*/ 181 w 291"/>
                <a:gd name="T71" fmla="*/ 85 h 95"/>
                <a:gd name="T72" fmla="*/ 174 w 291"/>
                <a:gd name="T73" fmla="*/ 85 h 95"/>
                <a:gd name="T74" fmla="*/ 162 w 291"/>
                <a:gd name="T75" fmla="*/ 33 h 95"/>
                <a:gd name="T76" fmla="*/ 184 w 291"/>
                <a:gd name="T77" fmla="*/ 6 h 95"/>
                <a:gd name="T78" fmla="*/ 161 w 291"/>
                <a:gd name="T79" fmla="*/ 41 h 95"/>
                <a:gd name="T80" fmla="*/ 167 w 291"/>
                <a:gd name="T81" fmla="*/ 56 h 95"/>
                <a:gd name="T82" fmla="*/ 232 w 291"/>
                <a:gd name="T83" fmla="*/ 15 h 95"/>
                <a:gd name="T84" fmla="*/ 201 w 291"/>
                <a:gd name="T85" fmla="*/ 10 h 95"/>
                <a:gd name="T86" fmla="*/ 206 w 291"/>
                <a:gd name="T87" fmla="*/ 72 h 95"/>
                <a:gd name="T88" fmla="*/ 228 w 291"/>
                <a:gd name="T89" fmla="*/ 17 h 95"/>
                <a:gd name="T90" fmla="*/ 223 w 291"/>
                <a:gd name="T91" fmla="*/ 41 h 95"/>
                <a:gd name="T92" fmla="*/ 206 w 291"/>
                <a:gd name="T93" fmla="*/ 44 h 95"/>
                <a:gd name="T94" fmla="*/ 282 w 291"/>
                <a:gd name="T95" fmla="*/ 26 h 95"/>
                <a:gd name="T96" fmla="*/ 291 w 291"/>
                <a:gd name="T97" fmla="*/ 12 h 95"/>
                <a:gd name="T98" fmla="*/ 233 w 291"/>
                <a:gd name="T99" fmla="*/ 12 h 95"/>
                <a:gd name="T100" fmla="*/ 240 w 291"/>
                <a:gd name="T101" fmla="*/ 30 h 95"/>
                <a:gd name="T102" fmla="*/ 240 w 291"/>
                <a:gd name="T103" fmla="*/ 90 h 95"/>
                <a:gd name="T104" fmla="*/ 285 w 291"/>
                <a:gd name="T105" fmla="*/ 89 h 95"/>
                <a:gd name="T106" fmla="*/ 255 w 291"/>
                <a:gd name="T107" fmla="*/ 12 h 95"/>
                <a:gd name="T108" fmla="*/ 255 w 291"/>
                <a:gd name="T109" fmla="*/ 12 h 95"/>
                <a:gd name="T110" fmla="*/ 240 w 291"/>
                <a:gd name="T111" fmla="*/ 69 h 95"/>
                <a:gd name="T112" fmla="*/ 252 w 291"/>
                <a:gd name="T113" fmla="*/ 55 h 95"/>
                <a:gd name="T114" fmla="*/ 269 w 291"/>
                <a:gd name="T115" fmla="*/ 64 h 95"/>
                <a:gd name="T116" fmla="*/ 271 w 291"/>
                <a:gd name="T117" fmla="*/ 59 h 95"/>
                <a:gd name="T118" fmla="*/ 279 w 291"/>
                <a:gd name="T119"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95">
                  <a:moveTo>
                    <a:pt x="46" y="41"/>
                  </a:moveTo>
                  <a:cubicBezTo>
                    <a:pt x="53" y="48"/>
                    <a:pt x="53" y="48"/>
                    <a:pt x="53" y="48"/>
                  </a:cubicBezTo>
                  <a:cubicBezTo>
                    <a:pt x="49" y="49"/>
                    <a:pt x="49" y="49"/>
                    <a:pt x="49" y="49"/>
                  </a:cubicBezTo>
                  <a:cubicBezTo>
                    <a:pt x="48" y="49"/>
                    <a:pt x="46" y="51"/>
                    <a:pt x="42" y="54"/>
                  </a:cubicBezTo>
                  <a:cubicBezTo>
                    <a:pt x="74" y="54"/>
                    <a:pt x="74" y="54"/>
                    <a:pt x="74" y="54"/>
                  </a:cubicBezTo>
                  <a:cubicBezTo>
                    <a:pt x="78" y="50"/>
                    <a:pt x="78" y="50"/>
                    <a:pt x="78" y="50"/>
                  </a:cubicBezTo>
                  <a:cubicBezTo>
                    <a:pt x="85" y="56"/>
                    <a:pt x="85" y="56"/>
                    <a:pt x="85" y="56"/>
                  </a:cubicBezTo>
                  <a:cubicBezTo>
                    <a:pt x="80" y="59"/>
                    <a:pt x="80" y="59"/>
                    <a:pt x="80" y="59"/>
                  </a:cubicBezTo>
                  <a:cubicBezTo>
                    <a:pt x="67" y="73"/>
                    <a:pt x="54" y="82"/>
                    <a:pt x="41" y="86"/>
                  </a:cubicBezTo>
                  <a:cubicBezTo>
                    <a:pt x="27" y="91"/>
                    <a:pt x="14" y="94"/>
                    <a:pt x="0" y="95"/>
                  </a:cubicBezTo>
                  <a:cubicBezTo>
                    <a:pt x="0" y="93"/>
                    <a:pt x="0" y="93"/>
                    <a:pt x="0" y="93"/>
                  </a:cubicBezTo>
                  <a:cubicBezTo>
                    <a:pt x="15" y="91"/>
                    <a:pt x="29" y="87"/>
                    <a:pt x="41" y="82"/>
                  </a:cubicBezTo>
                  <a:cubicBezTo>
                    <a:pt x="53" y="76"/>
                    <a:pt x="64" y="68"/>
                    <a:pt x="74" y="56"/>
                  </a:cubicBezTo>
                  <a:cubicBezTo>
                    <a:pt x="41" y="56"/>
                    <a:pt x="41" y="56"/>
                    <a:pt x="41" y="56"/>
                  </a:cubicBezTo>
                  <a:cubicBezTo>
                    <a:pt x="31" y="63"/>
                    <a:pt x="20" y="69"/>
                    <a:pt x="7" y="74"/>
                  </a:cubicBezTo>
                  <a:cubicBezTo>
                    <a:pt x="6" y="72"/>
                    <a:pt x="6" y="72"/>
                    <a:pt x="6" y="72"/>
                  </a:cubicBezTo>
                  <a:cubicBezTo>
                    <a:pt x="15" y="68"/>
                    <a:pt x="22" y="64"/>
                    <a:pt x="28" y="59"/>
                  </a:cubicBezTo>
                  <a:cubicBezTo>
                    <a:pt x="35" y="54"/>
                    <a:pt x="41" y="48"/>
                    <a:pt x="46" y="41"/>
                  </a:cubicBezTo>
                  <a:close/>
                  <a:moveTo>
                    <a:pt x="36" y="17"/>
                  </a:moveTo>
                  <a:cubicBezTo>
                    <a:pt x="31" y="20"/>
                    <a:pt x="31" y="20"/>
                    <a:pt x="31" y="20"/>
                  </a:cubicBezTo>
                  <a:cubicBezTo>
                    <a:pt x="36" y="23"/>
                    <a:pt x="40" y="26"/>
                    <a:pt x="41" y="28"/>
                  </a:cubicBezTo>
                  <a:cubicBezTo>
                    <a:pt x="42" y="30"/>
                    <a:pt x="42" y="32"/>
                    <a:pt x="40" y="34"/>
                  </a:cubicBezTo>
                  <a:cubicBezTo>
                    <a:pt x="38" y="37"/>
                    <a:pt x="37" y="36"/>
                    <a:pt x="36" y="33"/>
                  </a:cubicBezTo>
                  <a:cubicBezTo>
                    <a:pt x="35" y="30"/>
                    <a:pt x="33" y="26"/>
                    <a:pt x="30" y="21"/>
                  </a:cubicBezTo>
                  <a:cubicBezTo>
                    <a:pt x="26" y="23"/>
                    <a:pt x="22" y="25"/>
                    <a:pt x="18" y="27"/>
                  </a:cubicBezTo>
                  <a:cubicBezTo>
                    <a:pt x="14" y="29"/>
                    <a:pt x="9" y="32"/>
                    <a:pt x="4" y="34"/>
                  </a:cubicBezTo>
                  <a:cubicBezTo>
                    <a:pt x="3" y="32"/>
                    <a:pt x="3" y="32"/>
                    <a:pt x="3" y="32"/>
                  </a:cubicBezTo>
                  <a:cubicBezTo>
                    <a:pt x="14" y="27"/>
                    <a:pt x="22" y="22"/>
                    <a:pt x="28" y="16"/>
                  </a:cubicBezTo>
                  <a:cubicBezTo>
                    <a:pt x="35" y="10"/>
                    <a:pt x="40" y="5"/>
                    <a:pt x="42" y="1"/>
                  </a:cubicBezTo>
                  <a:cubicBezTo>
                    <a:pt x="49" y="7"/>
                    <a:pt x="49" y="7"/>
                    <a:pt x="49" y="7"/>
                  </a:cubicBezTo>
                  <a:cubicBezTo>
                    <a:pt x="45" y="9"/>
                    <a:pt x="45" y="9"/>
                    <a:pt x="45" y="9"/>
                  </a:cubicBezTo>
                  <a:cubicBezTo>
                    <a:pt x="38" y="15"/>
                    <a:pt x="38" y="15"/>
                    <a:pt x="38" y="15"/>
                  </a:cubicBezTo>
                  <a:cubicBezTo>
                    <a:pt x="68" y="15"/>
                    <a:pt x="68" y="15"/>
                    <a:pt x="68" y="15"/>
                  </a:cubicBezTo>
                  <a:cubicBezTo>
                    <a:pt x="73" y="10"/>
                    <a:pt x="73" y="10"/>
                    <a:pt x="73" y="10"/>
                  </a:cubicBezTo>
                  <a:cubicBezTo>
                    <a:pt x="80" y="18"/>
                    <a:pt x="80" y="18"/>
                    <a:pt x="80" y="18"/>
                  </a:cubicBezTo>
                  <a:cubicBezTo>
                    <a:pt x="76" y="19"/>
                    <a:pt x="76" y="19"/>
                    <a:pt x="76" y="19"/>
                  </a:cubicBezTo>
                  <a:cubicBezTo>
                    <a:pt x="68" y="26"/>
                    <a:pt x="58" y="33"/>
                    <a:pt x="47" y="40"/>
                  </a:cubicBezTo>
                  <a:cubicBezTo>
                    <a:pt x="36" y="46"/>
                    <a:pt x="21" y="50"/>
                    <a:pt x="1" y="53"/>
                  </a:cubicBezTo>
                  <a:cubicBezTo>
                    <a:pt x="1" y="52"/>
                    <a:pt x="1" y="52"/>
                    <a:pt x="1" y="52"/>
                  </a:cubicBezTo>
                  <a:cubicBezTo>
                    <a:pt x="14" y="49"/>
                    <a:pt x="26" y="45"/>
                    <a:pt x="37" y="40"/>
                  </a:cubicBezTo>
                  <a:cubicBezTo>
                    <a:pt x="48" y="35"/>
                    <a:pt x="59" y="28"/>
                    <a:pt x="68" y="17"/>
                  </a:cubicBezTo>
                  <a:cubicBezTo>
                    <a:pt x="36" y="17"/>
                    <a:pt x="36" y="17"/>
                    <a:pt x="36" y="17"/>
                  </a:cubicBezTo>
                  <a:cubicBezTo>
                    <a:pt x="36" y="17"/>
                    <a:pt x="36" y="17"/>
                    <a:pt x="36" y="17"/>
                  </a:cubicBezTo>
                  <a:close/>
                  <a:moveTo>
                    <a:pt x="34" y="62"/>
                  </a:moveTo>
                  <a:cubicBezTo>
                    <a:pt x="39" y="65"/>
                    <a:pt x="41" y="68"/>
                    <a:pt x="43" y="71"/>
                  </a:cubicBezTo>
                  <a:cubicBezTo>
                    <a:pt x="44" y="73"/>
                    <a:pt x="44" y="76"/>
                    <a:pt x="41" y="78"/>
                  </a:cubicBezTo>
                  <a:cubicBezTo>
                    <a:pt x="39" y="80"/>
                    <a:pt x="37" y="80"/>
                    <a:pt x="37" y="76"/>
                  </a:cubicBezTo>
                  <a:cubicBezTo>
                    <a:pt x="36" y="72"/>
                    <a:pt x="35" y="68"/>
                    <a:pt x="32" y="63"/>
                  </a:cubicBezTo>
                  <a:cubicBezTo>
                    <a:pt x="34" y="62"/>
                    <a:pt x="34" y="62"/>
                    <a:pt x="34" y="62"/>
                  </a:cubicBezTo>
                  <a:cubicBezTo>
                    <a:pt x="34" y="62"/>
                    <a:pt x="34" y="62"/>
                    <a:pt x="34" y="62"/>
                  </a:cubicBezTo>
                  <a:close/>
                  <a:moveTo>
                    <a:pt x="105" y="4"/>
                  </a:moveTo>
                  <a:cubicBezTo>
                    <a:pt x="106" y="3"/>
                    <a:pt x="106" y="3"/>
                    <a:pt x="106" y="3"/>
                  </a:cubicBezTo>
                  <a:cubicBezTo>
                    <a:pt x="112" y="6"/>
                    <a:pt x="116" y="9"/>
                    <a:pt x="117" y="11"/>
                  </a:cubicBezTo>
                  <a:cubicBezTo>
                    <a:pt x="118" y="13"/>
                    <a:pt x="117" y="16"/>
                    <a:pt x="114" y="18"/>
                  </a:cubicBezTo>
                  <a:cubicBezTo>
                    <a:pt x="121" y="18"/>
                    <a:pt x="121" y="18"/>
                    <a:pt x="121" y="18"/>
                  </a:cubicBezTo>
                  <a:cubicBezTo>
                    <a:pt x="125" y="14"/>
                    <a:pt x="125" y="14"/>
                    <a:pt x="125" y="14"/>
                  </a:cubicBezTo>
                  <a:cubicBezTo>
                    <a:pt x="131" y="20"/>
                    <a:pt x="131" y="20"/>
                    <a:pt x="131" y="20"/>
                  </a:cubicBezTo>
                  <a:cubicBezTo>
                    <a:pt x="107" y="20"/>
                    <a:pt x="107" y="20"/>
                    <a:pt x="107" y="20"/>
                  </a:cubicBezTo>
                  <a:cubicBezTo>
                    <a:pt x="105" y="20"/>
                    <a:pt x="103" y="21"/>
                    <a:pt x="99" y="22"/>
                  </a:cubicBezTo>
                  <a:cubicBezTo>
                    <a:pt x="96" y="18"/>
                    <a:pt x="96" y="18"/>
                    <a:pt x="96" y="18"/>
                  </a:cubicBezTo>
                  <a:cubicBezTo>
                    <a:pt x="112" y="18"/>
                    <a:pt x="112" y="18"/>
                    <a:pt x="112" y="18"/>
                  </a:cubicBezTo>
                  <a:cubicBezTo>
                    <a:pt x="112" y="16"/>
                    <a:pt x="112" y="15"/>
                    <a:pt x="111" y="13"/>
                  </a:cubicBezTo>
                  <a:cubicBezTo>
                    <a:pt x="110" y="10"/>
                    <a:pt x="108" y="8"/>
                    <a:pt x="105" y="4"/>
                  </a:cubicBezTo>
                  <a:close/>
                  <a:moveTo>
                    <a:pt x="100" y="31"/>
                  </a:moveTo>
                  <a:cubicBezTo>
                    <a:pt x="118" y="31"/>
                    <a:pt x="118" y="31"/>
                    <a:pt x="118" y="31"/>
                  </a:cubicBezTo>
                  <a:cubicBezTo>
                    <a:pt x="122" y="28"/>
                    <a:pt x="122" y="28"/>
                    <a:pt x="122" y="28"/>
                  </a:cubicBezTo>
                  <a:cubicBezTo>
                    <a:pt x="128" y="34"/>
                    <a:pt x="128" y="34"/>
                    <a:pt x="128" y="34"/>
                  </a:cubicBezTo>
                  <a:cubicBezTo>
                    <a:pt x="111" y="34"/>
                    <a:pt x="111" y="34"/>
                    <a:pt x="111" y="34"/>
                  </a:cubicBezTo>
                  <a:cubicBezTo>
                    <a:pt x="109" y="34"/>
                    <a:pt x="106" y="34"/>
                    <a:pt x="103" y="35"/>
                  </a:cubicBezTo>
                  <a:cubicBezTo>
                    <a:pt x="100" y="31"/>
                    <a:pt x="100" y="31"/>
                    <a:pt x="100" y="31"/>
                  </a:cubicBezTo>
                  <a:cubicBezTo>
                    <a:pt x="100" y="31"/>
                    <a:pt x="100" y="31"/>
                    <a:pt x="100" y="31"/>
                  </a:cubicBezTo>
                  <a:close/>
                  <a:moveTo>
                    <a:pt x="101" y="46"/>
                  </a:moveTo>
                  <a:cubicBezTo>
                    <a:pt x="118" y="46"/>
                    <a:pt x="118" y="46"/>
                    <a:pt x="118" y="46"/>
                  </a:cubicBezTo>
                  <a:cubicBezTo>
                    <a:pt x="122" y="42"/>
                    <a:pt x="122" y="42"/>
                    <a:pt x="122" y="42"/>
                  </a:cubicBezTo>
                  <a:cubicBezTo>
                    <a:pt x="128" y="49"/>
                    <a:pt x="128" y="49"/>
                    <a:pt x="128" y="49"/>
                  </a:cubicBezTo>
                  <a:cubicBezTo>
                    <a:pt x="112" y="49"/>
                    <a:pt x="112" y="49"/>
                    <a:pt x="112" y="49"/>
                  </a:cubicBezTo>
                  <a:cubicBezTo>
                    <a:pt x="110" y="49"/>
                    <a:pt x="107" y="49"/>
                    <a:pt x="104" y="50"/>
                  </a:cubicBezTo>
                  <a:cubicBezTo>
                    <a:pt x="101" y="46"/>
                    <a:pt x="101" y="46"/>
                    <a:pt x="101" y="46"/>
                  </a:cubicBezTo>
                  <a:cubicBezTo>
                    <a:pt x="101" y="46"/>
                    <a:pt x="101" y="46"/>
                    <a:pt x="101" y="46"/>
                  </a:cubicBezTo>
                  <a:close/>
                  <a:moveTo>
                    <a:pt x="127" y="61"/>
                  </a:moveTo>
                  <a:cubicBezTo>
                    <a:pt x="127" y="61"/>
                    <a:pt x="127" y="61"/>
                    <a:pt x="122" y="56"/>
                  </a:cubicBezTo>
                  <a:cubicBezTo>
                    <a:pt x="122" y="56"/>
                    <a:pt x="122" y="56"/>
                    <a:pt x="120" y="60"/>
                  </a:cubicBezTo>
                  <a:cubicBezTo>
                    <a:pt x="120" y="60"/>
                    <a:pt x="120" y="60"/>
                    <a:pt x="108" y="60"/>
                  </a:cubicBezTo>
                  <a:cubicBezTo>
                    <a:pt x="108" y="60"/>
                    <a:pt x="108" y="60"/>
                    <a:pt x="102" y="57"/>
                  </a:cubicBezTo>
                  <a:cubicBezTo>
                    <a:pt x="102" y="60"/>
                    <a:pt x="102" y="66"/>
                    <a:pt x="102" y="74"/>
                  </a:cubicBezTo>
                  <a:cubicBezTo>
                    <a:pt x="102" y="82"/>
                    <a:pt x="102" y="88"/>
                    <a:pt x="102" y="90"/>
                  </a:cubicBezTo>
                  <a:cubicBezTo>
                    <a:pt x="102" y="90"/>
                    <a:pt x="102" y="90"/>
                    <a:pt x="107" y="88"/>
                  </a:cubicBezTo>
                  <a:cubicBezTo>
                    <a:pt x="107" y="88"/>
                    <a:pt x="107" y="88"/>
                    <a:pt x="107" y="82"/>
                  </a:cubicBezTo>
                  <a:cubicBezTo>
                    <a:pt x="107" y="82"/>
                    <a:pt x="107" y="82"/>
                    <a:pt x="120" y="82"/>
                  </a:cubicBezTo>
                  <a:cubicBezTo>
                    <a:pt x="120" y="82"/>
                    <a:pt x="120" y="82"/>
                    <a:pt x="120" y="87"/>
                  </a:cubicBezTo>
                  <a:cubicBezTo>
                    <a:pt x="120" y="87"/>
                    <a:pt x="120" y="87"/>
                    <a:pt x="125" y="84"/>
                  </a:cubicBezTo>
                  <a:cubicBezTo>
                    <a:pt x="125" y="79"/>
                    <a:pt x="125" y="73"/>
                    <a:pt x="125" y="64"/>
                  </a:cubicBezTo>
                  <a:cubicBezTo>
                    <a:pt x="125" y="64"/>
                    <a:pt x="125" y="64"/>
                    <a:pt x="127" y="61"/>
                  </a:cubicBezTo>
                  <a:close/>
                  <a:moveTo>
                    <a:pt x="120" y="80"/>
                  </a:moveTo>
                  <a:cubicBezTo>
                    <a:pt x="120" y="80"/>
                    <a:pt x="120" y="80"/>
                    <a:pt x="107" y="80"/>
                  </a:cubicBezTo>
                  <a:cubicBezTo>
                    <a:pt x="107" y="80"/>
                    <a:pt x="107" y="80"/>
                    <a:pt x="107" y="63"/>
                  </a:cubicBezTo>
                  <a:cubicBezTo>
                    <a:pt x="120" y="63"/>
                    <a:pt x="120" y="63"/>
                    <a:pt x="120" y="63"/>
                  </a:cubicBezTo>
                  <a:cubicBezTo>
                    <a:pt x="120" y="63"/>
                    <a:pt x="120" y="63"/>
                    <a:pt x="120" y="80"/>
                  </a:cubicBezTo>
                  <a:close/>
                  <a:moveTo>
                    <a:pt x="157" y="19"/>
                  </a:moveTo>
                  <a:cubicBezTo>
                    <a:pt x="157" y="19"/>
                    <a:pt x="157" y="19"/>
                    <a:pt x="160" y="16"/>
                  </a:cubicBezTo>
                  <a:cubicBezTo>
                    <a:pt x="160" y="16"/>
                    <a:pt x="160" y="16"/>
                    <a:pt x="154" y="12"/>
                  </a:cubicBezTo>
                  <a:cubicBezTo>
                    <a:pt x="154" y="12"/>
                    <a:pt x="154" y="12"/>
                    <a:pt x="152" y="16"/>
                  </a:cubicBezTo>
                  <a:cubicBezTo>
                    <a:pt x="152" y="16"/>
                    <a:pt x="152" y="16"/>
                    <a:pt x="143" y="16"/>
                  </a:cubicBezTo>
                  <a:cubicBezTo>
                    <a:pt x="144" y="13"/>
                    <a:pt x="146" y="11"/>
                    <a:pt x="147" y="9"/>
                  </a:cubicBezTo>
                  <a:cubicBezTo>
                    <a:pt x="149" y="6"/>
                    <a:pt x="150" y="5"/>
                    <a:pt x="151" y="4"/>
                  </a:cubicBezTo>
                  <a:cubicBezTo>
                    <a:pt x="151" y="4"/>
                    <a:pt x="151" y="4"/>
                    <a:pt x="144" y="0"/>
                  </a:cubicBezTo>
                  <a:cubicBezTo>
                    <a:pt x="144" y="4"/>
                    <a:pt x="143" y="9"/>
                    <a:pt x="141" y="16"/>
                  </a:cubicBezTo>
                  <a:cubicBezTo>
                    <a:pt x="141" y="16"/>
                    <a:pt x="141" y="16"/>
                    <a:pt x="138" y="16"/>
                  </a:cubicBezTo>
                  <a:cubicBezTo>
                    <a:pt x="138" y="16"/>
                    <a:pt x="138" y="16"/>
                    <a:pt x="133" y="13"/>
                  </a:cubicBezTo>
                  <a:cubicBezTo>
                    <a:pt x="133" y="13"/>
                    <a:pt x="133" y="13"/>
                    <a:pt x="133" y="55"/>
                  </a:cubicBezTo>
                  <a:cubicBezTo>
                    <a:pt x="126" y="55"/>
                    <a:pt x="126" y="55"/>
                    <a:pt x="126" y="55"/>
                  </a:cubicBezTo>
                  <a:cubicBezTo>
                    <a:pt x="126" y="55"/>
                    <a:pt x="126" y="55"/>
                    <a:pt x="130" y="59"/>
                  </a:cubicBezTo>
                  <a:cubicBezTo>
                    <a:pt x="133" y="58"/>
                    <a:pt x="135" y="58"/>
                    <a:pt x="137" y="58"/>
                  </a:cubicBezTo>
                  <a:cubicBezTo>
                    <a:pt x="137" y="58"/>
                    <a:pt x="137" y="58"/>
                    <a:pt x="147" y="58"/>
                  </a:cubicBezTo>
                  <a:cubicBezTo>
                    <a:pt x="141" y="71"/>
                    <a:pt x="132" y="82"/>
                    <a:pt x="120" y="91"/>
                  </a:cubicBezTo>
                  <a:cubicBezTo>
                    <a:pt x="120" y="91"/>
                    <a:pt x="120" y="91"/>
                    <a:pt x="121" y="92"/>
                  </a:cubicBezTo>
                  <a:cubicBezTo>
                    <a:pt x="135" y="85"/>
                    <a:pt x="145" y="74"/>
                    <a:pt x="153" y="58"/>
                  </a:cubicBezTo>
                  <a:cubicBezTo>
                    <a:pt x="153" y="58"/>
                    <a:pt x="153" y="58"/>
                    <a:pt x="153" y="82"/>
                  </a:cubicBezTo>
                  <a:cubicBezTo>
                    <a:pt x="153" y="84"/>
                    <a:pt x="152" y="85"/>
                    <a:pt x="150" y="85"/>
                  </a:cubicBezTo>
                  <a:cubicBezTo>
                    <a:pt x="148" y="85"/>
                    <a:pt x="146" y="85"/>
                    <a:pt x="141" y="85"/>
                  </a:cubicBezTo>
                  <a:cubicBezTo>
                    <a:pt x="141" y="85"/>
                    <a:pt x="141" y="85"/>
                    <a:pt x="141" y="86"/>
                  </a:cubicBezTo>
                  <a:cubicBezTo>
                    <a:pt x="146" y="88"/>
                    <a:pt x="150" y="90"/>
                    <a:pt x="150" y="94"/>
                  </a:cubicBezTo>
                  <a:cubicBezTo>
                    <a:pt x="155" y="92"/>
                    <a:pt x="158" y="89"/>
                    <a:pt x="157" y="85"/>
                  </a:cubicBezTo>
                  <a:cubicBezTo>
                    <a:pt x="157" y="85"/>
                    <a:pt x="157" y="85"/>
                    <a:pt x="157" y="19"/>
                  </a:cubicBezTo>
                  <a:close/>
                  <a:moveTo>
                    <a:pt x="138" y="18"/>
                  </a:moveTo>
                  <a:cubicBezTo>
                    <a:pt x="153" y="18"/>
                    <a:pt x="153" y="18"/>
                    <a:pt x="153" y="18"/>
                  </a:cubicBezTo>
                  <a:cubicBezTo>
                    <a:pt x="153" y="18"/>
                    <a:pt x="153" y="18"/>
                    <a:pt x="153" y="29"/>
                  </a:cubicBezTo>
                  <a:cubicBezTo>
                    <a:pt x="153" y="29"/>
                    <a:pt x="153" y="29"/>
                    <a:pt x="138" y="29"/>
                  </a:cubicBezTo>
                  <a:cubicBezTo>
                    <a:pt x="138" y="29"/>
                    <a:pt x="138" y="29"/>
                    <a:pt x="138" y="18"/>
                  </a:cubicBezTo>
                  <a:close/>
                  <a:moveTo>
                    <a:pt x="153" y="31"/>
                  </a:moveTo>
                  <a:cubicBezTo>
                    <a:pt x="153" y="31"/>
                    <a:pt x="153" y="31"/>
                    <a:pt x="153" y="42"/>
                  </a:cubicBezTo>
                  <a:cubicBezTo>
                    <a:pt x="153" y="42"/>
                    <a:pt x="153" y="42"/>
                    <a:pt x="138" y="42"/>
                  </a:cubicBezTo>
                  <a:cubicBezTo>
                    <a:pt x="138" y="42"/>
                    <a:pt x="138" y="42"/>
                    <a:pt x="138" y="31"/>
                  </a:cubicBezTo>
                  <a:lnTo>
                    <a:pt x="153" y="31"/>
                  </a:lnTo>
                  <a:close/>
                  <a:moveTo>
                    <a:pt x="138" y="55"/>
                  </a:moveTo>
                  <a:cubicBezTo>
                    <a:pt x="138" y="55"/>
                    <a:pt x="138" y="55"/>
                    <a:pt x="138" y="44"/>
                  </a:cubicBezTo>
                  <a:cubicBezTo>
                    <a:pt x="153" y="44"/>
                    <a:pt x="153" y="44"/>
                    <a:pt x="153" y="44"/>
                  </a:cubicBezTo>
                  <a:cubicBezTo>
                    <a:pt x="153" y="44"/>
                    <a:pt x="153" y="44"/>
                    <a:pt x="153" y="55"/>
                  </a:cubicBezTo>
                  <a:cubicBezTo>
                    <a:pt x="153" y="55"/>
                    <a:pt x="153" y="55"/>
                    <a:pt x="138" y="55"/>
                  </a:cubicBezTo>
                  <a:close/>
                  <a:moveTo>
                    <a:pt x="181" y="29"/>
                  </a:moveTo>
                  <a:cubicBezTo>
                    <a:pt x="185" y="25"/>
                    <a:pt x="185" y="25"/>
                    <a:pt x="185" y="25"/>
                  </a:cubicBezTo>
                  <a:cubicBezTo>
                    <a:pt x="191" y="31"/>
                    <a:pt x="191" y="31"/>
                    <a:pt x="191" y="31"/>
                  </a:cubicBezTo>
                  <a:cubicBezTo>
                    <a:pt x="181" y="31"/>
                    <a:pt x="181" y="31"/>
                    <a:pt x="181" y="31"/>
                  </a:cubicBezTo>
                  <a:cubicBezTo>
                    <a:pt x="181" y="85"/>
                    <a:pt x="181" y="85"/>
                    <a:pt x="181" y="85"/>
                  </a:cubicBezTo>
                  <a:cubicBezTo>
                    <a:pt x="181" y="89"/>
                    <a:pt x="178" y="91"/>
                    <a:pt x="173" y="94"/>
                  </a:cubicBezTo>
                  <a:cubicBezTo>
                    <a:pt x="173" y="90"/>
                    <a:pt x="170" y="87"/>
                    <a:pt x="163" y="85"/>
                  </a:cubicBezTo>
                  <a:cubicBezTo>
                    <a:pt x="163" y="84"/>
                    <a:pt x="163" y="84"/>
                    <a:pt x="163" y="84"/>
                  </a:cubicBezTo>
                  <a:cubicBezTo>
                    <a:pt x="169" y="85"/>
                    <a:pt x="172" y="85"/>
                    <a:pt x="174" y="85"/>
                  </a:cubicBezTo>
                  <a:cubicBezTo>
                    <a:pt x="175" y="85"/>
                    <a:pt x="176" y="84"/>
                    <a:pt x="176" y="82"/>
                  </a:cubicBezTo>
                  <a:cubicBezTo>
                    <a:pt x="176" y="31"/>
                    <a:pt x="176" y="31"/>
                    <a:pt x="176" y="31"/>
                  </a:cubicBezTo>
                  <a:cubicBezTo>
                    <a:pt x="170" y="31"/>
                    <a:pt x="170" y="31"/>
                    <a:pt x="170" y="31"/>
                  </a:cubicBezTo>
                  <a:cubicBezTo>
                    <a:pt x="168" y="31"/>
                    <a:pt x="165" y="32"/>
                    <a:pt x="162" y="33"/>
                  </a:cubicBezTo>
                  <a:cubicBezTo>
                    <a:pt x="159" y="29"/>
                    <a:pt x="159" y="29"/>
                    <a:pt x="159" y="29"/>
                  </a:cubicBezTo>
                  <a:cubicBezTo>
                    <a:pt x="176" y="29"/>
                    <a:pt x="176" y="29"/>
                    <a:pt x="176" y="29"/>
                  </a:cubicBezTo>
                  <a:cubicBezTo>
                    <a:pt x="176" y="16"/>
                    <a:pt x="176" y="7"/>
                    <a:pt x="176" y="3"/>
                  </a:cubicBezTo>
                  <a:cubicBezTo>
                    <a:pt x="184" y="6"/>
                    <a:pt x="184" y="6"/>
                    <a:pt x="184" y="6"/>
                  </a:cubicBezTo>
                  <a:cubicBezTo>
                    <a:pt x="181" y="9"/>
                    <a:pt x="181" y="9"/>
                    <a:pt x="181" y="9"/>
                  </a:cubicBezTo>
                  <a:cubicBezTo>
                    <a:pt x="181" y="29"/>
                    <a:pt x="181" y="29"/>
                    <a:pt x="181" y="29"/>
                  </a:cubicBezTo>
                  <a:cubicBezTo>
                    <a:pt x="181" y="29"/>
                    <a:pt x="181" y="29"/>
                    <a:pt x="181" y="29"/>
                  </a:cubicBezTo>
                  <a:close/>
                  <a:moveTo>
                    <a:pt x="161" y="41"/>
                  </a:moveTo>
                  <a:cubicBezTo>
                    <a:pt x="167" y="45"/>
                    <a:pt x="171" y="48"/>
                    <a:pt x="172" y="50"/>
                  </a:cubicBezTo>
                  <a:cubicBezTo>
                    <a:pt x="173" y="53"/>
                    <a:pt x="173" y="54"/>
                    <a:pt x="172" y="56"/>
                  </a:cubicBezTo>
                  <a:cubicBezTo>
                    <a:pt x="171" y="57"/>
                    <a:pt x="171" y="59"/>
                    <a:pt x="169" y="60"/>
                  </a:cubicBezTo>
                  <a:cubicBezTo>
                    <a:pt x="168" y="60"/>
                    <a:pt x="167" y="59"/>
                    <a:pt x="167" y="56"/>
                  </a:cubicBezTo>
                  <a:cubicBezTo>
                    <a:pt x="166" y="52"/>
                    <a:pt x="163" y="48"/>
                    <a:pt x="160" y="43"/>
                  </a:cubicBezTo>
                  <a:cubicBezTo>
                    <a:pt x="161" y="41"/>
                    <a:pt x="161" y="41"/>
                    <a:pt x="161" y="41"/>
                  </a:cubicBezTo>
                  <a:cubicBezTo>
                    <a:pt x="161" y="41"/>
                    <a:pt x="161" y="41"/>
                    <a:pt x="161" y="41"/>
                  </a:cubicBezTo>
                  <a:close/>
                  <a:moveTo>
                    <a:pt x="232" y="15"/>
                  </a:moveTo>
                  <a:cubicBezTo>
                    <a:pt x="232" y="15"/>
                    <a:pt x="232" y="15"/>
                    <a:pt x="225" y="10"/>
                  </a:cubicBezTo>
                  <a:cubicBezTo>
                    <a:pt x="225" y="10"/>
                    <a:pt x="225" y="10"/>
                    <a:pt x="222" y="13"/>
                  </a:cubicBezTo>
                  <a:cubicBezTo>
                    <a:pt x="222" y="13"/>
                    <a:pt x="222" y="13"/>
                    <a:pt x="206" y="13"/>
                  </a:cubicBezTo>
                  <a:cubicBezTo>
                    <a:pt x="206" y="13"/>
                    <a:pt x="206" y="13"/>
                    <a:pt x="201" y="10"/>
                  </a:cubicBezTo>
                  <a:cubicBezTo>
                    <a:pt x="201" y="16"/>
                    <a:pt x="201" y="28"/>
                    <a:pt x="201" y="47"/>
                  </a:cubicBezTo>
                  <a:cubicBezTo>
                    <a:pt x="201" y="66"/>
                    <a:pt x="201" y="78"/>
                    <a:pt x="201" y="83"/>
                  </a:cubicBezTo>
                  <a:cubicBezTo>
                    <a:pt x="206" y="80"/>
                    <a:pt x="206" y="80"/>
                    <a:pt x="206" y="80"/>
                  </a:cubicBezTo>
                  <a:cubicBezTo>
                    <a:pt x="206" y="80"/>
                    <a:pt x="206" y="80"/>
                    <a:pt x="206" y="72"/>
                  </a:cubicBezTo>
                  <a:cubicBezTo>
                    <a:pt x="206" y="72"/>
                    <a:pt x="206" y="72"/>
                    <a:pt x="223" y="72"/>
                  </a:cubicBezTo>
                  <a:cubicBezTo>
                    <a:pt x="223" y="72"/>
                    <a:pt x="223" y="72"/>
                    <a:pt x="223" y="79"/>
                  </a:cubicBezTo>
                  <a:cubicBezTo>
                    <a:pt x="223" y="79"/>
                    <a:pt x="223" y="79"/>
                    <a:pt x="229" y="77"/>
                  </a:cubicBezTo>
                  <a:cubicBezTo>
                    <a:pt x="228" y="73"/>
                    <a:pt x="228" y="54"/>
                    <a:pt x="228" y="17"/>
                  </a:cubicBezTo>
                  <a:cubicBezTo>
                    <a:pt x="228" y="17"/>
                    <a:pt x="228" y="17"/>
                    <a:pt x="232" y="15"/>
                  </a:cubicBezTo>
                  <a:close/>
                  <a:moveTo>
                    <a:pt x="206" y="16"/>
                  </a:moveTo>
                  <a:cubicBezTo>
                    <a:pt x="223" y="16"/>
                    <a:pt x="223" y="16"/>
                    <a:pt x="223" y="16"/>
                  </a:cubicBezTo>
                  <a:cubicBezTo>
                    <a:pt x="223" y="16"/>
                    <a:pt x="223" y="16"/>
                    <a:pt x="223" y="41"/>
                  </a:cubicBezTo>
                  <a:cubicBezTo>
                    <a:pt x="223" y="41"/>
                    <a:pt x="223" y="41"/>
                    <a:pt x="206" y="41"/>
                  </a:cubicBezTo>
                  <a:cubicBezTo>
                    <a:pt x="206" y="41"/>
                    <a:pt x="206" y="41"/>
                    <a:pt x="206" y="16"/>
                  </a:cubicBezTo>
                  <a:close/>
                  <a:moveTo>
                    <a:pt x="206" y="69"/>
                  </a:moveTo>
                  <a:cubicBezTo>
                    <a:pt x="206" y="69"/>
                    <a:pt x="206" y="69"/>
                    <a:pt x="206" y="44"/>
                  </a:cubicBezTo>
                  <a:cubicBezTo>
                    <a:pt x="223" y="43"/>
                    <a:pt x="223" y="43"/>
                    <a:pt x="223" y="43"/>
                  </a:cubicBezTo>
                  <a:cubicBezTo>
                    <a:pt x="223" y="43"/>
                    <a:pt x="223" y="43"/>
                    <a:pt x="223" y="69"/>
                  </a:cubicBezTo>
                  <a:cubicBezTo>
                    <a:pt x="223" y="69"/>
                    <a:pt x="223" y="69"/>
                    <a:pt x="206" y="69"/>
                  </a:cubicBezTo>
                  <a:close/>
                  <a:moveTo>
                    <a:pt x="282" y="26"/>
                  </a:moveTo>
                  <a:cubicBezTo>
                    <a:pt x="282" y="26"/>
                    <a:pt x="282" y="26"/>
                    <a:pt x="279" y="29"/>
                  </a:cubicBezTo>
                  <a:cubicBezTo>
                    <a:pt x="279" y="29"/>
                    <a:pt x="279" y="29"/>
                    <a:pt x="268" y="30"/>
                  </a:cubicBezTo>
                  <a:cubicBezTo>
                    <a:pt x="268" y="30"/>
                    <a:pt x="268" y="30"/>
                    <a:pt x="268" y="12"/>
                  </a:cubicBezTo>
                  <a:cubicBezTo>
                    <a:pt x="268" y="12"/>
                    <a:pt x="268" y="12"/>
                    <a:pt x="291" y="12"/>
                  </a:cubicBezTo>
                  <a:cubicBezTo>
                    <a:pt x="291" y="12"/>
                    <a:pt x="291" y="12"/>
                    <a:pt x="284" y="4"/>
                  </a:cubicBezTo>
                  <a:cubicBezTo>
                    <a:pt x="284" y="4"/>
                    <a:pt x="284" y="4"/>
                    <a:pt x="278" y="9"/>
                  </a:cubicBezTo>
                  <a:cubicBezTo>
                    <a:pt x="278" y="9"/>
                    <a:pt x="278" y="9"/>
                    <a:pt x="229" y="9"/>
                  </a:cubicBezTo>
                  <a:cubicBezTo>
                    <a:pt x="229" y="9"/>
                    <a:pt x="229" y="9"/>
                    <a:pt x="233" y="12"/>
                  </a:cubicBezTo>
                  <a:cubicBezTo>
                    <a:pt x="233" y="12"/>
                    <a:pt x="233" y="12"/>
                    <a:pt x="238" y="12"/>
                  </a:cubicBezTo>
                  <a:cubicBezTo>
                    <a:pt x="238" y="12"/>
                    <a:pt x="238" y="12"/>
                    <a:pt x="250" y="12"/>
                  </a:cubicBezTo>
                  <a:cubicBezTo>
                    <a:pt x="250" y="12"/>
                    <a:pt x="250" y="12"/>
                    <a:pt x="250" y="30"/>
                  </a:cubicBezTo>
                  <a:cubicBezTo>
                    <a:pt x="250" y="30"/>
                    <a:pt x="250" y="30"/>
                    <a:pt x="240" y="30"/>
                  </a:cubicBezTo>
                  <a:cubicBezTo>
                    <a:pt x="240" y="30"/>
                    <a:pt x="240" y="30"/>
                    <a:pt x="234" y="26"/>
                  </a:cubicBezTo>
                  <a:cubicBezTo>
                    <a:pt x="234" y="37"/>
                    <a:pt x="235" y="48"/>
                    <a:pt x="235" y="61"/>
                  </a:cubicBezTo>
                  <a:cubicBezTo>
                    <a:pt x="235" y="73"/>
                    <a:pt x="234" y="84"/>
                    <a:pt x="234" y="93"/>
                  </a:cubicBezTo>
                  <a:cubicBezTo>
                    <a:pt x="240" y="90"/>
                    <a:pt x="240" y="90"/>
                    <a:pt x="240" y="90"/>
                  </a:cubicBezTo>
                  <a:cubicBezTo>
                    <a:pt x="240" y="90"/>
                    <a:pt x="240" y="90"/>
                    <a:pt x="240" y="84"/>
                  </a:cubicBezTo>
                  <a:cubicBezTo>
                    <a:pt x="240" y="84"/>
                    <a:pt x="240" y="84"/>
                    <a:pt x="279" y="84"/>
                  </a:cubicBezTo>
                  <a:cubicBezTo>
                    <a:pt x="279" y="84"/>
                    <a:pt x="279" y="84"/>
                    <a:pt x="279" y="91"/>
                  </a:cubicBezTo>
                  <a:cubicBezTo>
                    <a:pt x="279" y="91"/>
                    <a:pt x="279" y="91"/>
                    <a:pt x="285" y="89"/>
                  </a:cubicBezTo>
                  <a:cubicBezTo>
                    <a:pt x="285" y="79"/>
                    <a:pt x="285" y="61"/>
                    <a:pt x="285" y="33"/>
                  </a:cubicBezTo>
                  <a:cubicBezTo>
                    <a:pt x="285" y="33"/>
                    <a:pt x="285" y="33"/>
                    <a:pt x="288" y="31"/>
                  </a:cubicBezTo>
                  <a:cubicBezTo>
                    <a:pt x="288" y="31"/>
                    <a:pt x="288" y="31"/>
                    <a:pt x="282" y="26"/>
                  </a:cubicBezTo>
                  <a:close/>
                  <a:moveTo>
                    <a:pt x="255" y="12"/>
                  </a:moveTo>
                  <a:cubicBezTo>
                    <a:pt x="263" y="12"/>
                    <a:pt x="263" y="12"/>
                    <a:pt x="263" y="12"/>
                  </a:cubicBezTo>
                  <a:cubicBezTo>
                    <a:pt x="263" y="12"/>
                    <a:pt x="263" y="12"/>
                    <a:pt x="263" y="30"/>
                  </a:cubicBezTo>
                  <a:cubicBezTo>
                    <a:pt x="263" y="30"/>
                    <a:pt x="263" y="30"/>
                    <a:pt x="255" y="30"/>
                  </a:cubicBezTo>
                  <a:cubicBezTo>
                    <a:pt x="255" y="30"/>
                    <a:pt x="255" y="30"/>
                    <a:pt x="255" y="12"/>
                  </a:cubicBezTo>
                  <a:close/>
                  <a:moveTo>
                    <a:pt x="240" y="32"/>
                  </a:moveTo>
                  <a:cubicBezTo>
                    <a:pt x="250" y="32"/>
                    <a:pt x="250" y="32"/>
                    <a:pt x="250" y="32"/>
                  </a:cubicBezTo>
                  <a:cubicBezTo>
                    <a:pt x="250" y="40"/>
                    <a:pt x="249" y="47"/>
                    <a:pt x="248" y="53"/>
                  </a:cubicBezTo>
                  <a:cubicBezTo>
                    <a:pt x="247" y="58"/>
                    <a:pt x="244" y="63"/>
                    <a:pt x="240" y="69"/>
                  </a:cubicBezTo>
                  <a:cubicBezTo>
                    <a:pt x="240" y="69"/>
                    <a:pt x="240" y="69"/>
                    <a:pt x="240" y="32"/>
                  </a:cubicBezTo>
                  <a:close/>
                  <a:moveTo>
                    <a:pt x="240" y="81"/>
                  </a:moveTo>
                  <a:cubicBezTo>
                    <a:pt x="240" y="81"/>
                    <a:pt x="240" y="81"/>
                    <a:pt x="240" y="71"/>
                  </a:cubicBezTo>
                  <a:cubicBezTo>
                    <a:pt x="246" y="66"/>
                    <a:pt x="250" y="61"/>
                    <a:pt x="252" y="55"/>
                  </a:cubicBezTo>
                  <a:cubicBezTo>
                    <a:pt x="254" y="49"/>
                    <a:pt x="255" y="41"/>
                    <a:pt x="255" y="32"/>
                  </a:cubicBezTo>
                  <a:cubicBezTo>
                    <a:pt x="263" y="32"/>
                    <a:pt x="263" y="32"/>
                    <a:pt x="263" y="32"/>
                  </a:cubicBezTo>
                  <a:cubicBezTo>
                    <a:pt x="263" y="32"/>
                    <a:pt x="263" y="32"/>
                    <a:pt x="263" y="58"/>
                  </a:cubicBezTo>
                  <a:cubicBezTo>
                    <a:pt x="263" y="62"/>
                    <a:pt x="265" y="64"/>
                    <a:pt x="269" y="64"/>
                  </a:cubicBezTo>
                  <a:cubicBezTo>
                    <a:pt x="269" y="64"/>
                    <a:pt x="269" y="64"/>
                    <a:pt x="273" y="64"/>
                  </a:cubicBezTo>
                  <a:cubicBezTo>
                    <a:pt x="278" y="64"/>
                    <a:pt x="280" y="63"/>
                    <a:pt x="279" y="61"/>
                  </a:cubicBezTo>
                  <a:cubicBezTo>
                    <a:pt x="278" y="58"/>
                    <a:pt x="277" y="57"/>
                    <a:pt x="276" y="58"/>
                  </a:cubicBezTo>
                  <a:cubicBezTo>
                    <a:pt x="274" y="58"/>
                    <a:pt x="273" y="59"/>
                    <a:pt x="271" y="59"/>
                  </a:cubicBezTo>
                  <a:cubicBezTo>
                    <a:pt x="269" y="59"/>
                    <a:pt x="268" y="58"/>
                    <a:pt x="268" y="55"/>
                  </a:cubicBezTo>
                  <a:cubicBezTo>
                    <a:pt x="268" y="55"/>
                    <a:pt x="268" y="55"/>
                    <a:pt x="268" y="32"/>
                  </a:cubicBezTo>
                  <a:cubicBezTo>
                    <a:pt x="268" y="32"/>
                    <a:pt x="268" y="32"/>
                    <a:pt x="279" y="32"/>
                  </a:cubicBezTo>
                  <a:cubicBezTo>
                    <a:pt x="279" y="32"/>
                    <a:pt x="279" y="32"/>
                    <a:pt x="279" y="81"/>
                  </a:cubicBezTo>
                  <a:cubicBezTo>
                    <a:pt x="279" y="81"/>
                    <a:pt x="279" y="81"/>
                    <a:pt x="240" y="81"/>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32" name="Group 31">
            <a:extLst>
              <a:ext uri="{FF2B5EF4-FFF2-40B4-BE49-F238E27FC236}">
                <a16:creationId xmlns:a16="http://schemas.microsoft.com/office/drawing/2014/main" id="{FE6A7545-AC7E-49FE-BCF2-9FCC77FC6B25}"/>
              </a:ext>
            </a:extLst>
          </p:cNvPr>
          <p:cNvGrpSpPr/>
          <p:nvPr userDrawn="1"/>
        </p:nvGrpSpPr>
        <p:grpSpPr>
          <a:xfrm>
            <a:off x="452732" y="4513138"/>
            <a:ext cx="3478412" cy="378180"/>
            <a:chOff x="461809" y="4581126"/>
            <a:chExt cx="3548161" cy="385763"/>
          </a:xfrm>
        </p:grpSpPr>
        <p:sp>
          <p:nvSpPr>
            <p:cNvPr id="33" name="Freeform 236">
              <a:extLst>
                <a:ext uri="{FF2B5EF4-FFF2-40B4-BE49-F238E27FC236}">
                  <a16:creationId xmlns:a16="http://schemas.microsoft.com/office/drawing/2014/main" id="{D7EFCE19-015A-7C17-421F-486150D501B7}"/>
                </a:ext>
              </a:extLst>
            </p:cNvPr>
            <p:cNvSpPr>
              <a:spLocks noChangeAspect="1" noEditPoints="1"/>
            </p:cNvSpPr>
            <p:nvPr/>
          </p:nvSpPr>
          <p:spPr bwMode="auto">
            <a:xfrm rot="16200000">
              <a:off x="1230952" y="3811983"/>
              <a:ext cx="385763" cy="1924050"/>
            </a:xfrm>
            <a:custGeom>
              <a:avLst/>
              <a:gdLst>
                <a:gd name="T0" fmla="*/ 28 w 103"/>
                <a:gd name="T1" fmla="*/ 6 h 512"/>
                <a:gd name="T2" fmla="*/ 52 w 103"/>
                <a:gd name="T3" fmla="*/ 12 h 512"/>
                <a:gd name="T4" fmla="*/ 64 w 103"/>
                <a:gd name="T5" fmla="*/ 2 h 512"/>
                <a:gd name="T6" fmla="*/ 76 w 103"/>
                <a:gd name="T7" fmla="*/ 37 h 512"/>
                <a:gd name="T8" fmla="*/ 63 w 103"/>
                <a:gd name="T9" fmla="*/ 14 h 512"/>
                <a:gd name="T10" fmla="*/ 56 w 103"/>
                <a:gd name="T11" fmla="*/ 33 h 512"/>
                <a:gd name="T12" fmla="*/ 40 w 103"/>
                <a:gd name="T13" fmla="*/ 12 h 512"/>
                <a:gd name="T14" fmla="*/ 36 w 103"/>
                <a:gd name="T15" fmla="*/ 40 h 512"/>
                <a:gd name="T16" fmla="*/ 66 w 103"/>
                <a:gd name="T17" fmla="*/ 51 h 512"/>
                <a:gd name="T18" fmla="*/ 77 w 103"/>
                <a:gd name="T19" fmla="*/ 44 h 512"/>
                <a:gd name="T20" fmla="*/ 62 w 103"/>
                <a:gd name="T21" fmla="*/ 63 h 512"/>
                <a:gd name="T22" fmla="*/ 37 w 103"/>
                <a:gd name="T23" fmla="*/ 84 h 512"/>
                <a:gd name="T24" fmla="*/ 77 w 103"/>
                <a:gd name="T25" fmla="*/ 93 h 512"/>
                <a:gd name="T26" fmla="*/ 24 w 103"/>
                <a:gd name="T27" fmla="*/ 75 h 512"/>
                <a:gd name="T28" fmla="*/ 60 w 103"/>
                <a:gd name="T29" fmla="*/ 52 h 512"/>
                <a:gd name="T30" fmla="*/ 4 w 103"/>
                <a:gd name="T31" fmla="*/ 146 h 512"/>
                <a:gd name="T32" fmla="*/ 1 w 103"/>
                <a:gd name="T33" fmla="*/ 116 h 512"/>
                <a:gd name="T34" fmla="*/ 61 w 103"/>
                <a:gd name="T35" fmla="*/ 117 h 512"/>
                <a:gd name="T36" fmla="*/ 78 w 103"/>
                <a:gd name="T37" fmla="*/ 106 h 512"/>
                <a:gd name="T38" fmla="*/ 70 w 103"/>
                <a:gd name="T39" fmla="*/ 125 h 512"/>
                <a:gd name="T40" fmla="*/ 77 w 103"/>
                <a:gd name="T41" fmla="*/ 157 h 512"/>
                <a:gd name="T42" fmla="*/ 10 w 103"/>
                <a:gd name="T43" fmla="*/ 156 h 512"/>
                <a:gd name="T44" fmla="*/ 66 w 103"/>
                <a:gd name="T45" fmla="*/ 204 h 512"/>
                <a:gd name="T46" fmla="*/ 70 w 103"/>
                <a:gd name="T47" fmla="*/ 168 h 512"/>
                <a:gd name="T48" fmla="*/ 24 w 103"/>
                <a:gd name="T49" fmla="*/ 183 h 512"/>
                <a:gd name="T50" fmla="*/ 24 w 103"/>
                <a:gd name="T51" fmla="*/ 215 h 512"/>
                <a:gd name="T52" fmla="*/ 34 w 103"/>
                <a:gd name="T53" fmla="*/ 219 h 512"/>
                <a:gd name="T54" fmla="*/ 77 w 103"/>
                <a:gd name="T55" fmla="*/ 220 h 512"/>
                <a:gd name="T56" fmla="*/ 52 w 103"/>
                <a:gd name="T57" fmla="*/ 200 h 512"/>
                <a:gd name="T58" fmla="*/ 33 w 103"/>
                <a:gd name="T59" fmla="*/ 185 h 512"/>
                <a:gd name="T60" fmla="*/ 64 w 103"/>
                <a:gd name="T61" fmla="*/ 177 h 512"/>
                <a:gd name="T62" fmla="*/ 52 w 103"/>
                <a:gd name="T63" fmla="*/ 200 h 512"/>
                <a:gd name="T64" fmla="*/ 5 w 103"/>
                <a:gd name="T65" fmla="*/ 230 h 512"/>
                <a:gd name="T66" fmla="*/ 29 w 103"/>
                <a:gd name="T67" fmla="*/ 242 h 512"/>
                <a:gd name="T68" fmla="*/ 52 w 103"/>
                <a:gd name="T69" fmla="*/ 281 h 512"/>
                <a:gd name="T70" fmla="*/ 71 w 103"/>
                <a:gd name="T71" fmla="*/ 237 h 512"/>
                <a:gd name="T72" fmla="*/ 33 w 103"/>
                <a:gd name="T73" fmla="*/ 255 h 512"/>
                <a:gd name="T74" fmla="*/ 52 w 103"/>
                <a:gd name="T75" fmla="*/ 242 h 512"/>
                <a:gd name="T76" fmla="*/ 64 w 103"/>
                <a:gd name="T77" fmla="*/ 265 h 512"/>
                <a:gd name="T78" fmla="*/ 40 w 103"/>
                <a:gd name="T79" fmla="*/ 294 h 512"/>
                <a:gd name="T80" fmla="*/ 41 w 103"/>
                <a:gd name="T81" fmla="*/ 306 h 512"/>
                <a:gd name="T82" fmla="*/ 26 w 103"/>
                <a:gd name="T83" fmla="*/ 315 h 512"/>
                <a:gd name="T84" fmla="*/ 24 w 103"/>
                <a:gd name="T85" fmla="*/ 347 h 512"/>
                <a:gd name="T86" fmla="*/ 68 w 103"/>
                <a:gd name="T87" fmla="*/ 365 h 512"/>
                <a:gd name="T88" fmla="*/ 77 w 103"/>
                <a:gd name="T89" fmla="*/ 348 h 512"/>
                <a:gd name="T90" fmla="*/ 50 w 103"/>
                <a:gd name="T91" fmla="*/ 360 h 512"/>
                <a:gd name="T92" fmla="*/ 38 w 103"/>
                <a:gd name="T93" fmla="*/ 337 h 512"/>
                <a:gd name="T94" fmla="*/ 68 w 103"/>
                <a:gd name="T95" fmla="*/ 354 h 512"/>
                <a:gd name="T96" fmla="*/ 41 w 103"/>
                <a:gd name="T97" fmla="*/ 412 h 512"/>
                <a:gd name="T98" fmla="*/ 26 w 103"/>
                <a:gd name="T99" fmla="*/ 424 h 512"/>
                <a:gd name="T100" fmla="*/ 68 w 103"/>
                <a:gd name="T101" fmla="*/ 401 h 512"/>
                <a:gd name="T102" fmla="*/ 73 w 103"/>
                <a:gd name="T103" fmla="*/ 382 h 512"/>
                <a:gd name="T104" fmla="*/ 68 w 103"/>
                <a:gd name="T105" fmla="*/ 432 h 512"/>
                <a:gd name="T106" fmla="*/ 24 w 103"/>
                <a:gd name="T107" fmla="*/ 459 h 512"/>
                <a:gd name="T108" fmla="*/ 77 w 103"/>
                <a:gd name="T109" fmla="*/ 444 h 512"/>
                <a:gd name="T110" fmla="*/ 37 w 103"/>
                <a:gd name="T111" fmla="*/ 452 h 512"/>
                <a:gd name="T112" fmla="*/ 63 w 103"/>
                <a:gd name="T113" fmla="*/ 469 h 512"/>
                <a:gd name="T114" fmla="*/ 34 w 103"/>
                <a:gd name="T115" fmla="*/ 491 h 512"/>
                <a:gd name="T116" fmla="*/ 77 w 103"/>
                <a:gd name="T117" fmla="*/ 493 h 512"/>
                <a:gd name="T118" fmla="*/ 30 w 103"/>
                <a:gd name="T119" fmla="*/ 507 h 512"/>
                <a:gd name="T120" fmla="*/ 103 w 103"/>
                <a:gd name="T121" fmla="*/ 485 h 512"/>
                <a:gd name="T122" fmla="*/ 103 w 103"/>
                <a:gd name="T123" fmla="*/ 47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512">
                  <a:moveTo>
                    <a:pt x="26" y="40"/>
                  </a:moveTo>
                  <a:cubicBezTo>
                    <a:pt x="24" y="35"/>
                    <a:pt x="24" y="29"/>
                    <a:pt x="24" y="22"/>
                  </a:cubicBezTo>
                  <a:cubicBezTo>
                    <a:pt x="24" y="15"/>
                    <a:pt x="25" y="10"/>
                    <a:pt x="28" y="6"/>
                  </a:cubicBezTo>
                  <a:cubicBezTo>
                    <a:pt x="31" y="2"/>
                    <a:pt x="34" y="0"/>
                    <a:pt x="39" y="0"/>
                  </a:cubicBezTo>
                  <a:cubicBezTo>
                    <a:pt x="42" y="0"/>
                    <a:pt x="45" y="1"/>
                    <a:pt x="47" y="3"/>
                  </a:cubicBezTo>
                  <a:cubicBezTo>
                    <a:pt x="50" y="6"/>
                    <a:pt x="51" y="9"/>
                    <a:pt x="52" y="12"/>
                  </a:cubicBezTo>
                  <a:cubicBezTo>
                    <a:pt x="52" y="12"/>
                    <a:pt x="52" y="12"/>
                    <a:pt x="52" y="12"/>
                  </a:cubicBezTo>
                  <a:cubicBezTo>
                    <a:pt x="53" y="9"/>
                    <a:pt x="54" y="7"/>
                    <a:pt x="56" y="5"/>
                  </a:cubicBezTo>
                  <a:cubicBezTo>
                    <a:pt x="58" y="3"/>
                    <a:pt x="61" y="2"/>
                    <a:pt x="64" y="2"/>
                  </a:cubicBezTo>
                  <a:cubicBezTo>
                    <a:pt x="68" y="2"/>
                    <a:pt x="72" y="4"/>
                    <a:pt x="75" y="8"/>
                  </a:cubicBezTo>
                  <a:cubicBezTo>
                    <a:pt x="77" y="11"/>
                    <a:pt x="79" y="16"/>
                    <a:pt x="79" y="23"/>
                  </a:cubicBezTo>
                  <a:cubicBezTo>
                    <a:pt x="79" y="28"/>
                    <a:pt x="78" y="33"/>
                    <a:pt x="76" y="37"/>
                  </a:cubicBezTo>
                  <a:cubicBezTo>
                    <a:pt x="66" y="37"/>
                    <a:pt x="66" y="37"/>
                    <a:pt x="66" y="37"/>
                  </a:cubicBezTo>
                  <a:cubicBezTo>
                    <a:pt x="69" y="33"/>
                    <a:pt x="70" y="28"/>
                    <a:pt x="70" y="24"/>
                  </a:cubicBezTo>
                  <a:cubicBezTo>
                    <a:pt x="70" y="17"/>
                    <a:pt x="68" y="14"/>
                    <a:pt x="63" y="14"/>
                  </a:cubicBezTo>
                  <a:cubicBezTo>
                    <a:pt x="61" y="14"/>
                    <a:pt x="59" y="15"/>
                    <a:pt x="58" y="18"/>
                  </a:cubicBezTo>
                  <a:cubicBezTo>
                    <a:pt x="57" y="20"/>
                    <a:pt x="56" y="23"/>
                    <a:pt x="56" y="27"/>
                  </a:cubicBezTo>
                  <a:cubicBezTo>
                    <a:pt x="56" y="29"/>
                    <a:pt x="56" y="31"/>
                    <a:pt x="56" y="33"/>
                  </a:cubicBezTo>
                  <a:cubicBezTo>
                    <a:pt x="47" y="33"/>
                    <a:pt x="47" y="33"/>
                    <a:pt x="47" y="33"/>
                  </a:cubicBezTo>
                  <a:cubicBezTo>
                    <a:pt x="47" y="30"/>
                    <a:pt x="48" y="28"/>
                    <a:pt x="48" y="25"/>
                  </a:cubicBezTo>
                  <a:cubicBezTo>
                    <a:pt x="48" y="16"/>
                    <a:pt x="45" y="12"/>
                    <a:pt x="40" y="12"/>
                  </a:cubicBezTo>
                  <a:cubicBezTo>
                    <a:pt x="38" y="12"/>
                    <a:pt x="36" y="13"/>
                    <a:pt x="34" y="15"/>
                  </a:cubicBezTo>
                  <a:cubicBezTo>
                    <a:pt x="33" y="17"/>
                    <a:pt x="32" y="20"/>
                    <a:pt x="32" y="24"/>
                  </a:cubicBezTo>
                  <a:cubicBezTo>
                    <a:pt x="32" y="30"/>
                    <a:pt x="34" y="35"/>
                    <a:pt x="36" y="40"/>
                  </a:cubicBezTo>
                  <a:lnTo>
                    <a:pt x="26" y="40"/>
                  </a:lnTo>
                  <a:close/>
                  <a:moveTo>
                    <a:pt x="60" y="52"/>
                  </a:moveTo>
                  <a:cubicBezTo>
                    <a:pt x="63" y="52"/>
                    <a:pt x="65" y="51"/>
                    <a:pt x="66" y="51"/>
                  </a:cubicBezTo>
                  <a:cubicBezTo>
                    <a:pt x="68" y="50"/>
                    <a:pt x="68" y="49"/>
                    <a:pt x="68" y="47"/>
                  </a:cubicBezTo>
                  <a:cubicBezTo>
                    <a:pt x="68" y="46"/>
                    <a:pt x="68" y="45"/>
                    <a:pt x="68" y="44"/>
                  </a:cubicBezTo>
                  <a:cubicBezTo>
                    <a:pt x="77" y="44"/>
                    <a:pt x="77" y="44"/>
                    <a:pt x="77" y="44"/>
                  </a:cubicBezTo>
                  <a:cubicBezTo>
                    <a:pt x="78" y="46"/>
                    <a:pt x="78" y="49"/>
                    <a:pt x="78" y="51"/>
                  </a:cubicBezTo>
                  <a:cubicBezTo>
                    <a:pt x="78" y="56"/>
                    <a:pt x="77" y="59"/>
                    <a:pt x="74" y="61"/>
                  </a:cubicBezTo>
                  <a:cubicBezTo>
                    <a:pt x="72" y="63"/>
                    <a:pt x="68" y="63"/>
                    <a:pt x="62" y="63"/>
                  </a:cubicBezTo>
                  <a:cubicBezTo>
                    <a:pt x="49" y="63"/>
                    <a:pt x="49" y="63"/>
                    <a:pt x="49" y="63"/>
                  </a:cubicBezTo>
                  <a:cubicBezTo>
                    <a:pt x="39" y="63"/>
                    <a:pt x="34" y="67"/>
                    <a:pt x="34" y="76"/>
                  </a:cubicBezTo>
                  <a:cubicBezTo>
                    <a:pt x="34" y="79"/>
                    <a:pt x="35" y="82"/>
                    <a:pt x="37" y="84"/>
                  </a:cubicBezTo>
                  <a:cubicBezTo>
                    <a:pt x="40" y="86"/>
                    <a:pt x="44" y="87"/>
                    <a:pt x="49" y="87"/>
                  </a:cubicBezTo>
                  <a:cubicBezTo>
                    <a:pt x="59" y="87"/>
                    <a:pt x="68" y="85"/>
                    <a:pt x="77" y="81"/>
                  </a:cubicBezTo>
                  <a:cubicBezTo>
                    <a:pt x="77" y="93"/>
                    <a:pt x="77" y="93"/>
                    <a:pt x="77" y="93"/>
                  </a:cubicBezTo>
                  <a:cubicBezTo>
                    <a:pt x="69" y="97"/>
                    <a:pt x="59" y="99"/>
                    <a:pt x="49" y="99"/>
                  </a:cubicBezTo>
                  <a:cubicBezTo>
                    <a:pt x="41" y="99"/>
                    <a:pt x="35" y="97"/>
                    <a:pt x="30" y="93"/>
                  </a:cubicBezTo>
                  <a:cubicBezTo>
                    <a:pt x="26" y="89"/>
                    <a:pt x="24" y="83"/>
                    <a:pt x="24" y="75"/>
                  </a:cubicBezTo>
                  <a:cubicBezTo>
                    <a:pt x="24" y="68"/>
                    <a:pt x="26" y="62"/>
                    <a:pt x="30" y="58"/>
                  </a:cubicBezTo>
                  <a:cubicBezTo>
                    <a:pt x="34" y="54"/>
                    <a:pt x="40" y="52"/>
                    <a:pt x="47" y="52"/>
                  </a:cubicBezTo>
                  <a:lnTo>
                    <a:pt x="60" y="52"/>
                  </a:lnTo>
                  <a:close/>
                  <a:moveTo>
                    <a:pt x="1" y="160"/>
                  </a:moveTo>
                  <a:cubicBezTo>
                    <a:pt x="1" y="158"/>
                    <a:pt x="0" y="156"/>
                    <a:pt x="0" y="154"/>
                  </a:cubicBezTo>
                  <a:cubicBezTo>
                    <a:pt x="0" y="151"/>
                    <a:pt x="1" y="148"/>
                    <a:pt x="4" y="146"/>
                  </a:cubicBezTo>
                  <a:cubicBezTo>
                    <a:pt x="6" y="144"/>
                    <a:pt x="9" y="141"/>
                    <a:pt x="15" y="139"/>
                  </a:cubicBezTo>
                  <a:cubicBezTo>
                    <a:pt x="32" y="131"/>
                    <a:pt x="32" y="131"/>
                    <a:pt x="32" y="131"/>
                  </a:cubicBezTo>
                  <a:cubicBezTo>
                    <a:pt x="1" y="116"/>
                    <a:pt x="1" y="116"/>
                    <a:pt x="1" y="116"/>
                  </a:cubicBezTo>
                  <a:cubicBezTo>
                    <a:pt x="1" y="103"/>
                    <a:pt x="1" y="103"/>
                    <a:pt x="1" y="103"/>
                  </a:cubicBezTo>
                  <a:cubicBezTo>
                    <a:pt x="43" y="126"/>
                    <a:pt x="43" y="126"/>
                    <a:pt x="43" y="126"/>
                  </a:cubicBezTo>
                  <a:cubicBezTo>
                    <a:pt x="61" y="117"/>
                    <a:pt x="61" y="117"/>
                    <a:pt x="61" y="117"/>
                  </a:cubicBezTo>
                  <a:cubicBezTo>
                    <a:pt x="66" y="115"/>
                    <a:pt x="69" y="113"/>
                    <a:pt x="69" y="111"/>
                  </a:cubicBezTo>
                  <a:cubicBezTo>
                    <a:pt x="69" y="109"/>
                    <a:pt x="68" y="107"/>
                    <a:pt x="68" y="106"/>
                  </a:cubicBezTo>
                  <a:cubicBezTo>
                    <a:pt x="78" y="106"/>
                    <a:pt x="78" y="106"/>
                    <a:pt x="78" y="106"/>
                  </a:cubicBezTo>
                  <a:cubicBezTo>
                    <a:pt x="78" y="107"/>
                    <a:pt x="79" y="109"/>
                    <a:pt x="79" y="112"/>
                  </a:cubicBezTo>
                  <a:cubicBezTo>
                    <a:pt x="79" y="115"/>
                    <a:pt x="78" y="118"/>
                    <a:pt x="77" y="119"/>
                  </a:cubicBezTo>
                  <a:cubicBezTo>
                    <a:pt x="75" y="121"/>
                    <a:pt x="73" y="123"/>
                    <a:pt x="70" y="125"/>
                  </a:cubicBezTo>
                  <a:cubicBezTo>
                    <a:pt x="53" y="132"/>
                    <a:pt x="53" y="132"/>
                    <a:pt x="53" y="132"/>
                  </a:cubicBezTo>
                  <a:cubicBezTo>
                    <a:pt x="77" y="144"/>
                    <a:pt x="77" y="144"/>
                    <a:pt x="77" y="144"/>
                  </a:cubicBezTo>
                  <a:cubicBezTo>
                    <a:pt x="77" y="157"/>
                    <a:pt x="77" y="157"/>
                    <a:pt x="77" y="157"/>
                  </a:cubicBezTo>
                  <a:cubicBezTo>
                    <a:pt x="42" y="138"/>
                    <a:pt x="42" y="138"/>
                    <a:pt x="42" y="138"/>
                  </a:cubicBezTo>
                  <a:cubicBezTo>
                    <a:pt x="17" y="149"/>
                    <a:pt x="17" y="149"/>
                    <a:pt x="17" y="149"/>
                  </a:cubicBezTo>
                  <a:cubicBezTo>
                    <a:pt x="13" y="151"/>
                    <a:pt x="10" y="153"/>
                    <a:pt x="10" y="156"/>
                  </a:cubicBezTo>
                  <a:cubicBezTo>
                    <a:pt x="10" y="157"/>
                    <a:pt x="11" y="159"/>
                    <a:pt x="11" y="160"/>
                  </a:cubicBezTo>
                  <a:lnTo>
                    <a:pt x="1" y="160"/>
                  </a:lnTo>
                  <a:close/>
                  <a:moveTo>
                    <a:pt x="66" y="204"/>
                  </a:moveTo>
                  <a:cubicBezTo>
                    <a:pt x="70" y="202"/>
                    <a:pt x="73" y="200"/>
                    <a:pt x="75" y="197"/>
                  </a:cubicBezTo>
                  <a:cubicBezTo>
                    <a:pt x="77" y="194"/>
                    <a:pt x="79" y="190"/>
                    <a:pt x="79" y="186"/>
                  </a:cubicBezTo>
                  <a:cubicBezTo>
                    <a:pt x="79" y="179"/>
                    <a:pt x="76" y="173"/>
                    <a:pt x="70" y="168"/>
                  </a:cubicBezTo>
                  <a:cubicBezTo>
                    <a:pt x="65" y="164"/>
                    <a:pt x="58" y="162"/>
                    <a:pt x="50" y="162"/>
                  </a:cubicBezTo>
                  <a:cubicBezTo>
                    <a:pt x="42" y="162"/>
                    <a:pt x="36" y="164"/>
                    <a:pt x="31" y="167"/>
                  </a:cubicBezTo>
                  <a:cubicBezTo>
                    <a:pt x="26" y="171"/>
                    <a:pt x="24" y="176"/>
                    <a:pt x="24" y="183"/>
                  </a:cubicBezTo>
                  <a:cubicBezTo>
                    <a:pt x="24" y="191"/>
                    <a:pt x="28" y="198"/>
                    <a:pt x="38" y="203"/>
                  </a:cubicBezTo>
                  <a:cubicBezTo>
                    <a:pt x="38" y="203"/>
                    <a:pt x="38" y="203"/>
                    <a:pt x="38" y="203"/>
                  </a:cubicBezTo>
                  <a:cubicBezTo>
                    <a:pt x="29" y="205"/>
                    <a:pt x="24" y="209"/>
                    <a:pt x="24" y="215"/>
                  </a:cubicBezTo>
                  <a:cubicBezTo>
                    <a:pt x="24" y="217"/>
                    <a:pt x="25" y="219"/>
                    <a:pt x="25" y="221"/>
                  </a:cubicBezTo>
                  <a:cubicBezTo>
                    <a:pt x="35" y="222"/>
                    <a:pt x="35" y="222"/>
                    <a:pt x="35" y="222"/>
                  </a:cubicBezTo>
                  <a:cubicBezTo>
                    <a:pt x="35" y="221"/>
                    <a:pt x="34" y="220"/>
                    <a:pt x="34" y="219"/>
                  </a:cubicBezTo>
                  <a:cubicBezTo>
                    <a:pt x="34" y="217"/>
                    <a:pt x="36" y="215"/>
                    <a:pt x="38" y="214"/>
                  </a:cubicBezTo>
                  <a:cubicBezTo>
                    <a:pt x="40" y="212"/>
                    <a:pt x="45" y="211"/>
                    <a:pt x="51" y="210"/>
                  </a:cubicBezTo>
                  <a:cubicBezTo>
                    <a:pt x="77" y="220"/>
                    <a:pt x="77" y="220"/>
                    <a:pt x="77" y="220"/>
                  </a:cubicBezTo>
                  <a:cubicBezTo>
                    <a:pt x="77" y="208"/>
                    <a:pt x="77" y="208"/>
                    <a:pt x="77" y="208"/>
                  </a:cubicBezTo>
                  <a:cubicBezTo>
                    <a:pt x="66" y="204"/>
                    <a:pt x="66" y="204"/>
                    <a:pt x="66" y="204"/>
                  </a:cubicBezTo>
                  <a:close/>
                  <a:moveTo>
                    <a:pt x="52" y="200"/>
                  </a:moveTo>
                  <a:cubicBezTo>
                    <a:pt x="50" y="200"/>
                    <a:pt x="50" y="200"/>
                    <a:pt x="50" y="200"/>
                  </a:cubicBezTo>
                  <a:cubicBezTo>
                    <a:pt x="44" y="198"/>
                    <a:pt x="40" y="196"/>
                    <a:pt x="38" y="193"/>
                  </a:cubicBezTo>
                  <a:cubicBezTo>
                    <a:pt x="35" y="191"/>
                    <a:pt x="33" y="188"/>
                    <a:pt x="33" y="185"/>
                  </a:cubicBezTo>
                  <a:cubicBezTo>
                    <a:pt x="33" y="182"/>
                    <a:pt x="35" y="179"/>
                    <a:pt x="38" y="177"/>
                  </a:cubicBezTo>
                  <a:cubicBezTo>
                    <a:pt x="41" y="175"/>
                    <a:pt x="45" y="174"/>
                    <a:pt x="50" y="174"/>
                  </a:cubicBezTo>
                  <a:cubicBezTo>
                    <a:pt x="56" y="174"/>
                    <a:pt x="60" y="175"/>
                    <a:pt x="64" y="177"/>
                  </a:cubicBezTo>
                  <a:cubicBezTo>
                    <a:pt x="67" y="180"/>
                    <a:pt x="69" y="183"/>
                    <a:pt x="69" y="187"/>
                  </a:cubicBezTo>
                  <a:cubicBezTo>
                    <a:pt x="69" y="190"/>
                    <a:pt x="68" y="193"/>
                    <a:pt x="65" y="195"/>
                  </a:cubicBezTo>
                  <a:cubicBezTo>
                    <a:pt x="62" y="197"/>
                    <a:pt x="57" y="199"/>
                    <a:pt x="52" y="200"/>
                  </a:cubicBezTo>
                  <a:close/>
                  <a:moveTo>
                    <a:pt x="71" y="237"/>
                  </a:moveTo>
                  <a:cubicBezTo>
                    <a:pt x="67" y="232"/>
                    <a:pt x="60" y="230"/>
                    <a:pt x="51" y="230"/>
                  </a:cubicBezTo>
                  <a:cubicBezTo>
                    <a:pt x="5" y="230"/>
                    <a:pt x="5" y="230"/>
                    <a:pt x="5" y="230"/>
                  </a:cubicBezTo>
                  <a:cubicBezTo>
                    <a:pt x="5" y="242"/>
                    <a:pt x="5" y="242"/>
                    <a:pt x="5" y="242"/>
                  </a:cubicBezTo>
                  <a:cubicBezTo>
                    <a:pt x="29" y="242"/>
                    <a:pt x="29" y="242"/>
                    <a:pt x="29" y="242"/>
                  </a:cubicBezTo>
                  <a:cubicBezTo>
                    <a:pt x="29" y="242"/>
                    <a:pt x="29" y="242"/>
                    <a:pt x="29" y="242"/>
                  </a:cubicBezTo>
                  <a:cubicBezTo>
                    <a:pt x="26" y="246"/>
                    <a:pt x="24" y="251"/>
                    <a:pt x="24" y="257"/>
                  </a:cubicBezTo>
                  <a:cubicBezTo>
                    <a:pt x="24" y="265"/>
                    <a:pt x="26" y="271"/>
                    <a:pt x="31" y="275"/>
                  </a:cubicBezTo>
                  <a:cubicBezTo>
                    <a:pt x="36" y="279"/>
                    <a:pt x="43" y="281"/>
                    <a:pt x="52" y="281"/>
                  </a:cubicBezTo>
                  <a:cubicBezTo>
                    <a:pt x="59" y="281"/>
                    <a:pt x="66" y="279"/>
                    <a:pt x="71" y="274"/>
                  </a:cubicBezTo>
                  <a:cubicBezTo>
                    <a:pt x="76" y="269"/>
                    <a:pt x="79" y="263"/>
                    <a:pt x="79" y="255"/>
                  </a:cubicBezTo>
                  <a:cubicBezTo>
                    <a:pt x="79" y="247"/>
                    <a:pt x="76" y="241"/>
                    <a:pt x="71" y="237"/>
                  </a:cubicBezTo>
                  <a:close/>
                  <a:moveTo>
                    <a:pt x="64" y="265"/>
                  </a:moveTo>
                  <a:cubicBezTo>
                    <a:pt x="61" y="268"/>
                    <a:pt x="56" y="269"/>
                    <a:pt x="51" y="269"/>
                  </a:cubicBezTo>
                  <a:cubicBezTo>
                    <a:pt x="39" y="269"/>
                    <a:pt x="33" y="264"/>
                    <a:pt x="33" y="255"/>
                  </a:cubicBezTo>
                  <a:cubicBezTo>
                    <a:pt x="33" y="252"/>
                    <a:pt x="34" y="250"/>
                    <a:pt x="35" y="247"/>
                  </a:cubicBezTo>
                  <a:cubicBezTo>
                    <a:pt x="36" y="245"/>
                    <a:pt x="37" y="243"/>
                    <a:pt x="39" y="242"/>
                  </a:cubicBezTo>
                  <a:cubicBezTo>
                    <a:pt x="52" y="242"/>
                    <a:pt x="52" y="242"/>
                    <a:pt x="52" y="242"/>
                  </a:cubicBezTo>
                  <a:cubicBezTo>
                    <a:pt x="58" y="242"/>
                    <a:pt x="62" y="243"/>
                    <a:pt x="65" y="245"/>
                  </a:cubicBezTo>
                  <a:cubicBezTo>
                    <a:pt x="68" y="248"/>
                    <a:pt x="69" y="251"/>
                    <a:pt x="69" y="255"/>
                  </a:cubicBezTo>
                  <a:cubicBezTo>
                    <a:pt x="69" y="259"/>
                    <a:pt x="67" y="263"/>
                    <a:pt x="64" y="265"/>
                  </a:cubicBezTo>
                  <a:close/>
                  <a:moveTo>
                    <a:pt x="26" y="315"/>
                  </a:moveTo>
                  <a:cubicBezTo>
                    <a:pt x="25" y="313"/>
                    <a:pt x="24" y="310"/>
                    <a:pt x="24" y="308"/>
                  </a:cubicBezTo>
                  <a:cubicBezTo>
                    <a:pt x="24" y="299"/>
                    <a:pt x="29" y="294"/>
                    <a:pt x="40" y="294"/>
                  </a:cubicBezTo>
                  <a:cubicBezTo>
                    <a:pt x="77" y="294"/>
                    <a:pt x="77" y="294"/>
                    <a:pt x="77" y="294"/>
                  </a:cubicBezTo>
                  <a:cubicBezTo>
                    <a:pt x="77" y="306"/>
                    <a:pt x="77" y="306"/>
                    <a:pt x="77" y="306"/>
                  </a:cubicBezTo>
                  <a:cubicBezTo>
                    <a:pt x="41" y="306"/>
                    <a:pt x="41" y="306"/>
                    <a:pt x="41" y="306"/>
                  </a:cubicBezTo>
                  <a:cubicBezTo>
                    <a:pt x="36" y="306"/>
                    <a:pt x="34" y="307"/>
                    <a:pt x="34" y="311"/>
                  </a:cubicBezTo>
                  <a:cubicBezTo>
                    <a:pt x="34" y="312"/>
                    <a:pt x="34" y="314"/>
                    <a:pt x="35" y="315"/>
                  </a:cubicBezTo>
                  <a:lnTo>
                    <a:pt x="26" y="315"/>
                  </a:lnTo>
                  <a:close/>
                  <a:moveTo>
                    <a:pt x="51" y="321"/>
                  </a:moveTo>
                  <a:cubicBezTo>
                    <a:pt x="42" y="321"/>
                    <a:pt x="36" y="323"/>
                    <a:pt x="31" y="328"/>
                  </a:cubicBezTo>
                  <a:cubicBezTo>
                    <a:pt x="26" y="333"/>
                    <a:pt x="24" y="339"/>
                    <a:pt x="24" y="347"/>
                  </a:cubicBezTo>
                  <a:cubicBezTo>
                    <a:pt x="24" y="354"/>
                    <a:pt x="26" y="360"/>
                    <a:pt x="31" y="365"/>
                  </a:cubicBezTo>
                  <a:cubicBezTo>
                    <a:pt x="36" y="369"/>
                    <a:pt x="42" y="372"/>
                    <a:pt x="50" y="372"/>
                  </a:cubicBezTo>
                  <a:cubicBezTo>
                    <a:pt x="57" y="372"/>
                    <a:pt x="63" y="369"/>
                    <a:pt x="68" y="365"/>
                  </a:cubicBezTo>
                  <a:cubicBezTo>
                    <a:pt x="68" y="378"/>
                    <a:pt x="68" y="378"/>
                    <a:pt x="68" y="378"/>
                  </a:cubicBezTo>
                  <a:cubicBezTo>
                    <a:pt x="77" y="378"/>
                    <a:pt x="77" y="378"/>
                    <a:pt x="77" y="378"/>
                  </a:cubicBezTo>
                  <a:cubicBezTo>
                    <a:pt x="77" y="348"/>
                    <a:pt x="77" y="348"/>
                    <a:pt x="77" y="348"/>
                  </a:cubicBezTo>
                  <a:cubicBezTo>
                    <a:pt x="77" y="330"/>
                    <a:pt x="68" y="321"/>
                    <a:pt x="51" y="321"/>
                  </a:cubicBezTo>
                  <a:close/>
                  <a:moveTo>
                    <a:pt x="68" y="354"/>
                  </a:moveTo>
                  <a:cubicBezTo>
                    <a:pt x="63" y="358"/>
                    <a:pt x="57" y="360"/>
                    <a:pt x="50" y="360"/>
                  </a:cubicBezTo>
                  <a:cubicBezTo>
                    <a:pt x="45" y="360"/>
                    <a:pt x="41" y="358"/>
                    <a:pt x="38" y="356"/>
                  </a:cubicBezTo>
                  <a:cubicBezTo>
                    <a:pt x="35" y="354"/>
                    <a:pt x="33" y="351"/>
                    <a:pt x="33" y="347"/>
                  </a:cubicBezTo>
                  <a:cubicBezTo>
                    <a:pt x="33" y="343"/>
                    <a:pt x="35" y="339"/>
                    <a:pt x="38" y="337"/>
                  </a:cubicBezTo>
                  <a:cubicBezTo>
                    <a:pt x="41" y="334"/>
                    <a:pt x="45" y="333"/>
                    <a:pt x="50" y="333"/>
                  </a:cubicBezTo>
                  <a:cubicBezTo>
                    <a:pt x="62" y="333"/>
                    <a:pt x="68" y="338"/>
                    <a:pt x="68" y="349"/>
                  </a:cubicBezTo>
                  <a:lnTo>
                    <a:pt x="68" y="354"/>
                  </a:lnTo>
                  <a:close/>
                  <a:moveTo>
                    <a:pt x="68" y="432"/>
                  </a:moveTo>
                  <a:cubicBezTo>
                    <a:pt x="68" y="412"/>
                    <a:pt x="68" y="412"/>
                    <a:pt x="68" y="412"/>
                  </a:cubicBezTo>
                  <a:cubicBezTo>
                    <a:pt x="41" y="412"/>
                    <a:pt x="41" y="412"/>
                    <a:pt x="41" y="412"/>
                  </a:cubicBezTo>
                  <a:cubicBezTo>
                    <a:pt x="36" y="412"/>
                    <a:pt x="34" y="414"/>
                    <a:pt x="34" y="418"/>
                  </a:cubicBezTo>
                  <a:cubicBezTo>
                    <a:pt x="34" y="420"/>
                    <a:pt x="34" y="422"/>
                    <a:pt x="35" y="424"/>
                  </a:cubicBezTo>
                  <a:cubicBezTo>
                    <a:pt x="26" y="424"/>
                    <a:pt x="26" y="424"/>
                    <a:pt x="26" y="424"/>
                  </a:cubicBezTo>
                  <a:cubicBezTo>
                    <a:pt x="25" y="421"/>
                    <a:pt x="24" y="418"/>
                    <a:pt x="24" y="415"/>
                  </a:cubicBezTo>
                  <a:cubicBezTo>
                    <a:pt x="24" y="405"/>
                    <a:pt x="29" y="401"/>
                    <a:pt x="40" y="401"/>
                  </a:cubicBezTo>
                  <a:cubicBezTo>
                    <a:pt x="68" y="401"/>
                    <a:pt x="68" y="401"/>
                    <a:pt x="68" y="401"/>
                  </a:cubicBezTo>
                  <a:cubicBezTo>
                    <a:pt x="68" y="394"/>
                    <a:pt x="68" y="394"/>
                    <a:pt x="68" y="394"/>
                  </a:cubicBezTo>
                  <a:cubicBezTo>
                    <a:pt x="68" y="390"/>
                    <a:pt x="67" y="386"/>
                    <a:pt x="63" y="382"/>
                  </a:cubicBezTo>
                  <a:cubicBezTo>
                    <a:pt x="73" y="382"/>
                    <a:pt x="73" y="382"/>
                    <a:pt x="73" y="382"/>
                  </a:cubicBezTo>
                  <a:cubicBezTo>
                    <a:pt x="76" y="384"/>
                    <a:pt x="77" y="389"/>
                    <a:pt x="77" y="395"/>
                  </a:cubicBezTo>
                  <a:cubicBezTo>
                    <a:pt x="77" y="432"/>
                    <a:pt x="77" y="432"/>
                    <a:pt x="77" y="432"/>
                  </a:cubicBezTo>
                  <a:lnTo>
                    <a:pt x="68" y="432"/>
                  </a:lnTo>
                  <a:close/>
                  <a:moveTo>
                    <a:pt x="34" y="475"/>
                  </a:moveTo>
                  <a:cubicBezTo>
                    <a:pt x="34" y="475"/>
                    <a:pt x="34" y="475"/>
                    <a:pt x="34" y="475"/>
                  </a:cubicBezTo>
                  <a:cubicBezTo>
                    <a:pt x="27" y="471"/>
                    <a:pt x="24" y="466"/>
                    <a:pt x="24" y="459"/>
                  </a:cubicBezTo>
                  <a:cubicBezTo>
                    <a:pt x="24" y="452"/>
                    <a:pt x="26" y="447"/>
                    <a:pt x="30" y="443"/>
                  </a:cubicBezTo>
                  <a:cubicBezTo>
                    <a:pt x="35" y="439"/>
                    <a:pt x="41" y="438"/>
                    <a:pt x="49" y="438"/>
                  </a:cubicBezTo>
                  <a:cubicBezTo>
                    <a:pt x="57" y="438"/>
                    <a:pt x="67" y="440"/>
                    <a:pt x="77" y="444"/>
                  </a:cubicBezTo>
                  <a:cubicBezTo>
                    <a:pt x="77" y="457"/>
                    <a:pt x="77" y="457"/>
                    <a:pt x="77" y="457"/>
                  </a:cubicBezTo>
                  <a:cubicBezTo>
                    <a:pt x="67" y="452"/>
                    <a:pt x="57" y="449"/>
                    <a:pt x="49" y="449"/>
                  </a:cubicBezTo>
                  <a:cubicBezTo>
                    <a:pt x="44" y="449"/>
                    <a:pt x="40" y="450"/>
                    <a:pt x="37" y="452"/>
                  </a:cubicBezTo>
                  <a:cubicBezTo>
                    <a:pt x="35" y="454"/>
                    <a:pt x="34" y="456"/>
                    <a:pt x="34" y="459"/>
                  </a:cubicBezTo>
                  <a:cubicBezTo>
                    <a:pt x="34" y="466"/>
                    <a:pt x="39" y="469"/>
                    <a:pt x="49" y="469"/>
                  </a:cubicBezTo>
                  <a:cubicBezTo>
                    <a:pt x="63" y="469"/>
                    <a:pt x="63" y="469"/>
                    <a:pt x="63" y="469"/>
                  </a:cubicBezTo>
                  <a:cubicBezTo>
                    <a:pt x="63" y="481"/>
                    <a:pt x="63" y="481"/>
                    <a:pt x="63" y="481"/>
                  </a:cubicBezTo>
                  <a:cubicBezTo>
                    <a:pt x="49" y="481"/>
                    <a:pt x="49" y="481"/>
                    <a:pt x="49" y="481"/>
                  </a:cubicBezTo>
                  <a:cubicBezTo>
                    <a:pt x="39" y="481"/>
                    <a:pt x="34" y="484"/>
                    <a:pt x="34" y="491"/>
                  </a:cubicBezTo>
                  <a:cubicBezTo>
                    <a:pt x="34" y="494"/>
                    <a:pt x="35" y="496"/>
                    <a:pt x="37" y="498"/>
                  </a:cubicBezTo>
                  <a:cubicBezTo>
                    <a:pt x="40" y="500"/>
                    <a:pt x="44" y="501"/>
                    <a:pt x="49" y="501"/>
                  </a:cubicBezTo>
                  <a:cubicBezTo>
                    <a:pt x="57" y="501"/>
                    <a:pt x="67" y="498"/>
                    <a:pt x="77" y="493"/>
                  </a:cubicBezTo>
                  <a:cubicBezTo>
                    <a:pt x="77" y="506"/>
                    <a:pt x="77" y="506"/>
                    <a:pt x="77" y="506"/>
                  </a:cubicBezTo>
                  <a:cubicBezTo>
                    <a:pt x="67" y="510"/>
                    <a:pt x="57" y="512"/>
                    <a:pt x="49" y="512"/>
                  </a:cubicBezTo>
                  <a:cubicBezTo>
                    <a:pt x="41" y="512"/>
                    <a:pt x="35" y="510"/>
                    <a:pt x="30" y="507"/>
                  </a:cubicBezTo>
                  <a:cubicBezTo>
                    <a:pt x="26" y="503"/>
                    <a:pt x="24" y="498"/>
                    <a:pt x="24" y="491"/>
                  </a:cubicBezTo>
                  <a:cubicBezTo>
                    <a:pt x="24" y="484"/>
                    <a:pt x="27" y="479"/>
                    <a:pt x="34" y="475"/>
                  </a:cubicBezTo>
                  <a:close/>
                  <a:moveTo>
                    <a:pt x="103" y="485"/>
                  </a:moveTo>
                  <a:cubicBezTo>
                    <a:pt x="85" y="475"/>
                    <a:pt x="85" y="475"/>
                    <a:pt x="85" y="475"/>
                  </a:cubicBezTo>
                  <a:cubicBezTo>
                    <a:pt x="85" y="469"/>
                    <a:pt x="85" y="469"/>
                    <a:pt x="85" y="469"/>
                  </a:cubicBezTo>
                  <a:cubicBezTo>
                    <a:pt x="103" y="474"/>
                    <a:pt x="103" y="474"/>
                    <a:pt x="103" y="474"/>
                  </a:cubicBezTo>
                  <a:lnTo>
                    <a:pt x="103" y="485"/>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4" name="Freeform 254">
              <a:extLst>
                <a:ext uri="{FF2B5EF4-FFF2-40B4-BE49-F238E27FC236}">
                  <a16:creationId xmlns:a16="http://schemas.microsoft.com/office/drawing/2014/main" id="{3E83A25C-EDDB-4535-03E2-64293095E9F4}"/>
                </a:ext>
              </a:extLst>
            </p:cNvPr>
            <p:cNvSpPr>
              <a:spLocks noEditPoints="1"/>
            </p:cNvSpPr>
            <p:nvPr/>
          </p:nvSpPr>
          <p:spPr bwMode="auto">
            <a:xfrm>
              <a:off x="2558256" y="4665700"/>
              <a:ext cx="1451714" cy="216617"/>
            </a:xfrm>
            <a:custGeom>
              <a:avLst/>
              <a:gdLst>
                <a:gd name="T0" fmla="*/ 0 w 323"/>
                <a:gd name="T1" fmla="*/ 24 h 48"/>
                <a:gd name="T2" fmla="*/ 37 w 323"/>
                <a:gd name="T3" fmla="*/ 6 h 48"/>
                <a:gd name="T4" fmla="*/ 21 w 323"/>
                <a:gd name="T5" fmla="*/ 48 h 48"/>
                <a:gd name="T6" fmla="*/ 5 w 323"/>
                <a:gd name="T7" fmla="*/ 24 h 48"/>
                <a:gd name="T8" fmla="*/ 33 w 323"/>
                <a:gd name="T9" fmla="*/ 38 h 48"/>
                <a:gd name="T10" fmla="*/ 22 w 323"/>
                <a:gd name="T11" fmla="*/ 5 h 48"/>
                <a:gd name="T12" fmla="*/ 66 w 323"/>
                <a:gd name="T13" fmla="*/ 1 h 48"/>
                <a:gd name="T14" fmla="*/ 77 w 323"/>
                <a:gd name="T15" fmla="*/ 18 h 48"/>
                <a:gd name="T16" fmla="*/ 78 w 323"/>
                <a:gd name="T17" fmla="*/ 26 h 48"/>
                <a:gd name="T18" fmla="*/ 66 w 323"/>
                <a:gd name="T19" fmla="*/ 47 h 48"/>
                <a:gd name="T20" fmla="*/ 58 w 323"/>
                <a:gd name="T21" fmla="*/ 20 h 48"/>
                <a:gd name="T22" fmla="*/ 73 w 323"/>
                <a:gd name="T23" fmla="*/ 12 h 48"/>
                <a:gd name="T24" fmla="*/ 58 w 323"/>
                <a:gd name="T25" fmla="*/ 25 h 48"/>
                <a:gd name="T26" fmla="*/ 73 w 323"/>
                <a:gd name="T27" fmla="*/ 40 h 48"/>
                <a:gd name="T28" fmla="*/ 58 w 323"/>
                <a:gd name="T29" fmla="*/ 25 h 48"/>
                <a:gd name="T30" fmla="*/ 109 w 323"/>
                <a:gd name="T31" fmla="*/ 34 h 48"/>
                <a:gd name="T32" fmla="*/ 103 w 323"/>
                <a:gd name="T33" fmla="*/ 28 h 48"/>
                <a:gd name="T34" fmla="*/ 96 w 323"/>
                <a:gd name="T35" fmla="*/ 47 h 48"/>
                <a:gd name="T36" fmla="*/ 104 w 323"/>
                <a:gd name="T37" fmla="*/ 1 h 48"/>
                <a:gd name="T38" fmla="*/ 117 w 323"/>
                <a:gd name="T39" fmla="*/ 7 h 48"/>
                <a:gd name="T40" fmla="*/ 116 w 323"/>
                <a:gd name="T41" fmla="*/ 21 h 48"/>
                <a:gd name="T42" fmla="*/ 108 w 323"/>
                <a:gd name="T43" fmla="*/ 26 h 48"/>
                <a:gd name="T44" fmla="*/ 113 w 323"/>
                <a:gd name="T45" fmla="*/ 30 h 48"/>
                <a:gd name="T46" fmla="*/ 96 w 323"/>
                <a:gd name="T47" fmla="*/ 5 h 48"/>
                <a:gd name="T48" fmla="*/ 107 w 323"/>
                <a:gd name="T49" fmla="*/ 22 h 48"/>
                <a:gd name="T50" fmla="*/ 113 w 323"/>
                <a:gd name="T51" fmla="*/ 13 h 48"/>
                <a:gd name="T52" fmla="*/ 96 w 323"/>
                <a:gd name="T53" fmla="*/ 5 h 48"/>
                <a:gd name="T54" fmla="*/ 130 w 323"/>
                <a:gd name="T55" fmla="*/ 1 h 48"/>
                <a:gd name="T56" fmla="*/ 182 w 323"/>
                <a:gd name="T57" fmla="*/ 44 h 48"/>
                <a:gd name="T58" fmla="*/ 145 w 323"/>
                <a:gd name="T59" fmla="*/ 24 h 48"/>
                <a:gd name="T60" fmla="*/ 181 w 323"/>
                <a:gd name="T61" fmla="*/ 2 h 48"/>
                <a:gd name="T62" fmla="*/ 155 w 323"/>
                <a:gd name="T63" fmla="*/ 10 h 48"/>
                <a:gd name="T64" fmla="*/ 167 w 323"/>
                <a:gd name="T65" fmla="*/ 43 h 48"/>
                <a:gd name="T66" fmla="*/ 167 w 323"/>
                <a:gd name="T67" fmla="*/ 28 h 48"/>
                <a:gd name="T68" fmla="*/ 182 w 323"/>
                <a:gd name="T69" fmla="*/ 44 h 48"/>
                <a:gd name="T70" fmla="*/ 218 w 323"/>
                <a:gd name="T71" fmla="*/ 34 h 48"/>
                <a:gd name="T72" fmla="*/ 188 w 323"/>
                <a:gd name="T73" fmla="*/ 47 h 48"/>
                <a:gd name="T74" fmla="*/ 229 w 323"/>
                <a:gd name="T75" fmla="*/ 47 h 48"/>
                <a:gd name="T76" fmla="*/ 208 w 323"/>
                <a:gd name="T77" fmla="*/ 6 h 48"/>
                <a:gd name="T78" fmla="*/ 200 w 323"/>
                <a:gd name="T79" fmla="*/ 29 h 48"/>
                <a:gd name="T80" fmla="*/ 236 w 323"/>
                <a:gd name="T81" fmla="*/ 1 h 48"/>
                <a:gd name="T82" fmla="*/ 266 w 323"/>
                <a:gd name="T83" fmla="*/ 40 h 48"/>
                <a:gd name="T84" fmla="*/ 241 w 323"/>
                <a:gd name="T85" fmla="*/ 5 h 48"/>
                <a:gd name="T86" fmla="*/ 262 w 323"/>
                <a:gd name="T87" fmla="*/ 37 h 48"/>
                <a:gd name="T88" fmla="*/ 241 w 323"/>
                <a:gd name="T89" fmla="*/ 5 h 48"/>
                <a:gd name="T90" fmla="*/ 279 w 323"/>
                <a:gd name="T91" fmla="*/ 24 h 48"/>
                <a:gd name="T92" fmla="*/ 317 w 323"/>
                <a:gd name="T93" fmla="*/ 6 h 48"/>
                <a:gd name="T94" fmla="*/ 301 w 323"/>
                <a:gd name="T95" fmla="*/ 48 h 48"/>
                <a:gd name="T96" fmla="*/ 285 w 323"/>
                <a:gd name="T97" fmla="*/ 24 h 48"/>
                <a:gd name="T98" fmla="*/ 313 w 323"/>
                <a:gd name="T99" fmla="*/ 38 h 48"/>
                <a:gd name="T100" fmla="*/ 301 w 323"/>
                <a:gd name="T101"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3" h="48">
                  <a:moveTo>
                    <a:pt x="21" y="48"/>
                  </a:moveTo>
                  <a:cubicBezTo>
                    <a:pt x="15" y="48"/>
                    <a:pt x="9" y="46"/>
                    <a:pt x="5" y="41"/>
                  </a:cubicBezTo>
                  <a:cubicBezTo>
                    <a:pt x="1" y="37"/>
                    <a:pt x="0" y="31"/>
                    <a:pt x="0" y="24"/>
                  </a:cubicBezTo>
                  <a:cubicBezTo>
                    <a:pt x="0" y="17"/>
                    <a:pt x="2" y="11"/>
                    <a:pt x="6" y="6"/>
                  </a:cubicBezTo>
                  <a:cubicBezTo>
                    <a:pt x="10" y="2"/>
                    <a:pt x="15" y="0"/>
                    <a:pt x="22" y="0"/>
                  </a:cubicBezTo>
                  <a:cubicBezTo>
                    <a:pt x="28" y="0"/>
                    <a:pt x="34" y="2"/>
                    <a:pt x="37" y="6"/>
                  </a:cubicBezTo>
                  <a:cubicBezTo>
                    <a:pt x="41" y="11"/>
                    <a:pt x="43" y="16"/>
                    <a:pt x="43" y="23"/>
                  </a:cubicBezTo>
                  <a:cubicBezTo>
                    <a:pt x="43" y="31"/>
                    <a:pt x="41" y="37"/>
                    <a:pt x="37" y="41"/>
                  </a:cubicBezTo>
                  <a:cubicBezTo>
                    <a:pt x="33" y="45"/>
                    <a:pt x="28" y="48"/>
                    <a:pt x="21" y="48"/>
                  </a:cubicBezTo>
                  <a:close/>
                  <a:moveTo>
                    <a:pt x="22" y="5"/>
                  </a:moveTo>
                  <a:cubicBezTo>
                    <a:pt x="17" y="5"/>
                    <a:pt x="13" y="6"/>
                    <a:pt x="10" y="10"/>
                  </a:cubicBezTo>
                  <a:cubicBezTo>
                    <a:pt x="7" y="13"/>
                    <a:pt x="5" y="18"/>
                    <a:pt x="5" y="24"/>
                  </a:cubicBezTo>
                  <a:cubicBezTo>
                    <a:pt x="5" y="30"/>
                    <a:pt x="7" y="34"/>
                    <a:pt x="10" y="38"/>
                  </a:cubicBezTo>
                  <a:cubicBezTo>
                    <a:pt x="13" y="41"/>
                    <a:pt x="16" y="43"/>
                    <a:pt x="21" y="43"/>
                  </a:cubicBezTo>
                  <a:cubicBezTo>
                    <a:pt x="26" y="43"/>
                    <a:pt x="30" y="41"/>
                    <a:pt x="33" y="38"/>
                  </a:cubicBezTo>
                  <a:cubicBezTo>
                    <a:pt x="36" y="35"/>
                    <a:pt x="38" y="30"/>
                    <a:pt x="38" y="24"/>
                  </a:cubicBezTo>
                  <a:cubicBezTo>
                    <a:pt x="38" y="18"/>
                    <a:pt x="36" y="13"/>
                    <a:pt x="33" y="10"/>
                  </a:cubicBezTo>
                  <a:cubicBezTo>
                    <a:pt x="31" y="6"/>
                    <a:pt x="27" y="5"/>
                    <a:pt x="22" y="5"/>
                  </a:cubicBezTo>
                  <a:close/>
                  <a:moveTo>
                    <a:pt x="52" y="47"/>
                  </a:moveTo>
                  <a:cubicBezTo>
                    <a:pt x="52" y="1"/>
                    <a:pt x="52" y="1"/>
                    <a:pt x="52" y="1"/>
                  </a:cubicBezTo>
                  <a:cubicBezTo>
                    <a:pt x="66" y="1"/>
                    <a:pt x="66" y="1"/>
                    <a:pt x="66" y="1"/>
                  </a:cubicBezTo>
                  <a:cubicBezTo>
                    <a:pt x="70" y="1"/>
                    <a:pt x="73" y="2"/>
                    <a:pt x="75" y="3"/>
                  </a:cubicBezTo>
                  <a:cubicBezTo>
                    <a:pt x="78" y="5"/>
                    <a:pt x="79" y="8"/>
                    <a:pt x="79" y="11"/>
                  </a:cubicBezTo>
                  <a:cubicBezTo>
                    <a:pt x="79" y="14"/>
                    <a:pt x="78" y="16"/>
                    <a:pt x="77" y="18"/>
                  </a:cubicBezTo>
                  <a:cubicBezTo>
                    <a:pt x="75" y="20"/>
                    <a:pt x="73" y="21"/>
                    <a:pt x="71" y="22"/>
                  </a:cubicBezTo>
                  <a:cubicBezTo>
                    <a:pt x="71" y="22"/>
                    <a:pt x="71" y="22"/>
                    <a:pt x="71" y="22"/>
                  </a:cubicBezTo>
                  <a:cubicBezTo>
                    <a:pt x="74" y="23"/>
                    <a:pt x="76" y="24"/>
                    <a:pt x="78" y="26"/>
                  </a:cubicBezTo>
                  <a:cubicBezTo>
                    <a:pt x="80" y="28"/>
                    <a:pt x="81" y="30"/>
                    <a:pt x="81" y="34"/>
                  </a:cubicBezTo>
                  <a:cubicBezTo>
                    <a:pt x="81" y="38"/>
                    <a:pt x="80" y="41"/>
                    <a:pt x="77" y="43"/>
                  </a:cubicBezTo>
                  <a:cubicBezTo>
                    <a:pt x="74" y="46"/>
                    <a:pt x="70" y="47"/>
                    <a:pt x="66" y="47"/>
                  </a:cubicBezTo>
                  <a:lnTo>
                    <a:pt x="52" y="47"/>
                  </a:lnTo>
                  <a:close/>
                  <a:moveTo>
                    <a:pt x="58" y="5"/>
                  </a:moveTo>
                  <a:cubicBezTo>
                    <a:pt x="58" y="20"/>
                    <a:pt x="58" y="20"/>
                    <a:pt x="58" y="20"/>
                  </a:cubicBezTo>
                  <a:cubicBezTo>
                    <a:pt x="63" y="20"/>
                    <a:pt x="63" y="20"/>
                    <a:pt x="63" y="20"/>
                  </a:cubicBezTo>
                  <a:cubicBezTo>
                    <a:pt x="66" y="20"/>
                    <a:pt x="69" y="20"/>
                    <a:pt x="70" y="18"/>
                  </a:cubicBezTo>
                  <a:cubicBezTo>
                    <a:pt x="72" y="17"/>
                    <a:pt x="73" y="15"/>
                    <a:pt x="73" y="12"/>
                  </a:cubicBezTo>
                  <a:cubicBezTo>
                    <a:pt x="73" y="8"/>
                    <a:pt x="70" y="5"/>
                    <a:pt x="64" y="5"/>
                  </a:cubicBezTo>
                  <a:lnTo>
                    <a:pt x="58" y="5"/>
                  </a:lnTo>
                  <a:close/>
                  <a:moveTo>
                    <a:pt x="58" y="25"/>
                  </a:moveTo>
                  <a:cubicBezTo>
                    <a:pt x="58" y="42"/>
                    <a:pt x="58" y="42"/>
                    <a:pt x="58" y="42"/>
                  </a:cubicBezTo>
                  <a:cubicBezTo>
                    <a:pt x="65" y="42"/>
                    <a:pt x="65" y="42"/>
                    <a:pt x="65" y="42"/>
                  </a:cubicBezTo>
                  <a:cubicBezTo>
                    <a:pt x="68" y="42"/>
                    <a:pt x="71" y="41"/>
                    <a:pt x="73" y="40"/>
                  </a:cubicBezTo>
                  <a:cubicBezTo>
                    <a:pt x="74" y="38"/>
                    <a:pt x="75" y="36"/>
                    <a:pt x="75" y="34"/>
                  </a:cubicBezTo>
                  <a:cubicBezTo>
                    <a:pt x="75" y="28"/>
                    <a:pt x="72" y="25"/>
                    <a:pt x="64" y="25"/>
                  </a:cubicBezTo>
                  <a:lnTo>
                    <a:pt x="58" y="25"/>
                  </a:lnTo>
                  <a:close/>
                  <a:moveTo>
                    <a:pt x="124" y="47"/>
                  </a:moveTo>
                  <a:cubicBezTo>
                    <a:pt x="117" y="47"/>
                    <a:pt x="117" y="47"/>
                    <a:pt x="117" y="47"/>
                  </a:cubicBezTo>
                  <a:cubicBezTo>
                    <a:pt x="109" y="34"/>
                    <a:pt x="109" y="34"/>
                    <a:pt x="109" y="34"/>
                  </a:cubicBezTo>
                  <a:cubicBezTo>
                    <a:pt x="109" y="33"/>
                    <a:pt x="108" y="32"/>
                    <a:pt x="107" y="31"/>
                  </a:cubicBezTo>
                  <a:cubicBezTo>
                    <a:pt x="107" y="30"/>
                    <a:pt x="106" y="29"/>
                    <a:pt x="105" y="29"/>
                  </a:cubicBezTo>
                  <a:cubicBezTo>
                    <a:pt x="105" y="28"/>
                    <a:pt x="104" y="28"/>
                    <a:pt x="103" y="28"/>
                  </a:cubicBezTo>
                  <a:cubicBezTo>
                    <a:pt x="102" y="27"/>
                    <a:pt x="101" y="27"/>
                    <a:pt x="100" y="27"/>
                  </a:cubicBezTo>
                  <a:cubicBezTo>
                    <a:pt x="96" y="27"/>
                    <a:pt x="96" y="27"/>
                    <a:pt x="96" y="27"/>
                  </a:cubicBezTo>
                  <a:cubicBezTo>
                    <a:pt x="96" y="47"/>
                    <a:pt x="96" y="47"/>
                    <a:pt x="96" y="47"/>
                  </a:cubicBezTo>
                  <a:cubicBezTo>
                    <a:pt x="90" y="47"/>
                    <a:pt x="90" y="47"/>
                    <a:pt x="90" y="47"/>
                  </a:cubicBezTo>
                  <a:cubicBezTo>
                    <a:pt x="90" y="1"/>
                    <a:pt x="90" y="1"/>
                    <a:pt x="90" y="1"/>
                  </a:cubicBezTo>
                  <a:cubicBezTo>
                    <a:pt x="104" y="1"/>
                    <a:pt x="104" y="1"/>
                    <a:pt x="104" y="1"/>
                  </a:cubicBezTo>
                  <a:cubicBezTo>
                    <a:pt x="106" y="1"/>
                    <a:pt x="108" y="1"/>
                    <a:pt x="110" y="1"/>
                  </a:cubicBezTo>
                  <a:cubicBezTo>
                    <a:pt x="112" y="2"/>
                    <a:pt x="113" y="3"/>
                    <a:pt x="114" y="4"/>
                  </a:cubicBezTo>
                  <a:cubicBezTo>
                    <a:pt x="116" y="5"/>
                    <a:pt x="117" y="6"/>
                    <a:pt x="117" y="7"/>
                  </a:cubicBezTo>
                  <a:cubicBezTo>
                    <a:pt x="118" y="9"/>
                    <a:pt x="118" y="11"/>
                    <a:pt x="118" y="13"/>
                  </a:cubicBezTo>
                  <a:cubicBezTo>
                    <a:pt x="118" y="15"/>
                    <a:pt x="118" y="16"/>
                    <a:pt x="118" y="17"/>
                  </a:cubicBezTo>
                  <a:cubicBezTo>
                    <a:pt x="117" y="19"/>
                    <a:pt x="116" y="20"/>
                    <a:pt x="116" y="21"/>
                  </a:cubicBezTo>
                  <a:cubicBezTo>
                    <a:pt x="115" y="22"/>
                    <a:pt x="114" y="23"/>
                    <a:pt x="112" y="24"/>
                  </a:cubicBezTo>
                  <a:cubicBezTo>
                    <a:pt x="111" y="24"/>
                    <a:pt x="110" y="25"/>
                    <a:pt x="108" y="25"/>
                  </a:cubicBezTo>
                  <a:cubicBezTo>
                    <a:pt x="108" y="26"/>
                    <a:pt x="108" y="26"/>
                    <a:pt x="108" y="26"/>
                  </a:cubicBezTo>
                  <a:cubicBezTo>
                    <a:pt x="109" y="26"/>
                    <a:pt x="110" y="26"/>
                    <a:pt x="110" y="27"/>
                  </a:cubicBezTo>
                  <a:cubicBezTo>
                    <a:pt x="111" y="27"/>
                    <a:pt x="111" y="28"/>
                    <a:pt x="112" y="28"/>
                  </a:cubicBezTo>
                  <a:cubicBezTo>
                    <a:pt x="112" y="29"/>
                    <a:pt x="113" y="30"/>
                    <a:pt x="113" y="30"/>
                  </a:cubicBezTo>
                  <a:cubicBezTo>
                    <a:pt x="114" y="31"/>
                    <a:pt x="114" y="32"/>
                    <a:pt x="115" y="33"/>
                  </a:cubicBezTo>
                  <a:lnTo>
                    <a:pt x="124" y="47"/>
                  </a:lnTo>
                  <a:close/>
                  <a:moveTo>
                    <a:pt x="96" y="5"/>
                  </a:moveTo>
                  <a:cubicBezTo>
                    <a:pt x="96" y="22"/>
                    <a:pt x="96" y="22"/>
                    <a:pt x="96" y="22"/>
                  </a:cubicBezTo>
                  <a:cubicBezTo>
                    <a:pt x="103" y="22"/>
                    <a:pt x="103" y="22"/>
                    <a:pt x="103" y="22"/>
                  </a:cubicBezTo>
                  <a:cubicBezTo>
                    <a:pt x="105" y="22"/>
                    <a:pt x="106" y="22"/>
                    <a:pt x="107" y="22"/>
                  </a:cubicBezTo>
                  <a:cubicBezTo>
                    <a:pt x="108" y="21"/>
                    <a:pt x="109" y="21"/>
                    <a:pt x="110" y="20"/>
                  </a:cubicBezTo>
                  <a:cubicBezTo>
                    <a:pt x="111" y="19"/>
                    <a:pt x="111" y="18"/>
                    <a:pt x="112" y="17"/>
                  </a:cubicBezTo>
                  <a:cubicBezTo>
                    <a:pt x="112" y="16"/>
                    <a:pt x="113" y="15"/>
                    <a:pt x="113" y="13"/>
                  </a:cubicBezTo>
                  <a:cubicBezTo>
                    <a:pt x="113" y="11"/>
                    <a:pt x="112" y="9"/>
                    <a:pt x="110" y="8"/>
                  </a:cubicBezTo>
                  <a:cubicBezTo>
                    <a:pt x="109" y="6"/>
                    <a:pt x="106" y="5"/>
                    <a:pt x="103" y="5"/>
                  </a:cubicBezTo>
                  <a:lnTo>
                    <a:pt x="96" y="5"/>
                  </a:lnTo>
                  <a:close/>
                  <a:moveTo>
                    <a:pt x="135" y="47"/>
                  </a:moveTo>
                  <a:cubicBezTo>
                    <a:pt x="130" y="47"/>
                    <a:pt x="130" y="47"/>
                    <a:pt x="130" y="47"/>
                  </a:cubicBezTo>
                  <a:cubicBezTo>
                    <a:pt x="130" y="1"/>
                    <a:pt x="130" y="1"/>
                    <a:pt x="130" y="1"/>
                  </a:cubicBezTo>
                  <a:cubicBezTo>
                    <a:pt x="135" y="1"/>
                    <a:pt x="135" y="1"/>
                    <a:pt x="135" y="1"/>
                  </a:cubicBezTo>
                  <a:lnTo>
                    <a:pt x="135" y="47"/>
                  </a:lnTo>
                  <a:close/>
                  <a:moveTo>
                    <a:pt x="182" y="44"/>
                  </a:moveTo>
                  <a:cubicBezTo>
                    <a:pt x="178" y="46"/>
                    <a:pt x="172" y="48"/>
                    <a:pt x="167" y="48"/>
                  </a:cubicBezTo>
                  <a:cubicBezTo>
                    <a:pt x="160" y="48"/>
                    <a:pt x="155" y="46"/>
                    <a:pt x="151" y="41"/>
                  </a:cubicBezTo>
                  <a:cubicBezTo>
                    <a:pt x="147" y="37"/>
                    <a:pt x="145" y="31"/>
                    <a:pt x="145" y="24"/>
                  </a:cubicBezTo>
                  <a:cubicBezTo>
                    <a:pt x="145" y="17"/>
                    <a:pt x="147" y="11"/>
                    <a:pt x="151" y="7"/>
                  </a:cubicBezTo>
                  <a:cubicBezTo>
                    <a:pt x="156" y="2"/>
                    <a:pt x="162" y="0"/>
                    <a:pt x="169" y="0"/>
                  </a:cubicBezTo>
                  <a:cubicBezTo>
                    <a:pt x="174" y="0"/>
                    <a:pt x="178" y="1"/>
                    <a:pt x="181" y="2"/>
                  </a:cubicBezTo>
                  <a:cubicBezTo>
                    <a:pt x="181" y="8"/>
                    <a:pt x="181" y="8"/>
                    <a:pt x="181" y="8"/>
                  </a:cubicBezTo>
                  <a:cubicBezTo>
                    <a:pt x="178" y="6"/>
                    <a:pt x="173" y="5"/>
                    <a:pt x="168" y="5"/>
                  </a:cubicBezTo>
                  <a:cubicBezTo>
                    <a:pt x="163" y="5"/>
                    <a:pt x="159" y="6"/>
                    <a:pt x="155" y="10"/>
                  </a:cubicBezTo>
                  <a:cubicBezTo>
                    <a:pt x="152" y="14"/>
                    <a:pt x="150" y="18"/>
                    <a:pt x="150" y="24"/>
                  </a:cubicBezTo>
                  <a:cubicBezTo>
                    <a:pt x="150" y="30"/>
                    <a:pt x="152" y="34"/>
                    <a:pt x="155" y="38"/>
                  </a:cubicBezTo>
                  <a:cubicBezTo>
                    <a:pt x="158" y="41"/>
                    <a:pt x="162" y="43"/>
                    <a:pt x="167" y="43"/>
                  </a:cubicBezTo>
                  <a:cubicBezTo>
                    <a:pt x="171" y="43"/>
                    <a:pt x="174" y="42"/>
                    <a:pt x="177" y="41"/>
                  </a:cubicBezTo>
                  <a:cubicBezTo>
                    <a:pt x="177" y="28"/>
                    <a:pt x="177" y="28"/>
                    <a:pt x="177" y="28"/>
                  </a:cubicBezTo>
                  <a:cubicBezTo>
                    <a:pt x="167" y="28"/>
                    <a:pt x="167" y="28"/>
                    <a:pt x="167" y="28"/>
                  </a:cubicBezTo>
                  <a:cubicBezTo>
                    <a:pt x="167" y="23"/>
                    <a:pt x="167" y="23"/>
                    <a:pt x="167" y="23"/>
                  </a:cubicBezTo>
                  <a:cubicBezTo>
                    <a:pt x="182" y="23"/>
                    <a:pt x="182" y="23"/>
                    <a:pt x="182" y="23"/>
                  </a:cubicBezTo>
                  <a:lnTo>
                    <a:pt x="182" y="44"/>
                  </a:lnTo>
                  <a:close/>
                  <a:moveTo>
                    <a:pt x="229" y="47"/>
                  </a:moveTo>
                  <a:cubicBezTo>
                    <a:pt x="223" y="47"/>
                    <a:pt x="223" y="47"/>
                    <a:pt x="223" y="47"/>
                  </a:cubicBezTo>
                  <a:cubicBezTo>
                    <a:pt x="218" y="34"/>
                    <a:pt x="218" y="34"/>
                    <a:pt x="218" y="34"/>
                  </a:cubicBezTo>
                  <a:cubicBezTo>
                    <a:pt x="198" y="34"/>
                    <a:pt x="198" y="34"/>
                    <a:pt x="198" y="34"/>
                  </a:cubicBezTo>
                  <a:cubicBezTo>
                    <a:pt x="194" y="47"/>
                    <a:pt x="194" y="47"/>
                    <a:pt x="194" y="47"/>
                  </a:cubicBezTo>
                  <a:cubicBezTo>
                    <a:pt x="188" y="47"/>
                    <a:pt x="188" y="47"/>
                    <a:pt x="188" y="47"/>
                  </a:cubicBezTo>
                  <a:cubicBezTo>
                    <a:pt x="205" y="1"/>
                    <a:pt x="205" y="1"/>
                    <a:pt x="205" y="1"/>
                  </a:cubicBezTo>
                  <a:cubicBezTo>
                    <a:pt x="211" y="1"/>
                    <a:pt x="211" y="1"/>
                    <a:pt x="211" y="1"/>
                  </a:cubicBezTo>
                  <a:lnTo>
                    <a:pt x="229" y="47"/>
                  </a:lnTo>
                  <a:close/>
                  <a:moveTo>
                    <a:pt x="216" y="29"/>
                  </a:moveTo>
                  <a:cubicBezTo>
                    <a:pt x="209" y="9"/>
                    <a:pt x="209" y="9"/>
                    <a:pt x="209" y="9"/>
                  </a:cubicBezTo>
                  <a:cubicBezTo>
                    <a:pt x="209" y="9"/>
                    <a:pt x="208" y="8"/>
                    <a:pt x="208" y="6"/>
                  </a:cubicBezTo>
                  <a:cubicBezTo>
                    <a:pt x="208" y="6"/>
                    <a:pt x="208" y="6"/>
                    <a:pt x="208" y="6"/>
                  </a:cubicBezTo>
                  <a:cubicBezTo>
                    <a:pt x="208" y="7"/>
                    <a:pt x="208" y="9"/>
                    <a:pt x="207" y="9"/>
                  </a:cubicBezTo>
                  <a:cubicBezTo>
                    <a:pt x="200" y="29"/>
                    <a:pt x="200" y="29"/>
                    <a:pt x="200" y="29"/>
                  </a:cubicBezTo>
                  <a:lnTo>
                    <a:pt x="216" y="29"/>
                  </a:lnTo>
                  <a:close/>
                  <a:moveTo>
                    <a:pt x="236" y="47"/>
                  </a:moveTo>
                  <a:cubicBezTo>
                    <a:pt x="236" y="1"/>
                    <a:pt x="236" y="1"/>
                    <a:pt x="236" y="1"/>
                  </a:cubicBezTo>
                  <a:cubicBezTo>
                    <a:pt x="249" y="1"/>
                    <a:pt x="249" y="1"/>
                    <a:pt x="249" y="1"/>
                  </a:cubicBezTo>
                  <a:cubicBezTo>
                    <a:pt x="265" y="1"/>
                    <a:pt x="273" y="8"/>
                    <a:pt x="273" y="23"/>
                  </a:cubicBezTo>
                  <a:cubicBezTo>
                    <a:pt x="273" y="30"/>
                    <a:pt x="271" y="36"/>
                    <a:pt x="266" y="40"/>
                  </a:cubicBezTo>
                  <a:cubicBezTo>
                    <a:pt x="262" y="45"/>
                    <a:pt x="256" y="47"/>
                    <a:pt x="248" y="47"/>
                  </a:cubicBezTo>
                  <a:lnTo>
                    <a:pt x="236" y="47"/>
                  </a:lnTo>
                  <a:close/>
                  <a:moveTo>
                    <a:pt x="241" y="5"/>
                  </a:moveTo>
                  <a:cubicBezTo>
                    <a:pt x="241" y="42"/>
                    <a:pt x="241" y="42"/>
                    <a:pt x="241" y="42"/>
                  </a:cubicBezTo>
                  <a:cubicBezTo>
                    <a:pt x="248" y="42"/>
                    <a:pt x="248" y="42"/>
                    <a:pt x="248" y="42"/>
                  </a:cubicBezTo>
                  <a:cubicBezTo>
                    <a:pt x="254" y="42"/>
                    <a:pt x="259" y="40"/>
                    <a:pt x="262" y="37"/>
                  </a:cubicBezTo>
                  <a:cubicBezTo>
                    <a:pt x="266" y="34"/>
                    <a:pt x="267" y="29"/>
                    <a:pt x="267" y="23"/>
                  </a:cubicBezTo>
                  <a:cubicBezTo>
                    <a:pt x="267" y="11"/>
                    <a:pt x="261" y="5"/>
                    <a:pt x="248" y="5"/>
                  </a:cubicBezTo>
                  <a:lnTo>
                    <a:pt x="241" y="5"/>
                  </a:lnTo>
                  <a:close/>
                  <a:moveTo>
                    <a:pt x="301" y="48"/>
                  </a:moveTo>
                  <a:cubicBezTo>
                    <a:pt x="294" y="48"/>
                    <a:pt x="289" y="46"/>
                    <a:pt x="285" y="41"/>
                  </a:cubicBezTo>
                  <a:cubicBezTo>
                    <a:pt x="281" y="37"/>
                    <a:pt x="279" y="31"/>
                    <a:pt x="279" y="24"/>
                  </a:cubicBezTo>
                  <a:cubicBezTo>
                    <a:pt x="279" y="17"/>
                    <a:pt x="281" y="11"/>
                    <a:pt x="285" y="6"/>
                  </a:cubicBezTo>
                  <a:cubicBezTo>
                    <a:pt x="289" y="2"/>
                    <a:pt x="295" y="0"/>
                    <a:pt x="302" y="0"/>
                  </a:cubicBezTo>
                  <a:cubicBezTo>
                    <a:pt x="308" y="0"/>
                    <a:pt x="313" y="2"/>
                    <a:pt x="317" y="6"/>
                  </a:cubicBezTo>
                  <a:cubicBezTo>
                    <a:pt x="321" y="11"/>
                    <a:pt x="323" y="16"/>
                    <a:pt x="323" y="23"/>
                  </a:cubicBezTo>
                  <a:cubicBezTo>
                    <a:pt x="323" y="31"/>
                    <a:pt x="321" y="37"/>
                    <a:pt x="317" y="41"/>
                  </a:cubicBezTo>
                  <a:cubicBezTo>
                    <a:pt x="313" y="45"/>
                    <a:pt x="308" y="48"/>
                    <a:pt x="301" y="48"/>
                  </a:cubicBezTo>
                  <a:close/>
                  <a:moveTo>
                    <a:pt x="301" y="5"/>
                  </a:moveTo>
                  <a:cubicBezTo>
                    <a:pt x="296" y="5"/>
                    <a:pt x="292" y="6"/>
                    <a:pt x="289" y="10"/>
                  </a:cubicBezTo>
                  <a:cubicBezTo>
                    <a:pt x="286" y="13"/>
                    <a:pt x="285" y="18"/>
                    <a:pt x="285" y="24"/>
                  </a:cubicBezTo>
                  <a:cubicBezTo>
                    <a:pt x="285" y="30"/>
                    <a:pt x="286" y="34"/>
                    <a:pt x="289" y="38"/>
                  </a:cubicBezTo>
                  <a:cubicBezTo>
                    <a:pt x="292" y="41"/>
                    <a:pt x="296" y="43"/>
                    <a:pt x="301" y="43"/>
                  </a:cubicBezTo>
                  <a:cubicBezTo>
                    <a:pt x="306" y="43"/>
                    <a:pt x="310" y="41"/>
                    <a:pt x="313" y="38"/>
                  </a:cubicBezTo>
                  <a:cubicBezTo>
                    <a:pt x="316" y="35"/>
                    <a:pt x="317" y="30"/>
                    <a:pt x="317" y="24"/>
                  </a:cubicBezTo>
                  <a:cubicBezTo>
                    <a:pt x="317" y="18"/>
                    <a:pt x="316" y="13"/>
                    <a:pt x="313" y="10"/>
                  </a:cubicBezTo>
                  <a:cubicBezTo>
                    <a:pt x="310" y="6"/>
                    <a:pt x="306" y="5"/>
                    <a:pt x="301" y="5"/>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35" name="Group 34">
            <a:extLst>
              <a:ext uri="{FF2B5EF4-FFF2-40B4-BE49-F238E27FC236}">
                <a16:creationId xmlns:a16="http://schemas.microsoft.com/office/drawing/2014/main" id="{B4876726-2F09-6D74-EAF0-59A90FA53AEC}"/>
              </a:ext>
            </a:extLst>
          </p:cNvPr>
          <p:cNvGrpSpPr/>
          <p:nvPr userDrawn="1"/>
        </p:nvGrpSpPr>
        <p:grpSpPr>
          <a:xfrm>
            <a:off x="456912" y="5648913"/>
            <a:ext cx="3604570" cy="320265"/>
            <a:chOff x="466073" y="5677656"/>
            <a:chExt cx="3676849" cy="326687"/>
          </a:xfrm>
        </p:grpSpPr>
        <p:sp>
          <p:nvSpPr>
            <p:cNvPr id="36" name="Freeform 233">
              <a:extLst>
                <a:ext uri="{FF2B5EF4-FFF2-40B4-BE49-F238E27FC236}">
                  <a16:creationId xmlns:a16="http://schemas.microsoft.com/office/drawing/2014/main" id="{FA8E1F8E-58EF-2983-B75A-738F857FB70C}"/>
                </a:ext>
              </a:extLst>
            </p:cNvPr>
            <p:cNvSpPr>
              <a:spLocks noEditPoints="1"/>
            </p:cNvSpPr>
            <p:nvPr/>
          </p:nvSpPr>
          <p:spPr bwMode="auto">
            <a:xfrm>
              <a:off x="1441513" y="5694155"/>
              <a:ext cx="1741488" cy="293688"/>
            </a:xfrm>
            <a:custGeom>
              <a:avLst/>
              <a:gdLst>
                <a:gd name="T0" fmla="*/ 53 w 464"/>
                <a:gd name="T1" fmla="*/ 9 h 78"/>
                <a:gd name="T2" fmla="*/ 51 w 464"/>
                <a:gd name="T3" fmla="*/ 14 h 78"/>
                <a:gd name="T4" fmla="*/ 7 w 464"/>
                <a:gd name="T5" fmla="*/ 15 h 78"/>
                <a:gd name="T6" fmla="*/ 5 w 464"/>
                <a:gd name="T7" fmla="*/ 13 h 78"/>
                <a:gd name="T8" fmla="*/ 0 w 464"/>
                <a:gd name="T9" fmla="*/ 60 h 78"/>
                <a:gd name="T10" fmla="*/ 27 w 464"/>
                <a:gd name="T11" fmla="*/ 45 h 78"/>
                <a:gd name="T12" fmla="*/ 29 w 464"/>
                <a:gd name="T13" fmla="*/ 51 h 78"/>
                <a:gd name="T14" fmla="*/ 52 w 464"/>
                <a:gd name="T15" fmla="*/ 1 h 78"/>
                <a:gd name="T16" fmla="*/ 53 w 464"/>
                <a:gd name="T17" fmla="*/ 60 h 78"/>
                <a:gd name="T18" fmla="*/ 73 w 464"/>
                <a:gd name="T19" fmla="*/ 37 h 78"/>
                <a:gd name="T20" fmla="*/ 78 w 464"/>
                <a:gd name="T21" fmla="*/ 37 h 78"/>
                <a:gd name="T22" fmla="*/ 110 w 464"/>
                <a:gd name="T23" fmla="*/ 37 h 78"/>
                <a:gd name="T24" fmla="*/ 115 w 464"/>
                <a:gd name="T25" fmla="*/ 36 h 78"/>
                <a:gd name="T26" fmla="*/ 135 w 464"/>
                <a:gd name="T27" fmla="*/ 1 h 78"/>
                <a:gd name="T28" fmla="*/ 159 w 464"/>
                <a:gd name="T29" fmla="*/ 60 h 78"/>
                <a:gd name="T30" fmla="*/ 182 w 464"/>
                <a:gd name="T31" fmla="*/ 60 h 78"/>
                <a:gd name="T32" fmla="*/ 159 w 464"/>
                <a:gd name="T33" fmla="*/ 6 h 78"/>
                <a:gd name="T34" fmla="*/ 199 w 464"/>
                <a:gd name="T35" fmla="*/ 6 h 78"/>
                <a:gd name="T36" fmla="*/ 178 w 464"/>
                <a:gd name="T37" fmla="*/ 78 h 78"/>
                <a:gd name="T38" fmla="*/ 178 w 464"/>
                <a:gd name="T39" fmla="*/ 75 h 78"/>
                <a:gd name="T40" fmla="*/ 178 w 464"/>
                <a:gd name="T41" fmla="*/ 68 h 78"/>
                <a:gd name="T42" fmla="*/ 180 w 464"/>
                <a:gd name="T43" fmla="*/ 60 h 78"/>
                <a:gd name="T44" fmla="*/ 189 w 464"/>
                <a:gd name="T45" fmla="*/ 71 h 78"/>
                <a:gd name="T46" fmla="*/ 208 w 464"/>
                <a:gd name="T47" fmla="*/ 37 h 78"/>
                <a:gd name="T48" fmla="*/ 213 w 464"/>
                <a:gd name="T49" fmla="*/ 37 h 78"/>
                <a:gd name="T50" fmla="*/ 245 w 464"/>
                <a:gd name="T51" fmla="*/ 37 h 78"/>
                <a:gd name="T52" fmla="*/ 250 w 464"/>
                <a:gd name="T53" fmla="*/ 36 h 78"/>
                <a:gd name="T54" fmla="*/ 318 w 464"/>
                <a:gd name="T55" fmla="*/ 9 h 78"/>
                <a:gd name="T56" fmla="*/ 316 w 464"/>
                <a:gd name="T57" fmla="*/ 14 h 78"/>
                <a:gd name="T58" fmla="*/ 272 w 464"/>
                <a:gd name="T59" fmla="*/ 15 h 78"/>
                <a:gd name="T60" fmla="*/ 270 w 464"/>
                <a:gd name="T61" fmla="*/ 13 h 78"/>
                <a:gd name="T62" fmla="*/ 265 w 464"/>
                <a:gd name="T63" fmla="*/ 60 h 78"/>
                <a:gd name="T64" fmla="*/ 292 w 464"/>
                <a:gd name="T65" fmla="*/ 45 h 78"/>
                <a:gd name="T66" fmla="*/ 294 w 464"/>
                <a:gd name="T67" fmla="*/ 51 h 78"/>
                <a:gd name="T68" fmla="*/ 317 w 464"/>
                <a:gd name="T69" fmla="*/ 1 h 78"/>
                <a:gd name="T70" fmla="*/ 317 w 464"/>
                <a:gd name="T71" fmla="*/ 60 h 78"/>
                <a:gd name="T72" fmla="*/ 367 w 464"/>
                <a:gd name="T73" fmla="*/ 1 h 78"/>
                <a:gd name="T74" fmla="*/ 344 w 464"/>
                <a:gd name="T75" fmla="*/ 27 h 78"/>
                <a:gd name="T76" fmla="*/ 344 w 464"/>
                <a:gd name="T77" fmla="*/ 32 h 78"/>
                <a:gd name="T78" fmla="*/ 368 w 464"/>
                <a:gd name="T79" fmla="*/ 60 h 78"/>
                <a:gd name="T80" fmla="*/ 382 w 464"/>
                <a:gd name="T81" fmla="*/ 53 h 78"/>
                <a:gd name="T82" fmla="*/ 393 w 464"/>
                <a:gd name="T83" fmla="*/ 56 h 78"/>
                <a:gd name="T84" fmla="*/ 406 w 464"/>
                <a:gd name="T85" fmla="*/ 42 h 78"/>
                <a:gd name="T86" fmla="*/ 393 w 464"/>
                <a:gd name="T87" fmla="*/ 32 h 78"/>
                <a:gd name="T88" fmla="*/ 380 w 464"/>
                <a:gd name="T89" fmla="*/ 20 h 78"/>
                <a:gd name="T90" fmla="*/ 384 w 464"/>
                <a:gd name="T91" fmla="*/ 4 h 78"/>
                <a:gd name="T92" fmla="*/ 410 w 464"/>
                <a:gd name="T93" fmla="*/ 2 h 78"/>
                <a:gd name="T94" fmla="*/ 392 w 464"/>
                <a:gd name="T95" fmla="*/ 5 h 78"/>
                <a:gd name="T96" fmla="*/ 384 w 464"/>
                <a:gd name="T97" fmla="*/ 15 h 78"/>
                <a:gd name="T98" fmla="*/ 391 w 464"/>
                <a:gd name="T99" fmla="*/ 25 h 78"/>
                <a:gd name="T100" fmla="*/ 408 w 464"/>
                <a:gd name="T101" fmla="*/ 36 h 78"/>
                <a:gd name="T102" fmla="*/ 411 w 464"/>
                <a:gd name="T103" fmla="*/ 52 h 78"/>
                <a:gd name="T104" fmla="*/ 393 w 464"/>
                <a:gd name="T105" fmla="*/ 61 h 78"/>
                <a:gd name="T106" fmla="*/ 381 w 464"/>
                <a:gd name="T107" fmla="*/ 59 h 78"/>
                <a:gd name="T108" fmla="*/ 464 w 464"/>
                <a:gd name="T109" fmla="*/ 58 h 78"/>
                <a:gd name="T110" fmla="*/ 428 w 464"/>
                <a:gd name="T111" fmla="*/ 53 h 78"/>
                <a:gd name="T112" fmla="*/ 423 w 464"/>
                <a:gd name="T113" fmla="*/ 19 h 78"/>
                <a:gd name="T114" fmla="*/ 451 w 464"/>
                <a:gd name="T115" fmla="*/ 0 h 78"/>
                <a:gd name="T116" fmla="*/ 451 w 464"/>
                <a:gd name="T117" fmla="*/ 5 h 78"/>
                <a:gd name="T118" fmla="*/ 428 w 464"/>
                <a:gd name="T119" fmla="*/ 21 h 78"/>
                <a:gd name="T120" fmla="*/ 432 w 464"/>
                <a:gd name="T121" fmla="*/ 49 h 78"/>
                <a:gd name="T122" fmla="*/ 464 w 464"/>
                <a:gd name="T123"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78">
                  <a:moveTo>
                    <a:pt x="53" y="60"/>
                  </a:moveTo>
                  <a:cubicBezTo>
                    <a:pt x="53" y="19"/>
                    <a:pt x="53" y="19"/>
                    <a:pt x="53" y="19"/>
                  </a:cubicBezTo>
                  <a:cubicBezTo>
                    <a:pt x="53" y="17"/>
                    <a:pt x="53" y="14"/>
                    <a:pt x="53" y="9"/>
                  </a:cubicBezTo>
                  <a:cubicBezTo>
                    <a:pt x="53" y="9"/>
                    <a:pt x="53" y="9"/>
                    <a:pt x="53" y="9"/>
                  </a:cubicBezTo>
                  <a:cubicBezTo>
                    <a:pt x="53" y="10"/>
                    <a:pt x="52" y="11"/>
                    <a:pt x="52" y="12"/>
                  </a:cubicBezTo>
                  <a:cubicBezTo>
                    <a:pt x="52" y="13"/>
                    <a:pt x="51" y="14"/>
                    <a:pt x="51" y="14"/>
                  </a:cubicBezTo>
                  <a:cubicBezTo>
                    <a:pt x="30" y="60"/>
                    <a:pt x="30" y="60"/>
                    <a:pt x="30" y="60"/>
                  </a:cubicBezTo>
                  <a:cubicBezTo>
                    <a:pt x="28" y="60"/>
                    <a:pt x="28" y="60"/>
                    <a:pt x="28" y="60"/>
                  </a:cubicBezTo>
                  <a:cubicBezTo>
                    <a:pt x="7" y="15"/>
                    <a:pt x="7" y="15"/>
                    <a:pt x="7" y="15"/>
                  </a:cubicBezTo>
                  <a:cubicBezTo>
                    <a:pt x="7" y="13"/>
                    <a:pt x="6" y="11"/>
                    <a:pt x="5" y="9"/>
                  </a:cubicBezTo>
                  <a:cubicBezTo>
                    <a:pt x="5" y="9"/>
                    <a:pt x="5" y="9"/>
                    <a:pt x="5" y="9"/>
                  </a:cubicBezTo>
                  <a:cubicBezTo>
                    <a:pt x="5" y="10"/>
                    <a:pt x="5" y="12"/>
                    <a:pt x="5" y="13"/>
                  </a:cubicBezTo>
                  <a:cubicBezTo>
                    <a:pt x="6" y="15"/>
                    <a:pt x="6" y="17"/>
                    <a:pt x="6" y="19"/>
                  </a:cubicBezTo>
                  <a:cubicBezTo>
                    <a:pt x="6" y="60"/>
                    <a:pt x="6" y="60"/>
                    <a:pt x="6" y="60"/>
                  </a:cubicBezTo>
                  <a:cubicBezTo>
                    <a:pt x="0" y="60"/>
                    <a:pt x="0" y="60"/>
                    <a:pt x="0" y="60"/>
                  </a:cubicBezTo>
                  <a:cubicBezTo>
                    <a:pt x="0" y="1"/>
                    <a:pt x="0" y="1"/>
                    <a:pt x="0" y="1"/>
                  </a:cubicBezTo>
                  <a:cubicBezTo>
                    <a:pt x="7" y="1"/>
                    <a:pt x="7" y="1"/>
                    <a:pt x="7" y="1"/>
                  </a:cubicBezTo>
                  <a:cubicBezTo>
                    <a:pt x="27" y="45"/>
                    <a:pt x="27" y="45"/>
                    <a:pt x="27" y="45"/>
                  </a:cubicBezTo>
                  <a:cubicBezTo>
                    <a:pt x="27" y="46"/>
                    <a:pt x="28" y="47"/>
                    <a:pt x="28" y="48"/>
                  </a:cubicBezTo>
                  <a:cubicBezTo>
                    <a:pt x="28" y="49"/>
                    <a:pt x="29" y="50"/>
                    <a:pt x="29" y="51"/>
                  </a:cubicBezTo>
                  <a:cubicBezTo>
                    <a:pt x="29" y="51"/>
                    <a:pt x="29" y="51"/>
                    <a:pt x="29" y="51"/>
                  </a:cubicBezTo>
                  <a:cubicBezTo>
                    <a:pt x="30" y="50"/>
                    <a:pt x="30" y="49"/>
                    <a:pt x="30" y="48"/>
                  </a:cubicBezTo>
                  <a:cubicBezTo>
                    <a:pt x="31" y="47"/>
                    <a:pt x="31" y="46"/>
                    <a:pt x="32" y="45"/>
                  </a:cubicBezTo>
                  <a:cubicBezTo>
                    <a:pt x="52" y="1"/>
                    <a:pt x="52" y="1"/>
                    <a:pt x="52" y="1"/>
                  </a:cubicBezTo>
                  <a:cubicBezTo>
                    <a:pt x="58" y="1"/>
                    <a:pt x="58" y="1"/>
                    <a:pt x="58" y="1"/>
                  </a:cubicBezTo>
                  <a:cubicBezTo>
                    <a:pt x="58" y="60"/>
                    <a:pt x="58" y="60"/>
                    <a:pt x="58" y="60"/>
                  </a:cubicBezTo>
                  <a:lnTo>
                    <a:pt x="53" y="60"/>
                  </a:lnTo>
                  <a:close/>
                  <a:moveTo>
                    <a:pt x="115" y="36"/>
                  </a:moveTo>
                  <a:cubicBezTo>
                    <a:pt x="115" y="53"/>
                    <a:pt x="108" y="61"/>
                    <a:pt x="94" y="61"/>
                  </a:cubicBezTo>
                  <a:cubicBezTo>
                    <a:pt x="80" y="61"/>
                    <a:pt x="73" y="53"/>
                    <a:pt x="73" y="37"/>
                  </a:cubicBezTo>
                  <a:cubicBezTo>
                    <a:pt x="73" y="1"/>
                    <a:pt x="73" y="1"/>
                    <a:pt x="73" y="1"/>
                  </a:cubicBezTo>
                  <a:cubicBezTo>
                    <a:pt x="78" y="1"/>
                    <a:pt x="78" y="1"/>
                    <a:pt x="78" y="1"/>
                  </a:cubicBezTo>
                  <a:cubicBezTo>
                    <a:pt x="78" y="37"/>
                    <a:pt x="78" y="37"/>
                    <a:pt x="78" y="37"/>
                  </a:cubicBezTo>
                  <a:cubicBezTo>
                    <a:pt x="78" y="43"/>
                    <a:pt x="80" y="48"/>
                    <a:pt x="82" y="51"/>
                  </a:cubicBezTo>
                  <a:cubicBezTo>
                    <a:pt x="85" y="54"/>
                    <a:pt x="89" y="56"/>
                    <a:pt x="94" y="56"/>
                  </a:cubicBezTo>
                  <a:cubicBezTo>
                    <a:pt x="105" y="56"/>
                    <a:pt x="110" y="50"/>
                    <a:pt x="110" y="37"/>
                  </a:cubicBezTo>
                  <a:cubicBezTo>
                    <a:pt x="110" y="1"/>
                    <a:pt x="110" y="1"/>
                    <a:pt x="110" y="1"/>
                  </a:cubicBezTo>
                  <a:cubicBezTo>
                    <a:pt x="115" y="1"/>
                    <a:pt x="115" y="1"/>
                    <a:pt x="115" y="1"/>
                  </a:cubicBezTo>
                  <a:lnTo>
                    <a:pt x="115" y="36"/>
                  </a:lnTo>
                  <a:close/>
                  <a:moveTo>
                    <a:pt x="130" y="60"/>
                  </a:moveTo>
                  <a:cubicBezTo>
                    <a:pt x="130" y="1"/>
                    <a:pt x="130" y="1"/>
                    <a:pt x="130" y="1"/>
                  </a:cubicBezTo>
                  <a:cubicBezTo>
                    <a:pt x="135" y="1"/>
                    <a:pt x="135" y="1"/>
                    <a:pt x="135" y="1"/>
                  </a:cubicBezTo>
                  <a:cubicBezTo>
                    <a:pt x="135" y="55"/>
                    <a:pt x="135" y="55"/>
                    <a:pt x="135" y="55"/>
                  </a:cubicBezTo>
                  <a:cubicBezTo>
                    <a:pt x="159" y="55"/>
                    <a:pt x="159" y="55"/>
                    <a:pt x="159" y="55"/>
                  </a:cubicBezTo>
                  <a:cubicBezTo>
                    <a:pt x="159" y="60"/>
                    <a:pt x="159" y="60"/>
                    <a:pt x="159" y="60"/>
                  </a:cubicBezTo>
                  <a:lnTo>
                    <a:pt x="130" y="60"/>
                  </a:lnTo>
                  <a:close/>
                  <a:moveTo>
                    <a:pt x="182" y="6"/>
                  </a:moveTo>
                  <a:cubicBezTo>
                    <a:pt x="182" y="60"/>
                    <a:pt x="182" y="60"/>
                    <a:pt x="182" y="60"/>
                  </a:cubicBezTo>
                  <a:cubicBezTo>
                    <a:pt x="176" y="60"/>
                    <a:pt x="176" y="60"/>
                    <a:pt x="176" y="60"/>
                  </a:cubicBezTo>
                  <a:cubicBezTo>
                    <a:pt x="176" y="6"/>
                    <a:pt x="176" y="6"/>
                    <a:pt x="176" y="6"/>
                  </a:cubicBezTo>
                  <a:cubicBezTo>
                    <a:pt x="159" y="6"/>
                    <a:pt x="159" y="6"/>
                    <a:pt x="159" y="6"/>
                  </a:cubicBezTo>
                  <a:cubicBezTo>
                    <a:pt x="159" y="1"/>
                    <a:pt x="159" y="1"/>
                    <a:pt x="159" y="1"/>
                  </a:cubicBezTo>
                  <a:cubicBezTo>
                    <a:pt x="199" y="1"/>
                    <a:pt x="199" y="1"/>
                    <a:pt x="199" y="1"/>
                  </a:cubicBezTo>
                  <a:cubicBezTo>
                    <a:pt x="199" y="6"/>
                    <a:pt x="199" y="6"/>
                    <a:pt x="199" y="6"/>
                  </a:cubicBezTo>
                  <a:lnTo>
                    <a:pt x="182" y="6"/>
                  </a:lnTo>
                  <a:close/>
                  <a:moveTo>
                    <a:pt x="189" y="71"/>
                  </a:moveTo>
                  <a:cubicBezTo>
                    <a:pt x="189" y="76"/>
                    <a:pt x="185" y="78"/>
                    <a:pt x="178" y="78"/>
                  </a:cubicBezTo>
                  <a:cubicBezTo>
                    <a:pt x="177" y="78"/>
                    <a:pt x="176" y="78"/>
                    <a:pt x="175" y="78"/>
                  </a:cubicBezTo>
                  <a:cubicBezTo>
                    <a:pt x="175" y="74"/>
                    <a:pt x="175" y="74"/>
                    <a:pt x="175" y="74"/>
                  </a:cubicBezTo>
                  <a:cubicBezTo>
                    <a:pt x="176" y="75"/>
                    <a:pt x="177" y="75"/>
                    <a:pt x="178" y="75"/>
                  </a:cubicBezTo>
                  <a:cubicBezTo>
                    <a:pt x="182" y="75"/>
                    <a:pt x="184" y="73"/>
                    <a:pt x="184" y="71"/>
                  </a:cubicBezTo>
                  <a:cubicBezTo>
                    <a:pt x="184" y="69"/>
                    <a:pt x="182" y="67"/>
                    <a:pt x="179" y="67"/>
                  </a:cubicBezTo>
                  <a:cubicBezTo>
                    <a:pt x="178" y="67"/>
                    <a:pt x="178" y="67"/>
                    <a:pt x="178" y="68"/>
                  </a:cubicBezTo>
                  <a:cubicBezTo>
                    <a:pt x="177" y="68"/>
                    <a:pt x="177" y="68"/>
                    <a:pt x="176" y="68"/>
                  </a:cubicBezTo>
                  <a:cubicBezTo>
                    <a:pt x="176" y="60"/>
                    <a:pt x="176" y="60"/>
                    <a:pt x="176" y="60"/>
                  </a:cubicBezTo>
                  <a:cubicBezTo>
                    <a:pt x="180" y="60"/>
                    <a:pt x="180" y="60"/>
                    <a:pt x="180" y="60"/>
                  </a:cubicBezTo>
                  <a:cubicBezTo>
                    <a:pt x="180" y="65"/>
                    <a:pt x="180" y="65"/>
                    <a:pt x="180" y="65"/>
                  </a:cubicBezTo>
                  <a:cubicBezTo>
                    <a:pt x="183" y="65"/>
                    <a:pt x="185" y="65"/>
                    <a:pt x="187" y="66"/>
                  </a:cubicBezTo>
                  <a:cubicBezTo>
                    <a:pt x="188" y="67"/>
                    <a:pt x="189" y="69"/>
                    <a:pt x="189" y="71"/>
                  </a:cubicBezTo>
                  <a:close/>
                  <a:moveTo>
                    <a:pt x="250" y="36"/>
                  </a:moveTo>
                  <a:cubicBezTo>
                    <a:pt x="250" y="53"/>
                    <a:pt x="243" y="61"/>
                    <a:pt x="229" y="61"/>
                  </a:cubicBezTo>
                  <a:cubicBezTo>
                    <a:pt x="215" y="61"/>
                    <a:pt x="208" y="53"/>
                    <a:pt x="208" y="37"/>
                  </a:cubicBezTo>
                  <a:cubicBezTo>
                    <a:pt x="208" y="1"/>
                    <a:pt x="208" y="1"/>
                    <a:pt x="208" y="1"/>
                  </a:cubicBezTo>
                  <a:cubicBezTo>
                    <a:pt x="213" y="1"/>
                    <a:pt x="213" y="1"/>
                    <a:pt x="213" y="1"/>
                  </a:cubicBezTo>
                  <a:cubicBezTo>
                    <a:pt x="213" y="37"/>
                    <a:pt x="213" y="37"/>
                    <a:pt x="213" y="37"/>
                  </a:cubicBezTo>
                  <a:cubicBezTo>
                    <a:pt x="213" y="43"/>
                    <a:pt x="215" y="48"/>
                    <a:pt x="217" y="51"/>
                  </a:cubicBezTo>
                  <a:cubicBezTo>
                    <a:pt x="220" y="54"/>
                    <a:pt x="224" y="56"/>
                    <a:pt x="229" y="56"/>
                  </a:cubicBezTo>
                  <a:cubicBezTo>
                    <a:pt x="240" y="56"/>
                    <a:pt x="245" y="50"/>
                    <a:pt x="245" y="37"/>
                  </a:cubicBezTo>
                  <a:cubicBezTo>
                    <a:pt x="245" y="1"/>
                    <a:pt x="245" y="1"/>
                    <a:pt x="245" y="1"/>
                  </a:cubicBezTo>
                  <a:cubicBezTo>
                    <a:pt x="250" y="1"/>
                    <a:pt x="250" y="1"/>
                    <a:pt x="250" y="1"/>
                  </a:cubicBezTo>
                  <a:lnTo>
                    <a:pt x="250" y="36"/>
                  </a:lnTo>
                  <a:close/>
                  <a:moveTo>
                    <a:pt x="317" y="60"/>
                  </a:moveTo>
                  <a:cubicBezTo>
                    <a:pt x="317" y="19"/>
                    <a:pt x="317" y="19"/>
                    <a:pt x="317" y="19"/>
                  </a:cubicBezTo>
                  <a:cubicBezTo>
                    <a:pt x="317" y="17"/>
                    <a:pt x="318" y="14"/>
                    <a:pt x="318" y="9"/>
                  </a:cubicBezTo>
                  <a:cubicBezTo>
                    <a:pt x="318" y="9"/>
                    <a:pt x="318" y="9"/>
                    <a:pt x="318" y="9"/>
                  </a:cubicBezTo>
                  <a:cubicBezTo>
                    <a:pt x="317" y="10"/>
                    <a:pt x="317" y="11"/>
                    <a:pt x="317" y="12"/>
                  </a:cubicBezTo>
                  <a:cubicBezTo>
                    <a:pt x="316" y="13"/>
                    <a:pt x="316" y="14"/>
                    <a:pt x="316" y="14"/>
                  </a:cubicBezTo>
                  <a:cubicBezTo>
                    <a:pt x="295" y="60"/>
                    <a:pt x="295" y="60"/>
                    <a:pt x="295" y="60"/>
                  </a:cubicBezTo>
                  <a:cubicBezTo>
                    <a:pt x="293" y="60"/>
                    <a:pt x="293" y="60"/>
                    <a:pt x="293" y="60"/>
                  </a:cubicBezTo>
                  <a:cubicBezTo>
                    <a:pt x="272" y="15"/>
                    <a:pt x="272" y="15"/>
                    <a:pt x="272" y="15"/>
                  </a:cubicBezTo>
                  <a:cubicBezTo>
                    <a:pt x="271" y="13"/>
                    <a:pt x="271" y="11"/>
                    <a:pt x="270" y="9"/>
                  </a:cubicBezTo>
                  <a:cubicBezTo>
                    <a:pt x="270" y="9"/>
                    <a:pt x="270" y="9"/>
                    <a:pt x="270" y="9"/>
                  </a:cubicBezTo>
                  <a:cubicBezTo>
                    <a:pt x="270" y="10"/>
                    <a:pt x="270" y="12"/>
                    <a:pt x="270" y="13"/>
                  </a:cubicBezTo>
                  <a:cubicBezTo>
                    <a:pt x="270" y="15"/>
                    <a:pt x="270" y="17"/>
                    <a:pt x="270" y="19"/>
                  </a:cubicBezTo>
                  <a:cubicBezTo>
                    <a:pt x="270" y="60"/>
                    <a:pt x="270" y="60"/>
                    <a:pt x="270" y="60"/>
                  </a:cubicBezTo>
                  <a:cubicBezTo>
                    <a:pt x="265" y="60"/>
                    <a:pt x="265" y="60"/>
                    <a:pt x="265" y="60"/>
                  </a:cubicBezTo>
                  <a:cubicBezTo>
                    <a:pt x="265" y="1"/>
                    <a:pt x="265" y="1"/>
                    <a:pt x="265" y="1"/>
                  </a:cubicBezTo>
                  <a:cubicBezTo>
                    <a:pt x="271" y="1"/>
                    <a:pt x="271" y="1"/>
                    <a:pt x="271" y="1"/>
                  </a:cubicBezTo>
                  <a:cubicBezTo>
                    <a:pt x="292" y="45"/>
                    <a:pt x="292" y="45"/>
                    <a:pt x="292" y="45"/>
                  </a:cubicBezTo>
                  <a:cubicBezTo>
                    <a:pt x="292" y="46"/>
                    <a:pt x="292" y="47"/>
                    <a:pt x="293" y="48"/>
                  </a:cubicBezTo>
                  <a:cubicBezTo>
                    <a:pt x="293" y="49"/>
                    <a:pt x="294" y="50"/>
                    <a:pt x="294" y="51"/>
                  </a:cubicBezTo>
                  <a:cubicBezTo>
                    <a:pt x="294" y="51"/>
                    <a:pt x="294" y="51"/>
                    <a:pt x="294" y="51"/>
                  </a:cubicBezTo>
                  <a:cubicBezTo>
                    <a:pt x="295" y="50"/>
                    <a:pt x="295" y="49"/>
                    <a:pt x="295" y="48"/>
                  </a:cubicBezTo>
                  <a:cubicBezTo>
                    <a:pt x="296" y="47"/>
                    <a:pt x="296" y="46"/>
                    <a:pt x="296" y="45"/>
                  </a:cubicBezTo>
                  <a:cubicBezTo>
                    <a:pt x="317" y="1"/>
                    <a:pt x="317" y="1"/>
                    <a:pt x="317" y="1"/>
                  </a:cubicBezTo>
                  <a:cubicBezTo>
                    <a:pt x="323" y="1"/>
                    <a:pt x="323" y="1"/>
                    <a:pt x="323" y="1"/>
                  </a:cubicBezTo>
                  <a:cubicBezTo>
                    <a:pt x="323" y="60"/>
                    <a:pt x="323" y="60"/>
                    <a:pt x="323" y="60"/>
                  </a:cubicBezTo>
                  <a:lnTo>
                    <a:pt x="317" y="60"/>
                  </a:lnTo>
                  <a:close/>
                  <a:moveTo>
                    <a:pt x="338" y="60"/>
                  </a:moveTo>
                  <a:cubicBezTo>
                    <a:pt x="338" y="1"/>
                    <a:pt x="338" y="1"/>
                    <a:pt x="338" y="1"/>
                  </a:cubicBezTo>
                  <a:cubicBezTo>
                    <a:pt x="367" y="1"/>
                    <a:pt x="367" y="1"/>
                    <a:pt x="367" y="1"/>
                  </a:cubicBezTo>
                  <a:cubicBezTo>
                    <a:pt x="367" y="6"/>
                    <a:pt x="367" y="6"/>
                    <a:pt x="367" y="6"/>
                  </a:cubicBezTo>
                  <a:cubicBezTo>
                    <a:pt x="344" y="6"/>
                    <a:pt x="344" y="6"/>
                    <a:pt x="344" y="6"/>
                  </a:cubicBezTo>
                  <a:cubicBezTo>
                    <a:pt x="344" y="27"/>
                    <a:pt x="344" y="27"/>
                    <a:pt x="344" y="27"/>
                  </a:cubicBezTo>
                  <a:cubicBezTo>
                    <a:pt x="365" y="27"/>
                    <a:pt x="365" y="27"/>
                    <a:pt x="365" y="27"/>
                  </a:cubicBezTo>
                  <a:cubicBezTo>
                    <a:pt x="365" y="32"/>
                    <a:pt x="365" y="32"/>
                    <a:pt x="365" y="32"/>
                  </a:cubicBezTo>
                  <a:cubicBezTo>
                    <a:pt x="344" y="32"/>
                    <a:pt x="344" y="32"/>
                    <a:pt x="344" y="32"/>
                  </a:cubicBezTo>
                  <a:cubicBezTo>
                    <a:pt x="344" y="55"/>
                    <a:pt x="344" y="55"/>
                    <a:pt x="344" y="55"/>
                  </a:cubicBezTo>
                  <a:cubicBezTo>
                    <a:pt x="368" y="55"/>
                    <a:pt x="368" y="55"/>
                    <a:pt x="368" y="55"/>
                  </a:cubicBezTo>
                  <a:cubicBezTo>
                    <a:pt x="368" y="60"/>
                    <a:pt x="368" y="60"/>
                    <a:pt x="368" y="60"/>
                  </a:cubicBezTo>
                  <a:lnTo>
                    <a:pt x="338" y="60"/>
                  </a:lnTo>
                  <a:close/>
                  <a:moveTo>
                    <a:pt x="379" y="51"/>
                  </a:moveTo>
                  <a:cubicBezTo>
                    <a:pt x="380" y="52"/>
                    <a:pt x="381" y="53"/>
                    <a:pt x="382" y="53"/>
                  </a:cubicBezTo>
                  <a:cubicBezTo>
                    <a:pt x="383" y="54"/>
                    <a:pt x="384" y="54"/>
                    <a:pt x="386" y="55"/>
                  </a:cubicBezTo>
                  <a:cubicBezTo>
                    <a:pt x="387" y="55"/>
                    <a:pt x="388" y="56"/>
                    <a:pt x="389" y="56"/>
                  </a:cubicBezTo>
                  <a:cubicBezTo>
                    <a:pt x="391" y="56"/>
                    <a:pt x="392" y="56"/>
                    <a:pt x="393" y="56"/>
                  </a:cubicBezTo>
                  <a:cubicBezTo>
                    <a:pt x="397" y="56"/>
                    <a:pt x="401" y="55"/>
                    <a:pt x="403" y="53"/>
                  </a:cubicBezTo>
                  <a:cubicBezTo>
                    <a:pt x="405" y="52"/>
                    <a:pt x="406" y="49"/>
                    <a:pt x="406" y="46"/>
                  </a:cubicBezTo>
                  <a:cubicBezTo>
                    <a:pt x="406" y="44"/>
                    <a:pt x="406" y="43"/>
                    <a:pt x="406" y="42"/>
                  </a:cubicBezTo>
                  <a:cubicBezTo>
                    <a:pt x="405" y="41"/>
                    <a:pt x="404" y="40"/>
                    <a:pt x="403" y="39"/>
                  </a:cubicBezTo>
                  <a:cubicBezTo>
                    <a:pt x="402" y="38"/>
                    <a:pt x="401" y="37"/>
                    <a:pt x="399" y="35"/>
                  </a:cubicBezTo>
                  <a:cubicBezTo>
                    <a:pt x="397" y="34"/>
                    <a:pt x="395" y="33"/>
                    <a:pt x="393" y="32"/>
                  </a:cubicBezTo>
                  <a:cubicBezTo>
                    <a:pt x="390" y="31"/>
                    <a:pt x="388" y="29"/>
                    <a:pt x="386" y="28"/>
                  </a:cubicBezTo>
                  <a:cubicBezTo>
                    <a:pt x="385" y="27"/>
                    <a:pt x="383" y="26"/>
                    <a:pt x="382" y="24"/>
                  </a:cubicBezTo>
                  <a:cubicBezTo>
                    <a:pt x="381" y="23"/>
                    <a:pt x="380" y="22"/>
                    <a:pt x="380" y="20"/>
                  </a:cubicBezTo>
                  <a:cubicBezTo>
                    <a:pt x="379" y="19"/>
                    <a:pt x="379" y="17"/>
                    <a:pt x="379" y="15"/>
                  </a:cubicBezTo>
                  <a:cubicBezTo>
                    <a:pt x="379" y="13"/>
                    <a:pt x="379" y="11"/>
                    <a:pt x="380" y="9"/>
                  </a:cubicBezTo>
                  <a:cubicBezTo>
                    <a:pt x="381" y="7"/>
                    <a:pt x="383" y="5"/>
                    <a:pt x="384" y="4"/>
                  </a:cubicBezTo>
                  <a:cubicBezTo>
                    <a:pt x="386" y="3"/>
                    <a:pt x="388" y="1"/>
                    <a:pt x="391" y="1"/>
                  </a:cubicBezTo>
                  <a:cubicBezTo>
                    <a:pt x="393" y="0"/>
                    <a:pt x="395" y="0"/>
                    <a:pt x="398" y="0"/>
                  </a:cubicBezTo>
                  <a:cubicBezTo>
                    <a:pt x="403" y="0"/>
                    <a:pt x="407" y="0"/>
                    <a:pt x="410" y="2"/>
                  </a:cubicBezTo>
                  <a:cubicBezTo>
                    <a:pt x="410" y="8"/>
                    <a:pt x="410" y="8"/>
                    <a:pt x="410" y="8"/>
                  </a:cubicBezTo>
                  <a:cubicBezTo>
                    <a:pt x="406" y="6"/>
                    <a:pt x="402" y="5"/>
                    <a:pt x="397" y="5"/>
                  </a:cubicBezTo>
                  <a:cubicBezTo>
                    <a:pt x="396" y="5"/>
                    <a:pt x="394" y="5"/>
                    <a:pt x="392" y="5"/>
                  </a:cubicBezTo>
                  <a:cubicBezTo>
                    <a:pt x="391" y="6"/>
                    <a:pt x="389" y="6"/>
                    <a:pt x="388" y="7"/>
                  </a:cubicBezTo>
                  <a:cubicBezTo>
                    <a:pt x="387" y="8"/>
                    <a:pt x="386" y="9"/>
                    <a:pt x="386" y="10"/>
                  </a:cubicBezTo>
                  <a:cubicBezTo>
                    <a:pt x="385" y="12"/>
                    <a:pt x="384" y="13"/>
                    <a:pt x="384" y="15"/>
                  </a:cubicBezTo>
                  <a:cubicBezTo>
                    <a:pt x="384" y="16"/>
                    <a:pt x="385" y="17"/>
                    <a:pt x="385" y="19"/>
                  </a:cubicBezTo>
                  <a:cubicBezTo>
                    <a:pt x="386" y="20"/>
                    <a:pt x="386" y="21"/>
                    <a:pt x="387" y="22"/>
                  </a:cubicBezTo>
                  <a:cubicBezTo>
                    <a:pt x="388" y="23"/>
                    <a:pt x="390" y="24"/>
                    <a:pt x="391" y="25"/>
                  </a:cubicBezTo>
                  <a:cubicBezTo>
                    <a:pt x="393" y="26"/>
                    <a:pt x="395" y="27"/>
                    <a:pt x="397" y="28"/>
                  </a:cubicBezTo>
                  <a:cubicBezTo>
                    <a:pt x="400" y="29"/>
                    <a:pt x="402" y="31"/>
                    <a:pt x="404" y="32"/>
                  </a:cubicBezTo>
                  <a:cubicBezTo>
                    <a:pt x="406" y="33"/>
                    <a:pt x="407" y="35"/>
                    <a:pt x="408" y="36"/>
                  </a:cubicBezTo>
                  <a:cubicBezTo>
                    <a:pt x="410" y="37"/>
                    <a:pt x="411" y="39"/>
                    <a:pt x="411" y="40"/>
                  </a:cubicBezTo>
                  <a:cubicBezTo>
                    <a:pt x="412" y="42"/>
                    <a:pt x="412" y="43"/>
                    <a:pt x="412" y="45"/>
                  </a:cubicBezTo>
                  <a:cubicBezTo>
                    <a:pt x="412" y="48"/>
                    <a:pt x="412" y="50"/>
                    <a:pt x="411" y="52"/>
                  </a:cubicBezTo>
                  <a:cubicBezTo>
                    <a:pt x="410" y="54"/>
                    <a:pt x="408" y="56"/>
                    <a:pt x="407" y="57"/>
                  </a:cubicBezTo>
                  <a:cubicBezTo>
                    <a:pt x="405" y="58"/>
                    <a:pt x="403" y="59"/>
                    <a:pt x="400" y="60"/>
                  </a:cubicBezTo>
                  <a:cubicBezTo>
                    <a:pt x="398" y="61"/>
                    <a:pt x="395" y="61"/>
                    <a:pt x="393" y="61"/>
                  </a:cubicBezTo>
                  <a:cubicBezTo>
                    <a:pt x="392" y="61"/>
                    <a:pt x="390" y="61"/>
                    <a:pt x="389" y="61"/>
                  </a:cubicBezTo>
                  <a:cubicBezTo>
                    <a:pt x="388" y="61"/>
                    <a:pt x="387" y="60"/>
                    <a:pt x="385" y="60"/>
                  </a:cubicBezTo>
                  <a:cubicBezTo>
                    <a:pt x="384" y="60"/>
                    <a:pt x="383" y="59"/>
                    <a:pt x="381" y="59"/>
                  </a:cubicBezTo>
                  <a:cubicBezTo>
                    <a:pt x="380" y="59"/>
                    <a:pt x="379" y="58"/>
                    <a:pt x="379" y="58"/>
                  </a:cubicBezTo>
                  <a:lnTo>
                    <a:pt x="379" y="51"/>
                  </a:lnTo>
                  <a:close/>
                  <a:moveTo>
                    <a:pt x="464" y="58"/>
                  </a:moveTo>
                  <a:cubicBezTo>
                    <a:pt x="460" y="60"/>
                    <a:pt x="454" y="61"/>
                    <a:pt x="449" y="61"/>
                  </a:cubicBezTo>
                  <a:cubicBezTo>
                    <a:pt x="444" y="61"/>
                    <a:pt x="441" y="60"/>
                    <a:pt x="437" y="59"/>
                  </a:cubicBezTo>
                  <a:cubicBezTo>
                    <a:pt x="434" y="57"/>
                    <a:pt x="431" y="55"/>
                    <a:pt x="428" y="53"/>
                  </a:cubicBezTo>
                  <a:cubicBezTo>
                    <a:pt x="426" y="50"/>
                    <a:pt x="424" y="47"/>
                    <a:pt x="423" y="43"/>
                  </a:cubicBezTo>
                  <a:cubicBezTo>
                    <a:pt x="422" y="40"/>
                    <a:pt x="421" y="36"/>
                    <a:pt x="421" y="32"/>
                  </a:cubicBezTo>
                  <a:cubicBezTo>
                    <a:pt x="421" y="27"/>
                    <a:pt x="422" y="23"/>
                    <a:pt x="423" y="19"/>
                  </a:cubicBezTo>
                  <a:cubicBezTo>
                    <a:pt x="424" y="15"/>
                    <a:pt x="426" y="12"/>
                    <a:pt x="429" y="9"/>
                  </a:cubicBezTo>
                  <a:cubicBezTo>
                    <a:pt x="432" y="6"/>
                    <a:pt x="435" y="4"/>
                    <a:pt x="438" y="2"/>
                  </a:cubicBezTo>
                  <a:cubicBezTo>
                    <a:pt x="442" y="1"/>
                    <a:pt x="446" y="0"/>
                    <a:pt x="451" y="0"/>
                  </a:cubicBezTo>
                  <a:cubicBezTo>
                    <a:pt x="456" y="0"/>
                    <a:pt x="460" y="0"/>
                    <a:pt x="464" y="2"/>
                  </a:cubicBezTo>
                  <a:cubicBezTo>
                    <a:pt x="464" y="8"/>
                    <a:pt x="464" y="8"/>
                    <a:pt x="464" y="8"/>
                  </a:cubicBezTo>
                  <a:cubicBezTo>
                    <a:pt x="460" y="6"/>
                    <a:pt x="455" y="5"/>
                    <a:pt x="451" y="5"/>
                  </a:cubicBezTo>
                  <a:cubicBezTo>
                    <a:pt x="447" y="5"/>
                    <a:pt x="443" y="5"/>
                    <a:pt x="440" y="7"/>
                  </a:cubicBezTo>
                  <a:cubicBezTo>
                    <a:pt x="437" y="8"/>
                    <a:pt x="435" y="10"/>
                    <a:pt x="433" y="12"/>
                  </a:cubicBezTo>
                  <a:cubicBezTo>
                    <a:pt x="431" y="15"/>
                    <a:pt x="429" y="17"/>
                    <a:pt x="428" y="21"/>
                  </a:cubicBezTo>
                  <a:cubicBezTo>
                    <a:pt x="427" y="24"/>
                    <a:pt x="427" y="27"/>
                    <a:pt x="427" y="31"/>
                  </a:cubicBezTo>
                  <a:cubicBezTo>
                    <a:pt x="427" y="35"/>
                    <a:pt x="427" y="38"/>
                    <a:pt x="428" y="41"/>
                  </a:cubicBezTo>
                  <a:cubicBezTo>
                    <a:pt x="429" y="44"/>
                    <a:pt x="430" y="46"/>
                    <a:pt x="432" y="49"/>
                  </a:cubicBezTo>
                  <a:cubicBezTo>
                    <a:pt x="434" y="51"/>
                    <a:pt x="437" y="53"/>
                    <a:pt x="439" y="54"/>
                  </a:cubicBezTo>
                  <a:cubicBezTo>
                    <a:pt x="442" y="55"/>
                    <a:pt x="445" y="56"/>
                    <a:pt x="449" y="56"/>
                  </a:cubicBezTo>
                  <a:cubicBezTo>
                    <a:pt x="455" y="56"/>
                    <a:pt x="460" y="55"/>
                    <a:pt x="464" y="52"/>
                  </a:cubicBezTo>
                  <a:lnTo>
                    <a:pt x="464" y="58"/>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7" name="Freeform 240">
              <a:extLst>
                <a:ext uri="{FF2B5EF4-FFF2-40B4-BE49-F238E27FC236}">
                  <a16:creationId xmlns:a16="http://schemas.microsoft.com/office/drawing/2014/main" id="{5B4C4E5A-1F18-9D44-446A-BAC1D36BFC36}"/>
                </a:ext>
              </a:extLst>
            </p:cNvPr>
            <p:cNvSpPr>
              <a:spLocks noEditPoints="1"/>
            </p:cNvSpPr>
            <p:nvPr/>
          </p:nvSpPr>
          <p:spPr bwMode="auto">
            <a:xfrm>
              <a:off x="3359594" y="5677656"/>
              <a:ext cx="783328" cy="326687"/>
            </a:xfrm>
            <a:custGeom>
              <a:avLst/>
              <a:gdLst>
                <a:gd name="T0" fmla="*/ 336 w 367"/>
                <a:gd name="T1" fmla="*/ 11 h 153"/>
                <a:gd name="T2" fmla="*/ 285 w 367"/>
                <a:gd name="T3" fmla="*/ 48 h 153"/>
                <a:gd name="T4" fmla="*/ 274 w 367"/>
                <a:gd name="T5" fmla="*/ 40 h 153"/>
                <a:gd name="T6" fmla="*/ 241 w 367"/>
                <a:gd name="T7" fmla="*/ 118 h 153"/>
                <a:gd name="T8" fmla="*/ 264 w 367"/>
                <a:gd name="T9" fmla="*/ 49 h 153"/>
                <a:gd name="T10" fmla="*/ 290 w 367"/>
                <a:gd name="T11" fmla="*/ 118 h 153"/>
                <a:gd name="T12" fmla="*/ 324 w 367"/>
                <a:gd name="T13" fmla="*/ 103 h 153"/>
                <a:gd name="T14" fmla="*/ 234 w 367"/>
                <a:gd name="T15" fmla="*/ 153 h 153"/>
                <a:gd name="T16" fmla="*/ 312 w 367"/>
                <a:gd name="T17" fmla="*/ 135 h 153"/>
                <a:gd name="T18" fmla="*/ 299 w 367"/>
                <a:gd name="T19" fmla="*/ 36 h 153"/>
                <a:gd name="T20" fmla="*/ 345 w 367"/>
                <a:gd name="T21" fmla="*/ 118 h 153"/>
                <a:gd name="T22" fmla="*/ 7 w 367"/>
                <a:gd name="T23" fmla="*/ 38 h 153"/>
                <a:gd name="T24" fmla="*/ 21 w 367"/>
                <a:gd name="T25" fmla="*/ 118 h 153"/>
                <a:gd name="T26" fmla="*/ 38 w 367"/>
                <a:gd name="T27" fmla="*/ 49 h 153"/>
                <a:gd name="T28" fmla="*/ 51 w 367"/>
                <a:gd name="T29" fmla="*/ 118 h 153"/>
                <a:gd name="T30" fmla="*/ 59 w 367"/>
                <a:gd name="T31" fmla="*/ 78 h 153"/>
                <a:gd name="T32" fmla="*/ 0 w 367"/>
                <a:gd name="T33" fmla="*/ 153 h 153"/>
                <a:gd name="T34" fmla="*/ 53 w 367"/>
                <a:gd name="T35" fmla="*/ 139 h 153"/>
                <a:gd name="T36" fmla="*/ 51 w 367"/>
                <a:gd name="T37" fmla="*/ 70 h 153"/>
                <a:gd name="T38" fmla="*/ 69 w 367"/>
                <a:gd name="T39" fmla="*/ 49 h 153"/>
                <a:gd name="T40" fmla="*/ 7 w 367"/>
                <a:gd name="T41" fmla="*/ 38 h 153"/>
                <a:gd name="T42" fmla="*/ 153 w 367"/>
                <a:gd name="T43" fmla="*/ 39 h 153"/>
                <a:gd name="T44" fmla="*/ 113 w 367"/>
                <a:gd name="T45" fmla="*/ 118 h 153"/>
                <a:gd name="T46" fmla="*/ 161 w 367"/>
                <a:gd name="T47" fmla="*/ 54 h 153"/>
                <a:gd name="T48" fmla="*/ 166 w 367"/>
                <a:gd name="T49" fmla="*/ 118 h 153"/>
                <a:gd name="T50" fmla="*/ 179 w 367"/>
                <a:gd name="T51" fmla="*/ 54 h 153"/>
                <a:gd name="T52" fmla="*/ 203 w 367"/>
                <a:gd name="T53" fmla="*/ 118 h 153"/>
                <a:gd name="T54" fmla="*/ 217 w 367"/>
                <a:gd name="T55" fmla="*/ 49 h 153"/>
                <a:gd name="T56" fmla="*/ 231 w 367"/>
                <a:gd name="T57" fmla="*/ 38 h 153"/>
                <a:gd name="T58" fmla="*/ 115 w 367"/>
                <a:gd name="T59" fmla="*/ 80 h 153"/>
                <a:gd name="T60" fmla="*/ 115 w 367"/>
                <a:gd name="T61" fmla="*/ 106 h 153"/>
                <a:gd name="T62" fmla="*/ 115 w 367"/>
                <a:gd name="T63" fmla="*/ 80 h 153"/>
                <a:gd name="T64" fmla="*/ 169 w 367"/>
                <a:gd name="T65" fmla="*/ 62 h 153"/>
                <a:gd name="T66" fmla="*/ 161 w 367"/>
                <a:gd name="T67" fmla="*/ 20 h 153"/>
                <a:gd name="T68" fmla="*/ 183 w 367"/>
                <a:gd name="T69" fmla="*/ 20 h 153"/>
                <a:gd name="T70" fmla="*/ 161 w 367"/>
                <a:gd name="T71" fmla="*/ 2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153">
                  <a:moveTo>
                    <a:pt x="358" y="118"/>
                  </a:moveTo>
                  <a:cubicBezTo>
                    <a:pt x="359" y="74"/>
                    <a:pt x="367" y="24"/>
                    <a:pt x="336" y="11"/>
                  </a:cubicBezTo>
                  <a:cubicBezTo>
                    <a:pt x="311" y="0"/>
                    <a:pt x="270" y="17"/>
                    <a:pt x="289" y="44"/>
                  </a:cubicBezTo>
                  <a:cubicBezTo>
                    <a:pt x="288" y="45"/>
                    <a:pt x="287" y="47"/>
                    <a:pt x="285" y="48"/>
                  </a:cubicBezTo>
                  <a:cubicBezTo>
                    <a:pt x="285" y="48"/>
                    <a:pt x="285" y="49"/>
                    <a:pt x="285" y="49"/>
                  </a:cubicBezTo>
                  <a:cubicBezTo>
                    <a:pt x="282" y="46"/>
                    <a:pt x="279" y="42"/>
                    <a:pt x="274" y="40"/>
                  </a:cubicBezTo>
                  <a:cubicBezTo>
                    <a:pt x="270" y="38"/>
                    <a:pt x="262" y="38"/>
                    <a:pt x="257" y="40"/>
                  </a:cubicBezTo>
                  <a:cubicBezTo>
                    <a:pt x="233" y="48"/>
                    <a:pt x="240" y="87"/>
                    <a:pt x="241" y="118"/>
                  </a:cubicBezTo>
                  <a:cubicBezTo>
                    <a:pt x="245" y="118"/>
                    <a:pt x="250" y="118"/>
                    <a:pt x="254" y="118"/>
                  </a:cubicBezTo>
                  <a:cubicBezTo>
                    <a:pt x="254" y="99"/>
                    <a:pt x="249" y="52"/>
                    <a:pt x="264" y="49"/>
                  </a:cubicBezTo>
                  <a:cubicBezTo>
                    <a:pt x="283" y="46"/>
                    <a:pt x="277" y="99"/>
                    <a:pt x="277" y="118"/>
                  </a:cubicBezTo>
                  <a:cubicBezTo>
                    <a:pt x="281" y="118"/>
                    <a:pt x="286" y="118"/>
                    <a:pt x="290" y="118"/>
                  </a:cubicBezTo>
                  <a:cubicBezTo>
                    <a:pt x="289" y="94"/>
                    <a:pt x="284" y="55"/>
                    <a:pt x="303" y="50"/>
                  </a:cubicBezTo>
                  <a:cubicBezTo>
                    <a:pt x="328" y="43"/>
                    <a:pt x="329" y="83"/>
                    <a:pt x="324" y="103"/>
                  </a:cubicBezTo>
                  <a:cubicBezTo>
                    <a:pt x="320" y="115"/>
                    <a:pt x="314" y="125"/>
                    <a:pt x="301" y="127"/>
                  </a:cubicBezTo>
                  <a:cubicBezTo>
                    <a:pt x="271" y="134"/>
                    <a:pt x="234" y="116"/>
                    <a:pt x="234" y="153"/>
                  </a:cubicBezTo>
                  <a:cubicBezTo>
                    <a:pt x="238" y="153"/>
                    <a:pt x="243" y="153"/>
                    <a:pt x="247" y="153"/>
                  </a:cubicBezTo>
                  <a:cubicBezTo>
                    <a:pt x="247" y="130"/>
                    <a:pt x="294" y="143"/>
                    <a:pt x="312" y="135"/>
                  </a:cubicBezTo>
                  <a:cubicBezTo>
                    <a:pt x="335" y="125"/>
                    <a:pt x="350" y="74"/>
                    <a:pt x="330" y="47"/>
                  </a:cubicBezTo>
                  <a:cubicBezTo>
                    <a:pt x="322" y="37"/>
                    <a:pt x="309" y="42"/>
                    <a:pt x="299" y="36"/>
                  </a:cubicBezTo>
                  <a:cubicBezTo>
                    <a:pt x="293" y="14"/>
                    <a:pt x="330" y="15"/>
                    <a:pt x="338" y="26"/>
                  </a:cubicBezTo>
                  <a:cubicBezTo>
                    <a:pt x="350" y="40"/>
                    <a:pt x="346" y="92"/>
                    <a:pt x="345" y="118"/>
                  </a:cubicBezTo>
                  <a:cubicBezTo>
                    <a:pt x="350" y="118"/>
                    <a:pt x="354" y="118"/>
                    <a:pt x="358" y="118"/>
                  </a:cubicBezTo>
                  <a:close/>
                  <a:moveTo>
                    <a:pt x="7" y="38"/>
                  </a:moveTo>
                  <a:cubicBezTo>
                    <a:pt x="7" y="65"/>
                    <a:pt x="7" y="91"/>
                    <a:pt x="7" y="118"/>
                  </a:cubicBezTo>
                  <a:cubicBezTo>
                    <a:pt x="12" y="118"/>
                    <a:pt x="16" y="118"/>
                    <a:pt x="21" y="118"/>
                  </a:cubicBezTo>
                  <a:cubicBezTo>
                    <a:pt x="21" y="95"/>
                    <a:pt x="21" y="72"/>
                    <a:pt x="21" y="49"/>
                  </a:cubicBezTo>
                  <a:cubicBezTo>
                    <a:pt x="27" y="49"/>
                    <a:pt x="32" y="49"/>
                    <a:pt x="38" y="49"/>
                  </a:cubicBezTo>
                  <a:cubicBezTo>
                    <a:pt x="38" y="72"/>
                    <a:pt x="38" y="95"/>
                    <a:pt x="38" y="118"/>
                  </a:cubicBezTo>
                  <a:cubicBezTo>
                    <a:pt x="43" y="118"/>
                    <a:pt x="47" y="118"/>
                    <a:pt x="51" y="118"/>
                  </a:cubicBezTo>
                  <a:cubicBezTo>
                    <a:pt x="51" y="103"/>
                    <a:pt x="49" y="84"/>
                    <a:pt x="57" y="78"/>
                  </a:cubicBezTo>
                  <a:cubicBezTo>
                    <a:pt x="58" y="78"/>
                    <a:pt x="59" y="78"/>
                    <a:pt x="59" y="78"/>
                  </a:cubicBezTo>
                  <a:cubicBezTo>
                    <a:pt x="75" y="79"/>
                    <a:pt x="72" y="109"/>
                    <a:pt x="66" y="119"/>
                  </a:cubicBezTo>
                  <a:cubicBezTo>
                    <a:pt x="51" y="142"/>
                    <a:pt x="1" y="110"/>
                    <a:pt x="0" y="153"/>
                  </a:cubicBezTo>
                  <a:cubicBezTo>
                    <a:pt x="5" y="153"/>
                    <a:pt x="9" y="153"/>
                    <a:pt x="14" y="153"/>
                  </a:cubicBezTo>
                  <a:cubicBezTo>
                    <a:pt x="14" y="132"/>
                    <a:pt x="36" y="142"/>
                    <a:pt x="53" y="139"/>
                  </a:cubicBezTo>
                  <a:cubicBezTo>
                    <a:pt x="67" y="136"/>
                    <a:pt x="76" y="126"/>
                    <a:pt x="81" y="115"/>
                  </a:cubicBezTo>
                  <a:cubicBezTo>
                    <a:pt x="90" y="92"/>
                    <a:pt x="78" y="54"/>
                    <a:pt x="51" y="70"/>
                  </a:cubicBezTo>
                  <a:cubicBezTo>
                    <a:pt x="51" y="63"/>
                    <a:pt x="51" y="56"/>
                    <a:pt x="51" y="49"/>
                  </a:cubicBezTo>
                  <a:cubicBezTo>
                    <a:pt x="57" y="49"/>
                    <a:pt x="63" y="49"/>
                    <a:pt x="69" y="49"/>
                  </a:cubicBezTo>
                  <a:cubicBezTo>
                    <a:pt x="69" y="45"/>
                    <a:pt x="69" y="42"/>
                    <a:pt x="69" y="38"/>
                  </a:cubicBezTo>
                  <a:cubicBezTo>
                    <a:pt x="48" y="38"/>
                    <a:pt x="28" y="38"/>
                    <a:pt x="7" y="38"/>
                  </a:cubicBezTo>
                  <a:close/>
                  <a:moveTo>
                    <a:pt x="171" y="46"/>
                  </a:moveTo>
                  <a:cubicBezTo>
                    <a:pt x="165" y="44"/>
                    <a:pt x="159" y="41"/>
                    <a:pt x="153" y="39"/>
                  </a:cubicBezTo>
                  <a:cubicBezTo>
                    <a:pt x="131" y="33"/>
                    <a:pt x="111" y="45"/>
                    <a:pt x="103" y="58"/>
                  </a:cubicBezTo>
                  <a:cubicBezTo>
                    <a:pt x="92" y="75"/>
                    <a:pt x="90" y="113"/>
                    <a:pt x="113" y="118"/>
                  </a:cubicBezTo>
                  <a:cubicBezTo>
                    <a:pt x="147" y="125"/>
                    <a:pt x="144" y="59"/>
                    <a:pt x="111" y="71"/>
                  </a:cubicBezTo>
                  <a:cubicBezTo>
                    <a:pt x="116" y="49"/>
                    <a:pt x="140" y="47"/>
                    <a:pt x="161" y="54"/>
                  </a:cubicBezTo>
                  <a:cubicBezTo>
                    <a:pt x="158" y="58"/>
                    <a:pt x="155" y="63"/>
                    <a:pt x="152" y="67"/>
                  </a:cubicBezTo>
                  <a:cubicBezTo>
                    <a:pt x="145" y="86"/>
                    <a:pt x="148" y="113"/>
                    <a:pt x="166" y="118"/>
                  </a:cubicBezTo>
                  <a:cubicBezTo>
                    <a:pt x="186" y="123"/>
                    <a:pt x="194" y="95"/>
                    <a:pt x="191" y="78"/>
                  </a:cubicBezTo>
                  <a:cubicBezTo>
                    <a:pt x="189" y="68"/>
                    <a:pt x="185" y="61"/>
                    <a:pt x="179" y="54"/>
                  </a:cubicBezTo>
                  <a:cubicBezTo>
                    <a:pt x="185" y="50"/>
                    <a:pt x="195" y="49"/>
                    <a:pt x="203" y="49"/>
                  </a:cubicBezTo>
                  <a:cubicBezTo>
                    <a:pt x="203" y="118"/>
                    <a:pt x="203" y="118"/>
                    <a:pt x="203" y="118"/>
                  </a:cubicBezTo>
                  <a:cubicBezTo>
                    <a:pt x="217" y="118"/>
                    <a:pt x="217" y="118"/>
                    <a:pt x="217" y="118"/>
                  </a:cubicBezTo>
                  <a:cubicBezTo>
                    <a:pt x="217" y="49"/>
                    <a:pt x="217" y="49"/>
                    <a:pt x="217" y="49"/>
                  </a:cubicBezTo>
                  <a:cubicBezTo>
                    <a:pt x="231" y="49"/>
                    <a:pt x="231" y="49"/>
                    <a:pt x="231" y="49"/>
                  </a:cubicBezTo>
                  <a:cubicBezTo>
                    <a:pt x="231" y="38"/>
                    <a:pt x="231" y="38"/>
                    <a:pt x="231" y="38"/>
                  </a:cubicBezTo>
                  <a:cubicBezTo>
                    <a:pt x="209" y="38"/>
                    <a:pt x="183" y="36"/>
                    <a:pt x="171" y="46"/>
                  </a:cubicBezTo>
                  <a:close/>
                  <a:moveTo>
                    <a:pt x="115" y="80"/>
                  </a:moveTo>
                  <a:cubicBezTo>
                    <a:pt x="118" y="80"/>
                    <a:pt x="118" y="81"/>
                    <a:pt x="120" y="82"/>
                  </a:cubicBezTo>
                  <a:cubicBezTo>
                    <a:pt x="127" y="86"/>
                    <a:pt x="126" y="109"/>
                    <a:pt x="115" y="106"/>
                  </a:cubicBezTo>
                  <a:cubicBezTo>
                    <a:pt x="110" y="104"/>
                    <a:pt x="105" y="89"/>
                    <a:pt x="111" y="83"/>
                  </a:cubicBezTo>
                  <a:cubicBezTo>
                    <a:pt x="112" y="82"/>
                    <a:pt x="113" y="81"/>
                    <a:pt x="115" y="80"/>
                  </a:cubicBezTo>
                  <a:close/>
                  <a:moveTo>
                    <a:pt x="169" y="107"/>
                  </a:moveTo>
                  <a:cubicBezTo>
                    <a:pt x="156" y="100"/>
                    <a:pt x="163" y="71"/>
                    <a:pt x="169" y="62"/>
                  </a:cubicBezTo>
                  <a:cubicBezTo>
                    <a:pt x="179" y="67"/>
                    <a:pt x="183" y="104"/>
                    <a:pt x="169" y="107"/>
                  </a:cubicBezTo>
                  <a:close/>
                  <a:moveTo>
                    <a:pt x="161" y="20"/>
                  </a:moveTo>
                  <a:cubicBezTo>
                    <a:pt x="161" y="26"/>
                    <a:pt x="166" y="31"/>
                    <a:pt x="172" y="31"/>
                  </a:cubicBezTo>
                  <a:cubicBezTo>
                    <a:pt x="178" y="31"/>
                    <a:pt x="183" y="26"/>
                    <a:pt x="183" y="20"/>
                  </a:cubicBezTo>
                  <a:cubicBezTo>
                    <a:pt x="183" y="14"/>
                    <a:pt x="178" y="9"/>
                    <a:pt x="172" y="9"/>
                  </a:cubicBezTo>
                  <a:cubicBezTo>
                    <a:pt x="166" y="9"/>
                    <a:pt x="161" y="14"/>
                    <a:pt x="161" y="20"/>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38" name="Freeform 5">
              <a:extLst>
                <a:ext uri="{FF2B5EF4-FFF2-40B4-BE49-F238E27FC236}">
                  <a16:creationId xmlns:a16="http://schemas.microsoft.com/office/drawing/2014/main" id="{46068666-AD21-0E0F-AD71-4A18B46512E0}"/>
                </a:ext>
              </a:extLst>
            </p:cNvPr>
            <p:cNvSpPr>
              <a:spLocks noEditPoints="1"/>
            </p:cNvSpPr>
            <p:nvPr/>
          </p:nvSpPr>
          <p:spPr bwMode="auto">
            <a:xfrm>
              <a:off x="466073" y="5689931"/>
              <a:ext cx="798847" cy="244224"/>
            </a:xfrm>
            <a:custGeom>
              <a:avLst/>
              <a:gdLst>
                <a:gd name="T0" fmla="*/ 199 w 211"/>
                <a:gd name="T1" fmla="*/ 62 h 63"/>
                <a:gd name="T2" fmla="*/ 198 w 211"/>
                <a:gd name="T3" fmla="*/ 19 h 63"/>
                <a:gd name="T4" fmla="*/ 191 w 211"/>
                <a:gd name="T5" fmla="*/ 11 h 63"/>
                <a:gd name="T6" fmla="*/ 171 w 211"/>
                <a:gd name="T7" fmla="*/ 10 h 63"/>
                <a:gd name="T8" fmla="*/ 170 w 211"/>
                <a:gd name="T9" fmla="*/ 50 h 63"/>
                <a:gd name="T10" fmla="*/ 162 w 211"/>
                <a:gd name="T11" fmla="*/ 62 h 63"/>
                <a:gd name="T12" fmla="*/ 150 w 211"/>
                <a:gd name="T13" fmla="*/ 63 h 63"/>
                <a:gd name="T14" fmla="*/ 148 w 211"/>
                <a:gd name="T15" fmla="*/ 53 h 63"/>
                <a:gd name="T16" fmla="*/ 151 w 211"/>
                <a:gd name="T17" fmla="*/ 54 h 63"/>
                <a:gd name="T18" fmla="*/ 157 w 211"/>
                <a:gd name="T19" fmla="*/ 50 h 63"/>
                <a:gd name="T20" fmla="*/ 158 w 211"/>
                <a:gd name="T21" fmla="*/ 41 h 63"/>
                <a:gd name="T22" fmla="*/ 151 w 211"/>
                <a:gd name="T23" fmla="*/ 13 h 63"/>
                <a:gd name="T24" fmla="*/ 160 w 211"/>
                <a:gd name="T25" fmla="*/ 1 h 63"/>
                <a:gd name="T26" fmla="*/ 176 w 211"/>
                <a:gd name="T27" fmla="*/ 0 h 63"/>
                <a:gd name="T28" fmla="*/ 195 w 211"/>
                <a:gd name="T29" fmla="*/ 2 h 63"/>
                <a:gd name="T30" fmla="*/ 209 w 211"/>
                <a:gd name="T31" fmla="*/ 14 h 63"/>
                <a:gd name="T32" fmla="*/ 211 w 211"/>
                <a:gd name="T33" fmla="*/ 62 h 63"/>
                <a:gd name="T34" fmla="*/ 123 w 211"/>
                <a:gd name="T35" fmla="*/ 62 h 63"/>
                <a:gd name="T36" fmla="*/ 135 w 211"/>
                <a:gd name="T37" fmla="*/ 1 h 63"/>
                <a:gd name="T38" fmla="*/ 88 w 211"/>
                <a:gd name="T39" fmla="*/ 62 h 63"/>
                <a:gd name="T40" fmla="*/ 88 w 211"/>
                <a:gd name="T41" fmla="*/ 16 h 63"/>
                <a:gd name="T42" fmla="*/ 87 w 211"/>
                <a:gd name="T43" fmla="*/ 11 h 63"/>
                <a:gd name="T44" fmla="*/ 60 w 211"/>
                <a:gd name="T45" fmla="*/ 11 h 63"/>
                <a:gd name="T46" fmla="*/ 110 w 211"/>
                <a:gd name="T47" fmla="*/ 1 h 63"/>
                <a:gd name="T48" fmla="*/ 107 w 211"/>
                <a:gd name="T49" fmla="*/ 11 h 63"/>
                <a:gd name="T50" fmla="*/ 101 w 211"/>
                <a:gd name="T51" fmla="*/ 14 h 63"/>
                <a:gd name="T52" fmla="*/ 100 w 211"/>
                <a:gd name="T53" fmla="*/ 22 h 63"/>
                <a:gd name="T54" fmla="*/ 88 w 211"/>
                <a:gd name="T55" fmla="*/ 62 h 63"/>
                <a:gd name="T56" fmla="*/ 42 w 211"/>
                <a:gd name="T57" fmla="*/ 62 h 63"/>
                <a:gd name="T58" fmla="*/ 38 w 211"/>
                <a:gd name="T59" fmla="*/ 14 h 63"/>
                <a:gd name="T60" fmla="*/ 19 w 211"/>
                <a:gd name="T61" fmla="*/ 10 h 63"/>
                <a:gd name="T62" fmla="*/ 7 w 211"/>
                <a:gd name="T63" fmla="*/ 12 h 63"/>
                <a:gd name="T64" fmla="*/ 1 w 211"/>
                <a:gd name="T65" fmla="*/ 3 h 63"/>
                <a:gd name="T66" fmla="*/ 27 w 211"/>
                <a:gd name="T67" fmla="*/ 0 h 63"/>
                <a:gd name="T68" fmla="*/ 46 w 211"/>
                <a:gd name="T69" fmla="*/ 6 h 63"/>
                <a:gd name="T70" fmla="*/ 54 w 211"/>
                <a:gd name="T71" fmla="*/ 25 h 63"/>
                <a:gd name="T72" fmla="*/ 13 w 211"/>
                <a:gd name="T73" fmla="*/ 62 h 63"/>
                <a:gd name="T74" fmla="*/ 1 w 211"/>
                <a:gd name="T75" fmla="*/ 27 h 63"/>
                <a:gd name="T76" fmla="*/ 13 w 211"/>
                <a:gd name="T7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1" h="63">
                  <a:moveTo>
                    <a:pt x="211" y="62"/>
                  </a:moveTo>
                  <a:cubicBezTo>
                    <a:pt x="199" y="62"/>
                    <a:pt x="199" y="62"/>
                    <a:pt x="199" y="62"/>
                  </a:cubicBezTo>
                  <a:cubicBezTo>
                    <a:pt x="199" y="25"/>
                    <a:pt x="199" y="25"/>
                    <a:pt x="199" y="25"/>
                  </a:cubicBezTo>
                  <a:cubicBezTo>
                    <a:pt x="199" y="23"/>
                    <a:pt x="199" y="20"/>
                    <a:pt x="198" y="19"/>
                  </a:cubicBezTo>
                  <a:cubicBezTo>
                    <a:pt x="198" y="17"/>
                    <a:pt x="197" y="15"/>
                    <a:pt x="196" y="14"/>
                  </a:cubicBezTo>
                  <a:cubicBezTo>
                    <a:pt x="194" y="12"/>
                    <a:pt x="193" y="11"/>
                    <a:pt x="191" y="11"/>
                  </a:cubicBezTo>
                  <a:cubicBezTo>
                    <a:pt x="189" y="10"/>
                    <a:pt x="186" y="10"/>
                    <a:pt x="183" y="10"/>
                  </a:cubicBezTo>
                  <a:cubicBezTo>
                    <a:pt x="179" y="10"/>
                    <a:pt x="175" y="10"/>
                    <a:pt x="171" y="10"/>
                  </a:cubicBezTo>
                  <a:cubicBezTo>
                    <a:pt x="171" y="41"/>
                    <a:pt x="171" y="41"/>
                    <a:pt x="171" y="41"/>
                  </a:cubicBezTo>
                  <a:cubicBezTo>
                    <a:pt x="171" y="44"/>
                    <a:pt x="170" y="47"/>
                    <a:pt x="170" y="50"/>
                  </a:cubicBezTo>
                  <a:cubicBezTo>
                    <a:pt x="169" y="53"/>
                    <a:pt x="168" y="55"/>
                    <a:pt x="167" y="57"/>
                  </a:cubicBezTo>
                  <a:cubicBezTo>
                    <a:pt x="166" y="59"/>
                    <a:pt x="164" y="61"/>
                    <a:pt x="162" y="62"/>
                  </a:cubicBezTo>
                  <a:cubicBezTo>
                    <a:pt x="160" y="63"/>
                    <a:pt x="157" y="63"/>
                    <a:pt x="154" y="63"/>
                  </a:cubicBezTo>
                  <a:cubicBezTo>
                    <a:pt x="152" y="63"/>
                    <a:pt x="151" y="63"/>
                    <a:pt x="150" y="63"/>
                  </a:cubicBezTo>
                  <a:cubicBezTo>
                    <a:pt x="148" y="63"/>
                    <a:pt x="147" y="63"/>
                    <a:pt x="146" y="62"/>
                  </a:cubicBezTo>
                  <a:cubicBezTo>
                    <a:pt x="148" y="53"/>
                    <a:pt x="148" y="53"/>
                    <a:pt x="148" y="53"/>
                  </a:cubicBezTo>
                  <a:cubicBezTo>
                    <a:pt x="148" y="53"/>
                    <a:pt x="149" y="54"/>
                    <a:pt x="149" y="54"/>
                  </a:cubicBezTo>
                  <a:cubicBezTo>
                    <a:pt x="150" y="54"/>
                    <a:pt x="151" y="54"/>
                    <a:pt x="151" y="54"/>
                  </a:cubicBezTo>
                  <a:cubicBezTo>
                    <a:pt x="153" y="54"/>
                    <a:pt x="154" y="53"/>
                    <a:pt x="155" y="53"/>
                  </a:cubicBezTo>
                  <a:cubicBezTo>
                    <a:pt x="156" y="52"/>
                    <a:pt x="157" y="51"/>
                    <a:pt x="157" y="50"/>
                  </a:cubicBezTo>
                  <a:cubicBezTo>
                    <a:pt x="158" y="49"/>
                    <a:pt x="158" y="47"/>
                    <a:pt x="158" y="46"/>
                  </a:cubicBezTo>
                  <a:cubicBezTo>
                    <a:pt x="158" y="44"/>
                    <a:pt x="158" y="43"/>
                    <a:pt x="158" y="41"/>
                  </a:cubicBezTo>
                  <a:cubicBezTo>
                    <a:pt x="158" y="12"/>
                    <a:pt x="158" y="12"/>
                    <a:pt x="158" y="12"/>
                  </a:cubicBezTo>
                  <a:cubicBezTo>
                    <a:pt x="151" y="13"/>
                    <a:pt x="151" y="13"/>
                    <a:pt x="151" y="13"/>
                  </a:cubicBezTo>
                  <a:cubicBezTo>
                    <a:pt x="152" y="2"/>
                    <a:pt x="152" y="2"/>
                    <a:pt x="152" y="2"/>
                  </a:cubicBezTo>
                  <a:cubicBezTo>
                    <a:pt x="155" y="2"/>
                    <a:pt x="157" y="2"/>
                    <a:pt x="160" y="1"/>
                  </a:cubicBezTo>
                  <a:cubicBezTo>
                    <a:pt x="162" y="1"/>
                    <a:pt x="165" y="1"/>
                    <a:pt x="168" y="1"/>
                  </a:cubicBezTo>
                  <a:cubicBezTo>
                    <a:pt x="171" y="0"/>
                    <a:pt x="173" y="0"/>
                    <a:pt x="176" y="0"/>
                  </a:cubicBezTo>
                  <a:cubicBezTo>
                    <a:pt x="179" y="0"/>
                    <a:pt x="181" y="0"/>
                    <a:pt x="184" y="0"/>
                  </a:cubicBezTo>
                  <a:cubicBezTo>
                    <a:pt x="188" y="0"/>
                    <a:pt x="192" y="1"/>
                    <a:pt x="195" y="2"/>
                  </a:cubicBezTo>
                  <a:cubicBezTo>
                    <a:pt x="198" y="2"/>
                    <a:pt x="201" y="4"/>
                    <a:pt x="204" y="6"/>
                  </a:cubicBezTo>
                  <a:cubicBezTo>
                    <a:pt x="206" y="8"/>
                    <a:pt x="208" y="10"/>
                    <a:pt x="209" y="14"/>
                  </a:cubicBezTo>
                  <a:cubicBezTo>
                    <a:pt x="211" y="17"/>
                    <a:pt x="211" y="21"/>
                    <a:pt x="211" y="25"/>
                  </a:cubicBezTo>
                  <a:lnTo>
                    <a:pt x="211" y="62"/>
                  </a:lnTo>
                  <a:close/>
                  <a:moveTo>
                    <a:pt x="135" y="62"/>
                  </a:moveTo>
                  <a:cubicBezTo>
                    <a:pt x="123" y="62"/>
                    <a:pt x="123" y="62"/>
                    <a:pt x="123" y="62"/>
                  </a:cubicBezTo>
                  <a:cubicBezTo>
                    <a:pt x="123" y="1"/>
                    <a:pt x="123" y="1"/>
                    <a:pt x="123" y="1"/>
                  </a:cubicBezTo>
                  <a:cubicBezTo>
                    <a:pt x="135" y="1"/>
                    <a:pt x="135" y="1"/>
                    <a:pt x="135" y="1"/>
                  </a:cubicBezTo>
                  <a:lnTo>
                    <a:pt x="135" y="62"/>
                  </a:lnTo>
                  <a:close/>
                  <a:moveTo>
                    <a:pt x="88" y="62"/>
                  </a:moveTo>
                  <a:cubicBezTo>
                    <a:pt x="88" y="23"/>
                    <a:pt x="88" y="23"/>
                    <a:pt x="88" y="23"/>
                  </a:cubicBezTo>
                  <a:cubicBezTo>
                    <a:pt x="88" y="21"/>
                    <a:pt x="88" y="18"/>
                    <a:pt x="88" y="16"/>
                  </a:cubicBezTo>
                  <a:cubicBezTo>
                    <a:pt x="89" y="14"/>
                    <a:pt x="90" y="12"/>
                    <a:pt x="92" y="10"/>
                  </a:cubicBezTo>
                  <a:cubicBezTo>
                    <a:pt x="90" y="10"/>
                    <a:pt x="88" y="11"/>
                    <a:pt x="87" y="11"/>
                  </a:cubicBezTo>
                  <a:cubicBezTo>
                    <a:pt x="85" y="11"/>
                    <a:pt x="83" y="11"/>
                    <a:pt x="81" y="11"/>
                  </a:cubicBezTo>
                  <a:cubicBezTo>
                    <a:pt x="60" y="11"/>
                    <a:pt x="60" y="11"/>
                    <a:pt x="60" y="11"/>
                  </a:cubicBezTo>
                  <a:cubicBezTo>
                    <a:pt x="62" y="1"/>
                    <a:pt x="62" y="1"/>
                    <a:pt x="62" y="1"/>
                  </a:cubicBezTo>
                  <a:cubicBezTo>
                    <a:pt x="110" y="1"/>
                    <a:pt x="110" y="1"/>
                    <a:pt x="110" y="1"/>
                  </a:cubicBezTo>
                  <a:cubicBezTo>
                    <a:pt x="109" y="11"/>
                    <a:pt x="109" y="11"/>
                    <a:pt x="109" y="11"/>
                  </a:cubicBezTo>
                  <a:cubicBezTo>
                    <a:pt x="107" y="11"/>
                    <a:pt x="107" y="11"/>
                    <a:pt x="107" y="11"/>
                  </a:cubicBezTo>
                  <a:cubicBezTo>
                    <a:pt x="105" y="11"/>
                    <a:pt x="104" y="11"/>
                    <a:pt x="103" y="11"/>
                  </a:cubicBezTo>
                  <a:cubicBezTo>
                    <a:pt x="102" y="12"/>
                    <a:pt x="101" y="13"/>
                    <a:pt x="101" y="14"/>
                  </a:cubicBezTo>
                  <a:cubicBezTo>
                    <a:pt x="100" y="14"/>
                    <a:pt x="100" y="16"/>
                    <a:pt x="100" y="17"/>
                  </a:cubicBezTo>
                  <a:cubicBezTo>
                    <a:pt x="100" y="18"/>
                    <a:pt x="100" y="20"/>
                    <a:pt x="100" y="22"/>
                  </a:cubicBezTo>
                  <a:cubicBezTo>
                    <a:pt x="100" y="62"/>
                    <a:pt x="100" y="62"/>
                    <a:pt x="100" y="62"/>
                  </a:cubicBezTo>
                  <a:lnTo>
                    <a:pt x="88" y="62"/>
                  </a:lnTo>
                  <a:close/>
                  <a:moveTo>
                    <a:pt x="54" y="62"/>
                  </a:moveTo>
                  <a:cubicBezTo>
                    <a:pt x="42" y="62"/>
                    <a:pt x="42" y="62"/>
                    <a:pt x="42" y="62"/>
                  </a:cubicBezTo>
                  <a:cubicBezTo>
                    <a:pt x="42" y="25"/>
                    <a:pt x="42" y="25"/>
                    <a:pt x="42" y="25"/>
                  </a:cubicBezTo>
                  <a:cubicBezTo>
                    <a:pt x="42" y="20"/>
                    <a:pt x="40" y="16"/>
                    <a:pt x="38" y="14"/>
                  </a:cubicBezTo>
                  <a:cubicBezTo>
                    <a:pt x="35" y="11"/>
                    <a:pt x="31" y="10"/>
                    <a:pt x="26" y="10"/>
                  </a:cubicBezTo>
                  <a:cubicBezTo>
                    <a:pt x="24" y="10"/>
                    <a:pt x="21" y="10"/>
                    <a:pt x="19" y="10"/>
                  </a:cubicBezTo>
                  <a:cubicBezTo>
                    <a:pt x="17" y="10"/>
                    <a:pt x="15" y="10"/>
                    <a:pt x="13" y="11"/>
                  </a:cubicBezTo>
                  <a:cubicBezTo>
                    <a:pt x="11" y="11"/>
                    <a:pt x="9" y="11"/>
                    <a:pt x="7" y="12"/>
                  </a:cubicBezTo>
                  <a:cubicBezTo>
                    <a:pt x="4" y="12"/>
                    <a:pt x="2" y="13"/>
                    <a:pt x="0" y="13"/>
                  </a:cubicBezTo>
                  <a:cubicBezTo>
                    <a:pt x="1" y="3"/>
                    <a:pt x="1" y="3"/>
                    <a:pt x="1" y="3"/>
                  </a:cubicBezTo>
                  <a:cubicBezTo>
                    <a:pt x="5" y="2"/>
                    <a:pt x="9" y="1"/>
                    <a:pt x="13" y="1"/>
                  </a:cubicBezTo>
                  <a:cubicBezTo>
                    <a:pt x="18" y="0"/>
                    <a:pt x="22" y="0"/>
                    <a:pt x="27" y="0"/>
                  </a:cubicBezTo>
                  <a:cubicBezTo>
                    <a:pt x="31" y="0"/>
                    <a:pt x="34" y="1"/>
                    <a:pt x="38" y="2"/>
                  </a:cubicBezTo>
                  <a:cubicBezTo>
                    <a:pt x="41" y="3"/>
                    <a:pt x="44" y="4"/>
                    <a:pt x="46" y="6"/>
                  </a:cubicBezTo>
                  <a:cubicBezTo>
                    <a:pt x="49" y="8"/>
                    <a:pt x="50" y="11"/>
                    <a:pt x="52" y="14"/>
                  </a:cubicBezTo>
                  <a:cubicBezTo>
                    <a:pt x="53" y="17"/>
                    <a:pt x="54" y="21"/>
                    <a:pt x="54" y="25"/>
                  </a:cubicBezTo>
                  <a:lnTo>
                    <a:pt x="54" y="62"/>
                  </a:lnTo>
                  <a:close/>
                  <a:moveTo>
                    <a:pt x="13" y="62"/>
                  </a:moveTo>
                  <a:cubicBezTo>
                    <a:pt x="1" y="62"/>
                    <a:pt x="1" y="62"/>
                    <a:pt x="1" y="62"/>
                  </a:cubicBezTo>
                  <a:cubicBezTo>
                    <a:pt x="1" y="27"/>
                    <a:pt x="1" y="27"/>
                    <a:pt x="1" y="27"/>
                  </a:cubicBezTo>
                  <a:cubicBezTo>
                    <a:pt x="13" y="21"/>
                    <a:pt x="13" y="21"/>
                    <a:pt x="13" y="21"/>
                  </a:cubicBezTo>
                  <a:lnTo>
                    <a:pt x="13" y="62"/>
                  </a:ln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sp>
        <p:nvSpPr>
          <p:cNvPr id="43" name="Freeform 237">
            <a:extLst>
              <a:ext uri="{FF2B5EF4-FFF2-40B4-BE49-F238E27FC236}">
                <a16:creationId xmlns:a16="http://schemas.microsoft.com/office/drawing/2014/main" id="{1992C04D-AE4F-16CE-4EBD-276E374F6F2E}"/>
              </a:ext>
            </a:extLst>
          </p:cNvPr>
          <p:cNvSpPr>
            <a:spLocks noEditPoints="1"/>
          </p:cNvSpPr>
          <p:nvPr userDrawn="1"/>
        </p:nvSpPr>
        <p:spPr bwMode="auto">
          <a:xfrm>
            <a:off x="442144" y="2953265"/>
            <a:ext cx="2430012" cy="256434"/>
          </a:xfrm>
          <a:custGeom>
            <a:avLst/>
            <a:gdLst>
              <a:gd name="T0" fmla="*/ 57 w 1094"/>
              <a:gd name="T1" fmla="*/ 47 h 115"/>
              <a:gd name="T2" fmla="*/ 39 w 1094"/>
              <a:gd name="T3" fmla="*/ 24 h 115"/>
              <a:gd name="T4" fmla="*/ 4 w 1094"/>
              <a:gd name="T5" fmla="*/ 24 h 115"/>
              <a:gd name="T6" fmla="*/ 14 w 1094"/>
              <a:gd name="T7" fmla="*/ 105 h 115"/>
              <a:gd name="T8" fmla="*/ 68 w 1094"/>
              <a:gd name="T9" fmla="*/ 56 h 115"/>
              <a:gd name="T10" fmla="*/ 99 w 1094"/>
              <a:gd name="T11" fmla="*/ 79 h 115"/>
              <a:gd name="T12" fmla="*/ 35 w 1094"/>
              <a:gd name="T13" fmla="*/ 88 h 115"/>
              <a:gd name="T14" fmla="*/ 42 w 1094"/>
              <a:gd name="T15" fmla="*/ 82 h 115"/>
              <a:gd name="T16" fmla="*/ 134 w 1094"/>
              <a:gd name="T17" fmla="*/ 17 h 115"/>
              <a:gd name="T18" fmla="*/ 133 w 1094"/>
              <a:gd name="T19" fmla="*/ 71 h 115"/>
              <a:gd name="T20" fmla="*/ 188 w 1094"/>
              <a:gd name="T21" fmla="*/ 54 h 115"/>
              <a:gd name="T22" fmla="*/ 190 w 1094"/>
              <a:gd name="T23" fmla="*/ 10 h 115"/>
              <a:gd name="T24" fmla="*/ 282 w 1094"/>
              <a:gd name="T25" fmla="*/ 66 h 115"/>
              <a:gd name="T26" fmla="*/ 257 w 1094"/>
              <a:gd name="T27" fmla="*/ 103 h 115"/>
              <a:gd name="T28" fmla="*/ 218 w 1094"/>
              <a:gd name="T29" fmla="*/ 111 h 115"/>
              <a:gd name="T30" fmla="*/ 236 w 1094"/>
              <a:gd name="T31" fmla="*/ 38 h 115"/>
              <a:gd name="T32" fmla="*/ 293 w 1094"/>
              <a:gd name="T33" fmla="*/ 26 h 115"/>
              <a:gd name="T34" fmla="*/ 291 w 1094"/>
              <a:gd name="T35" fmla="*/ 30 h 115"/>
              <a:gd name="T36" fmla="*/ 311 w 1094"/>
              <a:gd name="T37" fmla="*/ 22 h 115"/>
              <a:gd name="T38" fmla="*/ 408 w 1094"/>
              <a:gd name="T39" fmla="*/ 46 h 115"/>
              <a:gd name="T40" fmla="*/ 372 w 1094"/>
              <a:gd name="T41" fmla="*/ 112 h 115"/>
              <a:gd name="T42" fmla="*/ 367 w 1094"/>
              <a:gd name="T43" fmla="*/ 11 h 115"/>
              <a:gd name="T44" fmla="*/ 482 w 1094"/>
              <a:gd name="T45" fmla="*/ 38 h 115"/>
              <a:gd name="T46" fmla="*/ 502 w 1094"/>
              <a:gd name="T47" fmla="*/ 67 h 115"/>
              <a:gd name="T48" fmla="*/ 449 w 1094"/>
              <a:gd name="T49" fmla="*/ 7 h 115"/>
              <a:gd name="T50" fmla="*/ 615 w 1094"/>
              <a:gd name="T51" fmla="*/ 104 h 115"/>
              <a:gd name="T52" fmla="*/ 553 w 1094"/>
              <a:gd name="T53" fmla="*/ 60 h 115"/>
              <a:gd name="T54" fmla="*/ 615 w 1094"/>
              <a:gd name="T55" fmla="*/ 104 h 115"/>
              <a:gd name="T56" fmla="*/ 538 w 1094"/>
              <a:gd name="T57" fmla="*/ 22 h 115"/>
              <a:gd name="T58" fmla="*/ 567 w 1094"/>
              <a:gd name="T59" fmla="*/ 47 h 115"/>
              <a:gd name="T60" fmla="*/ 619 w 1094"/>
              <a:gd name="T61" fmla="*/ 56 h 115"/>
              <a:gd name="T62" fmla="*/ 631 w 1094"/>
              <a:gd name="T63" fmla="*/ 45 h 115"/>
              <a:gd name="T64" fmla="*/ 716 w 1094"/>
              <a:gd name="T65" fmla="*/ 78 h 115"/>
              <a:gd name="T66" fmla="*/ 671 w 1094"/>
              <a:gd name="T67" fmla="*/ 40 h 115"/>
              <a:gd name="T68" fmla="*/ 685 w 1094"/>
              <a:gd name="T69" fmla="*/ 7 h 115"/>
              <a:gd name="T70" fmla="*/ 740 w 1094"/>
              <a:gd name="T71" fmla="*/ 32 h 115"/>
              <a:gd name="T72" fmla="*/ 671 w 1094"/>
              <a:gd name="T73" fmla="*/ 73 h 115"/>
              <a:gd name="T74" fmla="*/ 716 w 1094"/>
              <a:gd name="T75" fmla="*/ 3 h 115"/>
              <a:gd name="T76" fmla="*/ 733 w 1094"/>
              <a:gd name="T77" fmla="*/ 0 h 115"/>
              <a:gd name="T78" fmla="*/ 776 w 1094"/>
              <a:gd name="T79" fmla="*/ 20 h 115"/>
              <a:gd name="T80" fmla="*/ 806 w 1094"/>
              <a:gd name="T81" fmla="*/ 72 h 115"/>
              <a:gd name="T82" fmla="*/ 764 w 1094"/>
              <a:gd name="T83" fmla="*/ 18 h 115"/>
              <a:gd name="T84" fmla="*/ 865 w 1094"/>
              <a:gd name="T85" fmla="*/ 73 h 115"/>
              <a:gd name="T86" fmla="*/ 932 w 1094"/>
              <a:gd name="T87" fmla="*/ 52 h 115"/>
              <a:gd name="T88" fmla="*/ 932 w 1094"/>
              <a:gd name="T89" fmla="*/ 9 h 115"/>
              <a:gd name="T90" fmla="*/ 881 w 1094"/>
              <a:gd name="T91" fmla="*/ 23 h 115"/>
              <a:gd name="T92" fmla="*/ 916 w 1094"/>
              <a:gd name="T93" fmla="*/ 53 h 115"/>
              <a:gd name="T94" fmla="*/ 913 w 1094"/>
              <a:gd name="T95" fmla="*/ 60 h 115"/>
              <a:gd name="T96" fmla="*/ 912 w 1094"/>
              <a:gd name="T97" fmla="*/ 112 h 115"/>
              <a:gd name="T98" fmla="*/ 933 w 1094"/>
              <a:gd name="T99" fmla="*/ 80 h 115"/>
              <a:gd name="T100" fmla="*/ 926 w 1094"/>
              <a:gd name="T101" fmla="*/ 85 h 115"/>
              <a:gd name="T102" fmla="*/ 1058 w 1094"/>
              <a:gd name="T103" fmla="*/ 6 h 115"/>
              <a:gd name="T104" fmla="*/ 991 w 1094"/>
              <a:gd name="T105" fmla="*/ 33 h 115"/>
              <a:gd name="T106" fmla="*/ 1034 w 1094"/>
              <a:gd name="T107" fmla="*/ 87 h 115"/>
              <a:gd name="T108" fmla="*/ 1056 w 1094"/>
              <a:gd name="T109" fmla="*/ 80 h 115"/>
              <a:gd name="T110" fmla="*/ 1094 w 1094"/>
              <a:gd name="T111" fmla="*/ 23 h 115"/>
              <a:gd name="T112" fmla="*/ 1048 w 1094"/>
              <a:gd name="T113" fmla="*/ 6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4" h="115">
                <a:moveTo>
                  <a:pt x="70" y="48"/>
                </a:moveTo>
                <a:cubicBezTo>
                  <a:pt x="71" y="47"/>
                  <a:pt x="71" y="45"/>
                  <a:pt x="72" y="43"/>
                </a:cubicBezTo>
                <a:cubicBezTo>
                  <a:pt x="63" y="41"/>
                  <a:pt x="63" y="41"/>
                  <a:pt x="63" y="41"/>
                </a:cubicBezTo>
                <a:cubicBezTo>
                  <a:pt x="63" y="43"/>
                  <a:pt x="62" y="45"/>
                  <a:pt x="62" y="47"/>
                </a:cubicBezTo>
                <a:cubicBezTo>
                  <a:pt x="60" y="47"/>
                  <a:pt x="59" y="47"/>
                  <a:pt x="57" y="47"/>
                </a:cubicBezTo>
                <a:cubicBezTo>
                  <a:pt x="55" y="47"/>
                  <a:pt x="47" y="47"/>
                  <a:pt x="39" y="50"/>
                </a:cubicBezTo>
                <a:cubicBezTo>
                  <a:pt x="39" y="44"/>
                  <a:pt x="39" y="38"/>
                  <a:pt x="39" y="32"/>
                </a:cubicBezTo>
                <a:cubicBezTo>
                  <a:pt x="53" y="31"/>
                  <a:pt x="76" y="30"/>
                  <a:pt x="89" y="27"/>
                </a:cubicBezTo>
                <a:cubicBezTo>
                  <a:pt x="88" y="19"/>
                  <a:pt x="88" y="19"/>
                  <a:pt x="88" y="19"/>
                </a:cubicBezTo>
                <a:cubicBezTo>
                  <a:pt x="75" y="22"/>
                  <a:pt x="53" y="24"/>
                  <a:pt x="39" y="24"/>
                </a:cubicBezTo>
                <a:cubicBezTo>
                  <a:pt x="40" y="19"/>
                  <a:pt x="40" y="14"/>
                  <a:pt x="40" y="9"/>
                </a:cubicBezTo>
                <a:cubicBezTo>
                  <a:pt x="42" y="9"/>
                  <a:pt x="43" y="8"/>
                  <a:pt x="44" y="7"/>
                </a:cubicBezTo>
                <a:cubicBezTo>
                  <a:pt x="31" y="6"/>
                  <a:pt x="31" y="6"/>
                  <a:pt x="31" y="6"/>
                </a:cubicBezTo>
                <a:cubicBezTo>
                  <a:pt x="31" y="12"/>
                  <a:pt x="31" y="19"/>
                  <a:pt x="31" y="24"/>
                </a:cubicBezTo>
                <a:cubicBezTo>
                  <a:pt x="21" y="24"/>
                  <a:pt x="10" y="24"/>
                  <a:pt x="4" y="24"/>
                </a:cubicBezTo>
                <a:cubicBezTo>
                  <a:pt x="4" y="32"/>
                  <a:pt x="4" y="32"/>
                  <a:pt x="4" y="32"/>
                </a:cubicBezTo>
                <a:cubicBezTo>
                  <a:pt x="8" y="32"/>
                  <a:pt x="10" y="32"/>
                  <a:pt x="31" y="32"/>
                </a:cubicBezTo>
                <a:cubicBezTo>
                  <a:pt x="31" y="39"/>
                  <a:pt x="31" y="46"/>
                  <a:pt x="31" y="52"/>
                </a:cubicBezTo>
                <a:cubicBezTo>
                  <a:pt x="13" y="59"/>
                  <a:pt x="0" y="72"/>
                  <a:pt x="0" y="89"/>
                </a:cubicBezTo>
                <a:cubicBezTo>
                  <a:pt x="0" y="98"/>
                  <a:pt x="5" y="105"/>
                  <a:pt x="14" y="105"/>
                </a:cubicBezTo>
                <a:cubicBezTo>
                  <a:pt x="20" y="105"/>
                  <a:pt x="27" y="103"/>
                  <a:pt x="37" y="96"/>
                </a:cubicBezTo>
                <a:cubicBezTo>
                  <a:pt x="38" y="98"/>
                  <a:pt x="39" y="100"/>
                  <a:pt x="40" y="102"/>
                </a:cubicBezTo>
                <a:cubicBezTo>
                  <a:pt x="47" y="97"/>
                  <a:pt x="47" y="97"/>
                  <a:pt x="47" y="97"/>
                </a:cubicBezTo>
                <a:cubicBezTo>
                  <a:pt x="46" y="96"/>
                  <a:pt x="45" y="93"/>
                  <a:pt x="44" y="91"/>
                </a:cubicBezTo>
                <a:cubicBezTo>
                  <a:pt x="54" y="82"/>
                  <a:pt x="62" y="69"/>
                  <a:pt x="68" y="56"/>
                </a:cubicBezTo>
                <a:cubicBezTo>
                  <a:pt x="81" y="58"/>
                  <a:pt x="90" y="65"/>
                  <a:pt x="90" y="79"/>
                </a:cubicBezTo>
                <a:cubicBezTo>
                  <a:pt x="90" y="79"/>
                  <a:pt x="90" y="79"/>
                  <a:pt x="90" y="79"/>
                </a:cubicBezTo>
                <a:cubicBezTo>
                  <a:pt x="90" y="95"/>
                  <a:pt x="75" y="104"/>
                  <a:pt x="50" y="106"/>
                </a:cubicBezTo>
                <a:cubicBezTo>
                  <a:pt x="51" y="108"/>
                  <a:pt x="52" y="111"/>
                  <a:pt x="53" y="113"/>
                </a:cubicBezTo>
                <a:cubicBezTo>
                  <a:pt x="83" y="110"/>
                  <a:pt x="99" y="98"/>
                  <a:pt x="99" y="79"/>
                </a:cubicBezTo>
                <a:cubicBezTo>
                  <a:pt x="99" y="65"/>
                  <a:pt x="91" y="52"/>
                  <a:pt x="70" y="48"/>
                </a:cubicBezTo>
                <a:close/>
                <a:moveTo>
                  <a:pt x="16" y="97"/>
                </a:moveTo>
                <a:cubicBezTo>
                  <a:pt x="12" y="97"/>
                  <a:pt x="8" y="95"/>
                  <a:pt x="8" y="88"/>
                </a:cubicBezTo>
                <a:cubicBezTo>
                  <a:pt x="8" y="76"/>
                  <a:pt x="18" y="66"/>
                  <a:pt x="31" y="60"/>
                </a:cubicBezTo>
                <a:cubicBezTo>
                  <a:pt x="32" y="71"/>
                  <a:pt x="33" y="81"/>
                  <a:pt x="35" y="88"/>
                </a:cubicBezTo>
                <a:cubicBezTo>
                  <a:pt x="28" y="93"/>
                  <a:pt x="22" y="97"/>
                  <a:pt x="16" y="97"/>
                </a:cubicBezTo>
                <a:close/>
                <a:moveTo>
                  <a:pt x="42" y="82"/>
                </a:moveTo>
                <a:cubicBezTo>
                  <a:pt x="40" y="75"/>
                  <a:pt x="39" y="67"/>
                  <a:pt x="39" y="57"/>
                </a:cubicBezTo>
                <a:cubicBezTo>
                  <a:pt x="48" y="54"/>
                  <a:pt x="57" y="54"/>
                  <a:pt x="59" y="55"/>
                </a:cubicBezTo>
                <a:cubicBezTo>
                  <a:pt x="55" y="65"/>
                  <a:pt x="49" y="75"/>
                  <a:pt x="42" y="82"/>
                </a:cubicBezTo>
                <a:close/>
                <a:moveTo>
                  <a:pt x="125" y="75"/>
                </a:moveTo>
                <a:cubicBezTo>
                  <a:pt x="123" y="68"/>
                  <a:pt x="122" y="59"/>
                  <a:pt x="122" y="52"/>
                </a:cubicBezTo>
                <a:cubicBezTo>
                  <a:pt x="122" y="41"/>
                  <a:pt x="123" y="28"/>
                  <a:pt x="126" y="13"/>
                </a:cubicBezTo>
                <a:cubicBezTo>
                  <a:pt x="138" y="15"/>
                  <a:pt x="138" y="15"/>
                  <a:pt x="138" y="15"/>
                </a:cubicBezTo>
                <a:cubicBezTo>
                  <a:pt x="137" y="16"/>
                  <a:pt x="136" y="17"/>
                  <a:pt x="134" y="17"/>
                </a:cubicBezTo>
                <a:cubicBezTo>
                  <a:pt x="132" y="27"/>
                  <a:pt x="130" y="42"/>
                  <a:pt x="130" y="52"/>
                </a:cubicBezTo>
                <a:cubicBezTo>
                  <a:pt x="130" y="54"/>
                  <a:pt x="130" y="57"/>
                  <a:pt x="131" y="58"/>
                </a:cubicBezTo>
                <a:cubicBezTo>
                  <a:pt x="133" y="52"/>
                  <a:pt x="137" y="44"/>
                  <a:pt x="140" y="40"/>
                </a:cubicBezTo>
                <a:cubicBezTo>
                  <a:pt x="141" y="41"/>
                  <a:pt x="143" y="44"/>
                  <a:pt x="145" y="45"/>
                </a:cubicBezTo>
                <a:cubicBezTo>
                  <a:pt x="136" y="61"/>
                  <a:pt x="133" y="65"/>
                  <a:pt x="133" y="71"/>
                </a:cubicBezTo>
                <a:cubicBezTo>
                  <a:pt x="133" y="71"/>
                  <a:pt x="133" y="72"/>
                  <a:pt x="133" y="74"/>
                </a:cubicBezTo>
                <a:lnTo>
                  <a:pt x="125" y="75"/>
                </a:lnTo>
                <a:close/>
                <a:moveTo>
                  <a:pt x="190" y="10"/>
                </a:moveTo>
                <a:cubicBezTo>
                  <a:pt x="189" y="11"/>
                  <a:pt x="188" y="12"/>
                  <a:pt x="186" y="12"/>
                </a:cubicBezTo>
                <a:cubicBezTo>
                  <a:pt x="187" y="23"/>
                  <a:pt x="188" y="40"/>
                  <a:pt x="188" y="54"/>
                </a:cubicBezTo>
                <a:cubicBezTo>
                  <a:pt x="188" y="77"/>
                  <a:pt x="180" y="98"/>
                  <a:pt x="144" y="113"/>
                </a:cubicBezTo>
                <a:cubicBezTo>
                  <a:pt x="142" y="111"/>
                  <a:pt x="140" y="108"/>
                  <a:pt x="138" y="106"/>
                </a:cubicBezTo>
                <a:cubicBezTo>
                  <a:pt x="171" y="94"/>
                  <a:pt x="179" y="74"/>
                  <a:pt x="179" y="54"/>
                </a:cubicBezTo>
                <a:cubicBezTo>
                  <a:pt x="179" y="39"/>
                  <a:pt x="178" y="22"/>
                  <a:pt x="177" y="9"/>
                </a:cubicBezTo>
                <a:lnTo>
                  <a:pt x="190" y="10"/>
                </a:lnTo>
                <a:close/>
                <a:moveTo>
                  <a:pt x="253" y="10"/>
                </a:moveTo>
                <a:cubicBezTo>
                  <a:pt x="253" y="11"/>
                  <a:pt x="252" y="12"/>
                  <a:pt x="249" y="12"/>
                </a:cubicBezTo>
                <a:cubicBezTo>
                  <a:pt x="248" y="19"/>
                  <a:pt x="246" y="30"/>
                  <a:pt x="244" y="38"/>
                </a:cubicBezTo>
                <a:cubicBezTo>
                  <a:pt x="250" y="37"/>
                  <a:pt x="255" y="37"/>
                  <a:pt x="258" y="37"/>
                </a:cubicBezTo>
                <a:cubicBezTo>
                  <a:pt x="276" y="36"/>
                  <a:pt x="282" y="48"/>
                  <a:pt x="282" y="66"/>
                </a:cubicBezTo>
                <a:cubicBezTo>
                  <a:pt x="282" y="75"/>
                  <a:pt x="281" y="86"/>
                  <a:pt x="278" y="93"/>
                </a:cubicBezTo>
                <a:cubicBezTo>
                  <a:pt x="274" y="106"/>
                  <a:pt x="267" y="111"/>
                  <a:pt x="257" y="111"/>
                </a:cubicBezTo>
                <a:cubicBezTo>
                  <a:pt x="252" y="111"/>
                  <a:pt x="245" y="109"/>
                  <a:pt x="235" y="101"/>
                </a:cubicBezTo>
                <a:cubicBezTo>
                  <a:pt x="236" y="99"/>
                  <a:pt x="237" y="96"/>
                  <a:pt x="238" y="94"/>
                </a:cubicBezTo>
                <a:cubicBezTo>
                  <a:pt x="248" y="101"/>
                  <a:pt x="253" y="103"/>
                  <a:pt x="257" y="103"/>
                </a:cubicBezTo>
                <a:cubicBezTo>
                  <a:pt x="264" y="103"/>
                  <a:pt x="268" y="99"/>
                  <a:pt x="270" y="91"/>
                </a:cubicBezTo>
                <a:cubicBezTo>
                  <a:pt x="273" y="83"/>
                  <a:pt x="274" y="72"/>
                  <a:pt x="274" y="66"/>
                </a:cubicBezTo>
                <a:cubicBezTo>
                  <a:pt x="274" y="52"/>
                  <a:pt x="269" y="44"/>
                  <a:pt x="257" y="44"/>
                </a:cubicBezTo>
                <a:cubicBezTo>
                  <a:pt x="254" y="44"/>
                  <a:pt x="249" y="45"/>
                  <a:pt x="243" y="46"/>
                </a:cubicBezTo>
                <a:cubicBezTo>
                  <a:pt x="237" y="70"/>
                  <a:pt x="230" y="91"/>
                  <a:pt x="218" y="111"/>
                </a:cubicBezTo>
                <a:cubicBezTo>
                  <a:pt x="210" y="107"/>
                  <a:pt x="210" y="107"/>
                  <a:pt x="210" y="107"/>
                </a:cubicBezTo>
                <a:cubicBezTo>
                  <a:pt x="222" y="88"/>
                  <a:pt x="228" y="69"/>
                  <a:pt x="234" y="47"/>
                </a:cubicBezTo>
                <a:cubicBezTo>
                  <a:pt x="228" y="47"/>
                  <a:pt x="219" y="48"/>
                  <a:pt x="213" y="49"/>
                </a:cubicBezTo>
                <a:cubicBezTo>
                  <a:pt x="212" y="41"/>
                  <a:pt x="212" y="41"/>
                  <a:pt x="212" y="41"/>
                </a:cubicBezTo>
                <a:cubicBezTo>
                  <a:pt x="218" y="40"/>
                  <a:pt x="228" y="39"/>
                  <a:pt x="236" y="38"/>
                </a:cubicBezTo>
                <a:cubicBezTo>
                  <a:pt x="237" y="30"/>
                  <a:pt x="239" y="19"/>
                  <a:pt x="241" y="8"/>
                </a:cubicBezTo>
                <a:lnTo>
                  <a:pt x="253" y="10"/>
                </a:lnTo>
                <a:close/>
                <a:moveTo>
                  <a:pt x="281" y="6"/>
                </a:moveTo>
                <a:cubicBezTo>
                  <a:pt x="287" y="11"/>
                  <a:pt x="294" y="18"/>
                  <a:pt x="297" y="23"/>
                </a:cubicBezTo>
                <a:cubicBezTo>
                  <a:pt x="293" y="26"/>
                  <a:pt x="293" y="26"/>
                  <a:pt x="293" y="26"/>
                </a:cubicBezTo>
                <a:cubicBezTo>
                  <a:pt x="289" y="21"/>
                  <a:pt x="282" y="14"/>
                  <a:pt x="277" y="10"/>
                </a:cubicBezTo>
                <a:lnTo>
                  <a:pt x="281" y="6"/>
                </a:lnTo>
                <a:close/>
                <a:moveTo>
                  <a:pt x="308" y="76"/>
                </a:moveTo>
                <a:cubicBezTo>
                  <a:pt x="304" y="59"/>
                  <a:pt x="295" y="44"/>
                  <a:pt x="284" y="35"/>
                </a:cubicBezTo>
                <a:cubicBezTo>
                  <a:pt x="291" y="30"/>
                  <a:pt x="291" y="30"/>
                  <a:pt x="291" y="30"/>
                </a:cubicBezTo>
                <a:cubicBezTo>
                  <a:pt x="302" y="40"/>
                  <a:pt x="313" y="55"/>
                  <a:pt x="317" y="73"/>
                </a:cubicBezTo>
                <a:lnTo>
                  <a:pt x="308" y="76"/>
                </a:lnTo>
                <a:close/>
                <a:moveTo>
                  <a:pt x="299" y="1"/>
                </a:moveTo>
                <a:cubicBezTo>
                  <a:pt x="305" y="6"/>
                  <a:pt x="312" y="13"/>
                  <a:pt x="316" y="18"/>
                </a:cubicBezTo>
                <a:cubicBezTo>
                  <a:pt x="311" y="22"/>
                  <a:pt x="311" y="22"/>
                  <a:pt x="311" y="22"/>
                </a:cubicBezTo>
                <a:cubicBezTo>
                  <a:pt x="308" y="16"/>
                  <a:pt x="300" y="9"/>
                  <a:pt x="295" y="5"/>
                </a:cubicBezTo>
                <a:lnTo>
                  <a:pt x="299" y="1"/>
                </a:lnTo>
                <a:close/>
                <a:moveTo>
                  <a:pt x="411" y="47"/>
                </a:moveTo>
                <a:cubicBezTo>
                  <a:pt x="411" y="47"/>
                  <a:pt x="411" y="47"/>
                  <a:pt x="410" y="47"/>
                </a:cubicBezTo>
                <a:cubicBezTo>
                  <a:pt x="409" y="47"/>
                  <a:pt x="408" y="47"/>
                  <a:pt x="408" y="46"/>
                </a:cubicBezTo>
                <a:cubicBezTo>
                  <a:pt x="372" y="57"/>
                  <a:pt x="340" y="72"/>
                  <a:pt x="340" y="88"/>
                </a:cubicBezTo>
                <a:cubicBezTo>
                  <a:pt x="340" y="100"/>
                  <a:pt x="353" y="104"/>
                  <a:pt x="372" y="104"/>
                </a:cubicBezTo>
                <a:cubicBezTo>
                  <a:pt x="391" y="104"/>
                  <a:pt x="406" y="102"/>
                  <a:pt x="415" y="101"/>
                </a:cubicBezTo>
                <a:cubicBezTo>
                  <a:pt x="415" y="110"/>
                  <a:pt x="415" y="110"/>
                  <a:pt x="415" y="110"/>
                </a:cubicBezTo>
                <a:cubicBezTo>
                  <a:pt x="404" y="111"/>
                  <a:pt x="386" y="112"/>
                  <a:pt x="372" y="112"/>
                </a:cubicBezTo>
                <a:cubicBezTo>
                  <a:pt x="349" y="112"/>
                  <a:pt x="331" y="107"/>
                  <a:pt x="331" y="89"/>
                </a:cubicBezTo>
                <a:cubicBezTo>
                  <a:pt x="331" y="76"/>
                  <a:pt x="344" y="65"/>
                  <a:pt x="363" y="55"/>
                </a:cubicBezTo>
                <a:cubicBezTo>
                  <a:pt x="359" y="48"/>
                  <a:pt x="357" y="34"/>
                  <a:pt x="357" y="7"/>
                </a:cubicBezTo>
                <a:cubicBezTo>
                  <a:pt x="370" y="8"/>
                  <a:pt x="370" y="8"/>
                  <a:pt x="370" y="8"/>
                </a:cubicBezTo>
                <a:cubicBezTo>
                  <a:pt x="370" y="9"/>
                  <a:pt x="369" y="10"/>
                  <a:pt x="367" y="11"/>
                </a:cubicBezTo>
                <a:cubicBezTo>
                  <a:pt x="367" y="32"/>
                  <a:pt x="367" y="45"/>
                  <a:pt x="371" y="51"/>
                </a:cubicBezTo>
                <a:cubicBezTo>
                  <a:pt x="382" y="46"/>
                  <a:pt x="395" y="41"/>
                  <a:pt x="408" y="37"/>
                </a:cubicBezTo>
                <a:lnTo>
                  <a:pt x="411" y="47"/>
                </a:lnTo>
                <a:close/>
                <a:moveTo>
                  <a:pt x="432" y="48"/>
                </a:moveTo>
                <a:cubicBezTo>
                  <a:pt x="450" y="43"/>
                  <a:pt x="473" y="38"/>
                  <a:pt x="482" y="38"/>
                </a:cubicBezTo>
                <a:cubicBezTo>
                  <a:pt x="500" y="38"/>
                  <a:pt x="511" y="48"/>
                  <a:pt x="511" y="66"/>
                </a:cubicBezTo>
                <a:cubicBezTo>
                  <a:pt x="511" y="67"/>
                  <a:pt x="511" y="67"/>
                  <a:pt x="511" y="67"/>
                </a:cubicBezTo>
                <a:cubicBezTo>
                  <a:pt x="510" y="89"/>
                  <a:pt x="493" y="105"/>
                  <a:pt x="459" y="114"/>
                </a:cubicBezTo>
                <a:cubicBezTo>
                  <a:pt x="458" y="112"/>
                  <a:pt x="455" y="109"/>
                  <a:pt x="453" y="107"/>
                </a:cubicBezTo>
                <a:cubicBezTo>
                  <a:pt x="484" y="99"/>
                  <a:pt x="502" y="85"/>
                  <a:pt x="502" y="67"/>
                </a:cubicBezTo>
                <a:cubicBezTo>
                  <a:pt x="502" y="55"/>
                  <a:pt x="496" y="47"/>
                  <a:pt x="482" y="47"/>
                </a:cubicBezTo>
                <a:cubicBezTo>
                  <a:pt x="472" y="47"/>
                  <a:pt x="453" y="51"/>
                  <a:pt x="438" y="56"/>
                </a:cubicBezTo>
                <a:cubicBezTo>
                  <a:pt x="438" y="57"/>
                  <a:pt x="437" y="58"/>
                  <a:pt x="436" y="59"/>
                </a:cubicBezTo>
                <a:lnTo>
                  <a:pt x="432" y="48"/>
                </a:lnTo>
                <a:close/>
                <a:moveTo>
                  <a:pt x="449" y="7"/>
                </a:moveTo>
                <a:cubicBezTo>
                  <a:pt x="466" y="8"/>
                  <a:pt x="485" y="12"/>
                  <a:pt x="497" y="16"/>
                </a:cubicBezTo>
                <a:cubicBezTo>
                  <a:pt x="495" y="24"/>
                  <a:pt x="495" y="24"/>
                  <a:pt x="495" y="24"/>
                </a:cubicBezTo>
                <a:cubicBezTo>
                  <a:pt x="482" y="20"/>
                  <a:pt x="463" y="16"/>
                  <a:pt x="447" y="15"/>
                </a:cubicBezTo>
                <a:lnTo>
                  <a:pt x="449" y="7"/>
                </a:lnTo>
                <a:close/>
                <a:moveTo>
                  <a:pt x="615" y="104"/>
                </a:moveTo>
                <a:cubicBezTo>
                  <a:pt x="604" y="105"/>
                  <a:pt x="590" y="106"/>
                  <a:pt x="578" y="106"/>
                </a:cubicBezTo>
                <a:cubicBezTo>
                  <a:pt x="568" y="106"/>
                  <a:pt x="559" y="106"/>
                  <a:pt x="555" y="105"/>
                </a:cubicBezTo>
                <a:cubicBezTo>
                  <a:pt x="540" y="102"/>
                  <a:pt x="534" y="92"/>
                  <a:pt x="534" y="82"/>
                </a:cubicBezTo>
                <a:cubicBezTo>
                  <a:pt x="534" y="73"/>
                  <a:pt x="539" y="63"/>
                  <a:pt x="546" y="56"/>
                </a:cubicBezTo>
                <a:cubicBezTo>
                  <a:pt x="553" y="60"/>
                  <a:pt x="553" y="60"/>
                  <a:pt x="553" y="60"/>
                </a:cubicBezTo>
                <a:cubicBezTo>
                  <a:pt x="546" y="67"/>
                  <a:pt x="542" y="74"/>
                  <a:pt x="542" y="81"/>
                </a:cubicBezTo>
                <a:cubicBezTo>
                  <a:pt x="542" y="88"/>
                  <a:pt x="547" y="94"/>
                  <a:pt x="557" y="97"/>
                </a:cubicBezTo>
                <a:cubicBezTo>
                  <a:pt x="561" y="98"/>
                  <a:pt x="568" y="98"/>
                  <a:pt x="577" y="98"/>
                </a:cubicBezTo>
                <a:cubicBezTo>
                  <a:pt x="588" y="98"/>
                  <a:pt x="602" y="97"/>
                  <a:pt x="614" y="95"/>
                </a:cubicBezTo>
                <a:lnTo>
                  <a:pt x="615" y="104"/>
                </a:lnTo>
                <a:close/>
                <a:moveTo>
                  <a:pt x="561" y="43"/>
                </a:moveTo>
                <a:cubicBezTo>
                  <a:pt x="567" y="38"/>
                  <a:pt x="575" y="32"/>
                  <a:pt x="582" y="29"/>
                </a:cubicBezTo>
                <a:cubicBezTo>
                  <a:pt x="582" y="29"/>
                  <a:pt x="582" y="29"/>
                  <a:pt x="582" y="29"/>
                </a:cubicBezTo>
                <a:cubicBezTo>
                  <a:pt x="573" y="30"/>
                  <a:pt x="552" y="30"/>
                  <a:pt x="539" y="30"/>
                </a:cubicBezTo>
                <a:cubicBezTo>
                  <a:pt x="539" y="28"/>
                  <a:pt x="539" y="24"/>
                  <a:pt x="538" y="22"/>
                </a:cubicBezTo>
                <a:cubicBezTo>
                  <a:pt x="545" y="22"/>
                  <a:pt x="545" y="22"/>
                  <a:pt x="545" y="22"/>
                </a:cubicBezTo>
                <a:cubicBezTo>
                  <a:pt x="560" y="22"/>
                  <a:pt x="592" y="22"/>
                  <a:pt x="607" y="18"/>
                </a:cubicBezTo>
                <a:cubicBezTo>
                  <a:pt x="608" y="27"/>
                  <a:pt x="608" y="27"/>
                  <a:pt x="608" y="27"/>
                </a:cubicBezTo>
                <a:cubicBezTo>
                  <a:pt x="604" y="27"/>
                  <a:pt x="601" y="28"/>
                  <a:pt x="595" y="30"/>
                </a:cubicBezTo>
                <a:cubicBezTo>
                  <a:pt x="589" y="33"/>
                  <a:pt x="577" y="40"/>
                  <a:pt x="567" y="47"/>
                </a:cubicBezTo>
                <a:lnTo>
                  <a:pt x="561" y="43"/>
                </a:lnTo>
                <a:close/>
                <a:moveTo>
                  <a:pt x="614" y="60"/>
                </a:moveTo>
                <a:cubicBezTo>
                  <a:pt x="611" y="55"/>
                  <a:pt x="604" y="48"/>
                  <a:pt x="598" y="44"/>
                </a:cubicBezTo>
                <a:cubicBezTo>
                  <a:pt x="602" y="40"/>
                  <a:pt x="602" y="40"/>
                  <a:pt x="602" y="40"/>
                </a:cubicBezTo>
                <a:cubicBezTo>
                  <a:pt x="608" y="44"/>
                  <a:pt x="615" y="51"/>
                  <a:pt x="619" y="56"/>
                </a:cubicBezTo>
                <a:lnTo>
                  <a:pt x="614" y="60"/>
                </a:lnTo>
                <a:close/>
                <a:moveTo>
                  <a:pt x="627" y="49"/>
                </a:moveTo>
                <a:cubicBezTo>
                  <a:pt x="624" y="44"/>
                  <a:pt x="617" y="37"/>
                  <a:pt x="611" y="32"/>
                </a:cubicBezTo>
                <a:cubicBezTo>
                  <a:pt x="615" y="29"/>
                  <a:pt x="615" y="29"/>
                  <a:pt x="615" y="29"/>
                </a:cubicBezTo>
                <a:cubicBezTo>
                  <a:pt x="621" y="33"/>
                  <a:pt x="628" y="40"/>
                  <a:pt x="631" y="45"/>
                </a:cubicBezTo>
                <a:lnTo>
                  <a:pt x="627" y="49"/>
                </a:lnTo>
                <a:close/>
                <a:moveTo>
                  <a:pt x="740" y="32"/>
                </a:moveTo>
                <a:cubicBezTo>
                  <a:pt x="729" y="35"/>
                  <a:pt x="714" y="38"/>
                  <a:pt x="700" y="39"/>
                </a:cubicBezTo>
                <a:cubicBezTo>
                  <a:pt x="704" y="55"/>
                  <a:pt x="710" y="65"/>
                  <a:pt x="722" y="71"/>
                </a:cubicBezTo>
                <a:cubicBezTo>
                  <a:pt x="716" y="78"/>
                  <a:pt x="716" y="78"/>
                  <a:pt x="716" y="78"/>
                </a:cubicBezTo>
                <a:cubicBezTo>
                  <a:pt x="710" y="73"/>
                  <a:pt x="702" y="70"/>
                  <a:pt x="689" y="70"/>
                </a:cubicBezTo>
                <a:cubicBezTo>
                  <a:pt x="688" y="63"/>
                  <a:pt x="688" y="63"/>
                  <a:pt x="688" y="63"/>
                </a:cubicBezTo>
                <a:cubicBezTo>
                  <a:pt x="694" y="63"/>
                  <a:pt x="698" y="64"/>
                  <a:pt x="701" y="64"/>
                </a:cubicBezTo>
                <a:cubicBezTo>
                  <a:pt x="698" y="60"/>
                  <a:pt x="694" y="50"/>
                  <a:pt x="691" y="40"/>
                </a:cubicBezTo>
                <a:cubicBezTo>
                  <a:pt x="686" y="40"/>
                  <a:pt x="678" y="40"/>
                  <a:pt x="671" y="40"/>
                </a:cubicBezTo>
                <a:cubicBezTo>
                  <a:pt x="663" y="40"/>
                  <a:pt x="650" y="40"/>
                  <a:pt x="643" y="40"/>
                </a:cubicBezTo>
                <a:cubicBezTo>
                  <a:pt x="643" y="32"/>
                  <a:pt x="643" y="32"/>
                  <a:pt x="643" y="32"/>
                </a:cubicBezTo>
                <a:cubicBezTo>
                  <a:pt x="650" y="32"/>
                  <a:pt x="660" y="32"/>
                  <a:pt x="671" y="32"/>
                </a:cubicBezTo>
                <a:cubicBezTo>
                  <a:pt x="677" y="32"/>
                  <a:pt x="684" y="32"/>
                  <a:pt x="689" y="32"/>
                </a:cubicBezTo>
                <a:cubicBezTo>
                  <a:pt x="688" y="25"/>
                  <a:pt x="686" y="16"/>
                  <a:pt x="685" y="7"/>
                </a:cubicBezTo>
                <a:cubicBezTo>
                  <a:pt x="698" y="7"/>
                  <a:pt x="698" y="7"/>
                  <a:pt x="698" y="7"/>
                </a:cubicBezTo>
                <a:cubicBezTo>
                  <a:pt x="698" y="9"/>
                  <a:pt x="697" y="10"/>
                  <a:pt x="695" y="10"/>
                </a:cubicBezTo>
                <a:cubicBezTo>
                  <a:pt x="695" y="17"/>
                  <a:pt x="696" y="24"/>
                  <a:pt x="698" y="31"/>
                </a:cubicBezTo>
                <a:cubicBezTo>
                  <a:pt x="712" y="30"/>
                  <a:pt x="727" y="27"/>
                  <a:pt x="738" y="24"/>
                </a:cubicBezTo>
                <a:lnTo>
                  <a:pt x="740" y="32"/>
                </a:lnTo>
                <a:close/>
                <a:moveTo>
                  <a:pt x="719" y="112"/>
                </a:moveTo>
                <a:cubicBezTo>
                  <a:pt x="713" y="112"/>
                  <a:pt x="707" y="112"/>
                  <a:pt x="696" y="112"/>
                </a:cubicBezTo>
                <a:cubicBezTo>
                  <a:pt x="671" y="112"/>
                  <a:pt x="653" y="104"/>
                  <a:pt x="653" y="88"/>
                </a:cubicBezTo>
                <a:cubicBezTo>
                  <a:pt x="653" y="81"/>
                  <a:pt x="658" y="74"/>
                  <a:pt x="664" y="68"/>
                </a:cubicBezTo>
                <a:cubicBezTo>
                  <a:pt x="671" y="73"/>
                  <a:pt x="671" y="73"/>
                  <a:pt x="671" y="73"/>
                </a:cubicBezTo>
                <a:cubicBezTo>
                  <a:pt x="665" y="77"/>
                  <a:pt x="662" y="83"/>
                  <a:pt x="662" y="88"/>
                </a:cubicBezTo>
                <a:cubicBezTo>
                  <a:pt x="662" y="100"/>
                  <a:pt x="677" y="104"/>
                  <a:pt x="697" y="104"/>
                </a:cubicBezTo>
                <a:cubicBezTo>
                  <a:pt x="707" y="104"/>
                  <a:pt x="713" y="104"/>
                  <a:pt x="719" y="103"/>
                </a:cubicBezTo>
                <a:lnTo>
                  <a:pt x="719" y="112"/>
                </a:lnTo>
                <a:close/>
                <a:moveTo>
                  <a:pt x="716" y="3"/>
                </a:moveTo>
                <a:cubicBezTo>
                  <a:pt x="721" y="8"/>
                  <a:pt x="727" y="14"/>
                  <a:pt x="730" y="19"/>
                </a:cubicBezTo>
                <a:cubicBezTo>
                  <a:pt x="725" y="23"/>
                  <a:pt x="725" y="23"/>
                  <a:pt x="725" y="23"/>
                </a:cubicBezTo>
                <a:cubicBezTo>
                  <a:pt x="722" y="17"/>
                  <a:pt x="716" y="11"/>
                  <a:pt x="712" y="6"/>
                </a:cubicBezTo>
                <a:lnTo>
                  <a:pt x="716" y="3"/>
                </a:lnTo>
                <a:close/>
                <a:moveTo>
                  <a:pt x="733" y="0"/>
                </a:moveTo>
                <a:cubicBezTo>
                  <a:pt x="738" y="5"/>
                  <a:pt x="744" y="11"/>
                  <a:pt x="747" y="16"/>
                </a:cubicBezTo>
                <a:cubicBezTo>
                  <a:pt x="742" y="20"/>
                  <a:pt x="742" y="20"/>
                  <a:pt x="742" y="20"/>
                </a:cubicBezTo>
                <a:cubicBezTo>
                  <a:pt x="739" y="15"/>
                  <a:pt x="733" y="8"/>
                  <a:pt x="728" y="3"/>
                </a:cubicBezTo>
                <a:lnTo>
                  <a:pt x="733" y="0"/>
                </a:lnTo>
                <a:close/>
                <a:moveTo>
                  <a:pt x="776" y="20"/>
                </a:moveTo>
                <a:cubicBezTo>
                  <a:pt x="776" y="21"/>
                  <a:pt x="775" y="22"/>
                  <a:pt x="773" y="22"/>
                </a:cubicBezTo>
                <a:cubicBezTo>
                  <a:pt x="772" y="31"/>
                  <a:pt x="771" y="42"/>
                  <a:pt x="771" y="52"/>
                </a:cubicBezTo>
                <a:cubicBezTo>
                  <a:pt x="771" y="57"/>
                  <a:pt x="771" y="61"/>
                  <a:pt x="771" y="65"/>
                </a:cubicBezTo>
                <a:cubicBezTo>
                  <a:pt x="773" y="85"/>
                  <a:pt x="781" y="98"/>
                  <a:pt x="790" y="97"/>
                </a:cubicBezTo>
                <a:cubicBezTo>
                  <a:pt x="795" y="97"/>
                  <a:pt x="801" y="85"/>
                  <a:pt x="806" y="72"/>
                </a:cubicBezTo>
                <a:cubicBezTo>
                  <a:pt x="807" y="73"/>
                  <a:pt x="811" y="76"/>
                  <a:pt x="813" y="77"/>
                </a:cubicBezTo>
                <a:cubicBezTo>
                  <a:pt x="807" y="93"/>
                  <a:pt x="800" y="106"/>
                  <a:pt x="790" y="107"/>
                </a:cubicBezTo>
                <a:cubicBezTo>
                  <a:pt x="775" y="107"/>
                  <a:pt x="764" y="88"/>
                  <a:pt x="763" y="65"/>
                </a:cubicBezTo>
                <a:cubicBezTo>
                  <a:pt x="762" y="61"/>
                  <a:pt x="762" y="56"/>
                  <a:pt x="762" y="50"/>
                </a:cubicBezTo>
                <a:cubicBezTo>
                  <a:pt x="762" y="40"/>
                  <a:pt x="763" y="28"/>
                  <a:pt x="764" y="18"/>
                </a:cubicBezTo>
                <a:lnTo>
                  <a:pt x="776" y="20"/>
                </a:lnTo>
                <a:close/>
                <a:moveTo>
                  <a:pt x="856" y="76"/>
                </a:moveTo>
                <a:cubicBezTo>
                  <a:pt x="853" y="55"/>
                  <a:pt x="842" y="40"/>
                  <a:pt x="826" y="31"/>
                </a:cubicBezTo>
                <a:cubicBezTo>
                  <a:pt x="831" y="24"/>
                  <a:pt x="831" y="24"/>
                  <a:pt x="831" y="24"/>
                </a:cubicBezTo>
                <a:cubicBezTo>
                  <a:pt x="849" y="34"/>
                  <a:pt x="862" y="51"/>
                  <a:pt x="865" y="73"/>
                </a:cubicBezTo>
                <a:lnTo>
                  <a:pt x="856" y="76"/>
                </a:lnTo>
                <a:close/>
                <a:moveTo>
                  <a:pt x="932" y="60"/>
                </a:moveTo>
                <a:cubicBezTo>
                  <a:pt x="944" y="59"/>
                  <a:pt x="957" y="58"/>
                  <a:pt x="967" y="56"/>
                </a:cubicBezTo>
                <a:cubicBezTo>
                  <a:pt x="966" y="48"/>
                  <a:pt x="966" y="48"/>
                  <a:pt x="966" y="48"/>
                </a:cubicBezTo>
                <a:cubicBezTo>
                  <a:pt x="957" y="50"/>
                  <a:pt x="944" y="52"/>
                  <a:pt x="932" y="52"/>
                </a:cubicBezTo>
                <a:cubicBezTo>
                  <a:pt x="932" y="45"/>
                  <a:pt x="932" y="38"/>
                  <a:pt x="932" y="30"/>
                </a:cubicBezTo>
                <a:cubicBezTo>
                  <a:pt x="947" y="30"/>
                  <a:pt x="961" y="28"/>
                  <a:pt x="973" y="26"/>
                </a:cubicBezTo>
                <a:cubicBezTo>
                  <a:pt x="972" y="18"/>
                  <a:pt x="972" y="18"/>
                  <a:pt x="972" y="18"/>
                </a:cubicBezTo>
                <a:cubicBezTo>
                  <a:pt x="960" y="21"/>
                  <a:pt x="946" y="22"/>
                  <a:pt x="932" y="23"/>
                </a:cubicBezTo>
                <a:cubicBezTo>
                  <a:pt x="932" y="21"/>
                  <a:pt x="932" y="11"/>
                  <a:pt x="932" y="9"/>
                </a:cubicBezTo>
                <a:cubicBezTo>
                  <a:pt x="934" y="9"/>
                  <a:pt x="935" y="8"/>
                  <a:pt x="935" y="7"/>
                </a:cubicBezTo>
                <a:cubicBezTo>
                  <a:pt x="923" y="6"/>
                  <a:pt x="923" y="6"/>
                  <a:pt x="923" y="6"/>
                </a:cubicBezTo>
                <a:cubicBezTo>
                  <a:pt x="923" y="10"/>
                  <a:pt x="923" y="17"/>
                  <a:pt x="923" y="23"/>
                </a:cubicBezTo>
                <a:cubicBezTo>
                  <a:pt x="918" y="23"/>
                  <a:pt x="912" y="23"/>
                  <a:pt x="907" y="23"/>
                </a:cubicBezTo>
                <a:cubicBezTo>
                  <a:pt x="898" y="23"/>
                  <a:pt x="888" y="23"/>
                  <a:pt x="881" y="23"/>
                </a:cubicBezTo>
                <a:cubicBezTo>
                  <a:pt x="881" y="31"/>
                  <a:pt x="881" y="31"/>
                  <a:pt x="881" y="31"/>
                </a:cubicBezTo>
                <a:cubicBezTo>
                  <a:pt x="888" y="31"/>
                  <a:pt x="899" y="31"/>
                  <a:pt x="907" y="31"/>
                </a:cubicBezTo>
                <a:cubicBezTo>
                  <a:pt x="912" y="31"/>
                  <a:pt x="918" y="31"/>
                  <a:pt x="923" y="31"/>
                </a:cubicBezTo>
                <a:cubicBezTo>
                  <a:pt x="924" y="53"/>
                  <a:pt x="924" y="53"/>
                  <a:pt x="924" y="53"/>
                </a:cubicBezTo>
                <a:cubicBezTo>
                  <a:pt x="922" y="53"/>
                  <a:pt x="919" y="53"/>
                  <a:pt x="916" y="53"/>
                </a:cubicBezTo>
                <a:cubicBezTo>
                  <a:pt x="901" y="53"/>
                  <a:pt x="895" y="52"/>
                  <a:pt x="895" y="49"/>
                </a:cubicBezTo>
                <a:cubicBezTo>
                  <a:pt x="895" y="46"/>
                  <a:pt x="898" y="44"/>
                  <a:pt x="904" y="41"/>
                </a:cubicBezTo>
                <a:cubicBezTo>
                  <a:pt x="898" y="37"/>
                  <a:pt x="898" y="37"/>
                  <a:pt x="898" y="37"/>
                </a:cubicBezTo>
                <a:cubicBezTo>
                  <a:pt x="890" y="42"/>
                  <a:pt x="887" y="46"/>
                  <a:pt x="887" y="50"/>
                </a:cubicBezTo>
                <a:cubicBezTo>
                  <a:pt x="887" y="57"/>
                  <a:pt x="892" y="60"/>
                  <a:pt x="913" y="60"/>
                </a:cubicBezTo>
                <a:cubicBezTo>
                  <a:pt x="916" y="60"/>
                  <a:pt x="921" y="60"/>
                  <a:pt x="925" y="60"/>
                </a:cubicBezTo>
                <a:cubicBezTo>
                  <a:pt x="925" y="67"/>
                  <a:pt x="925" y="73"/>
                  <a:pt x="925" y="78"/>
                </a:cubicBezTo>
                <a:cubicBezTo>
                  <a:pt x="921" y="77"/>
                  <a:pt x="916" y="77"/>
                  <a:pt x="912" y="77"/>
                </a:cubicBezTo>
                <a:cubicBezTo>
                  <a:pt x="899" y="77"/>
                  <a:pt x="886" y="83"/>
                  <a:pt x="886" y="94"/>
                </a:cubicBezTo>
                <a:cubicBezTo>
                  <a:pt x="886" y="106"/>
                  <a:pt x="897" y="112"/>
                  <a:pt x="912" y="112"/>
                </a:cubicBezTo>
                <a:cubicBezTo>
                  <a:pt x="927" y="112"/>
                  <a:pt x="934" y="105"/>
                  <a:pt x="934" y="94"/>
                </a:cubicBezTo>
                <a:cubicBezTo>
                  <a:pt x="934" y="92"/>
                  <a:pt x="934" y="90"/>
                  <a:pt x="934" y="88"/>
                </a:cubicBezTo>
                <a:cubicBezTo>
                  <a:pt x="942" y="92"/>
                  <a:pt x="953" y="97"/>
                  <a:pt x="963" y="106"/>
                </a:cubicBezTo>
                <a:cubicBezTo>
                  <a:pt x="969" y="99"/>
                  <a:pt x="969" y="99"/>
                  <a:pt x="969" y="99"/>
                </a:cubicBezTo>
                <a:cubicBezTo>
                  <a:pt x="956" y="90"/>
                  <a:pt x="944" y="83"/>
                  <a:pt x="933" y="80"/>
                </a:cubicBezTo>
                <a:lnTo>
                  <a:pt x="932" y="60"/>
                </a:lnTo>
                <a:close/>
                <a:moveTo>
                  <a:pt x="913" y="105"/>
                </a:moveTo>
                <a:cubicBezTo>
                  <a:pt x="902" y="105"/>
                  <a:pt x="894" y="101"/>
                  <a:pt x="894" y="94"/>
                </a:cubicBezTo>
                <a:cubicBezTo>
                  <a:pt x="894" y="87"/>
                  <a:pt x="903" y="83"/>
                  <a:pt x="912" y="83"/>
                </a:cubicBezTo>
                <a:cubicBezTo>
                  <a:pt x="916" y="83"/>
                  <a:pt x="921" y="84"/>
                  <a:pt x="926" y="85"/>
                </a:cubicBezTo>
                <a:cubicBezTo>
                  <a:pt x="926" y="92"/>
                  <a:pt x="926" y="92"/>
                  <a:pt x="926" y="92"/>
                </a:cubicBezTo>
                <a:cubicBezTo>
                  <a:pt x="926" y="101"/>
                  <a:pt x="922" y="105"/>
                  <a:pt x="913" y="105"/>
                </a:cubicBezTo>
                <a:close/>
                <a:moveTo>
                  <a:pt x="1055" y="24"/>
                </a:moveTo>
                <a:cubicBezTo>
                  <a:pt x="1055" y="11"/>
                  <a:pt x="1055" y="10"/>
                  <a:pt x="1055" y="8"/>
                </a:cubicBezTo>
                <a:cubicBezTo>
                  <a:pt x="1057" y="8"/>
                  <a:pt x="1058" y="7"/>
                  <a:pt x="1058" y="6"/>
                </a:cubicBezTo>
                <a:cubicBezTo>
                  <a:pt x="1045" y="5"/>
                  <a:pt x="1045" y="5"/>
                  <a:pt x="1045" y="5"/>
                </a:cubicBezTo>
                <a:cubicBezTo>
                  <a:pt x="1046" y="8"/>
                  <a:pt x="1046" y="21"/>
                  <a:pt x="1046" y="24"/>
                </a:cubicBezTo>
                <a:cubicBezTo>
                  <a:pt x="1018" y="25"/>
                  <a:pt x="1018" y="25"/>
                  <a:pt x="1018" y="25"/>
                </a:cubicBezTo>
                <a:cubicBezTo>
                  <a:pt x="991" y="26"/>
                  <a:pt x="991" y="26"/>
                  <a:pt x="991" y="26"/>
                </a:cubicBezTo>
                <a:cubicBezTo>
                  <a:pt x="991" y="33"/>
                  <a:pt x="991" y="33"/>
                  <a:pt x="991" y="33"/>
                </a:cubicBezTo>
                <a:cubicBezTo>
                  <a:pt x="996" y="33"/>
                  <a:pt x="1034" y="32"/>
                  <a:pt x="1046" y="32"/>
                </a:cubicBezTo>
                <a:cubicBezTo>
                  <a:pt x="1047" y="37"/>
                  <a:pt x="1047" y="45"/>
                  <a:pt x="1047" y="47"/>
                </a:cubicBezTo>
                <a:cubicBezTo>
                  <a:pt x="1044" y="45"/>
                  <a:pt x="1040" y="43"/>
                  <a:pt x="1036" y="43"/>
                </a:cubicBezTo>
                <a:cubicBezTo>
                  <a:pt x="1024" y="43"/>
                  <a:pt x="1014" y="53"/>
                  <a:pt x="1014" y="66"/>
                </a:cubicBezTo>
                <a:cubicBezTo>
                  <a:pt x="1014" y="78"/>
                  <a:pt x="1024" y="87"/>
                  <a:pt x="1034" y="87"/>
                </a:cubicBezTo>
                <a:cubicBezTo>
                  <a:pt x="1040" y="87"/>
                  <a:pt x="1044" y="84"/>
                  <a:pt x="1047" y="80"/>
                </a:cubicBezTo>
                <a:cubicBezTo>
                  <a:pt x="1047" y="80"/>
                  <a:pt x="1047" y="80"/>
                  <a:pt x="1047" y="80"/>
                </a:cubicBezTo>
                <a:cubicBezTo>
                  <a:pt x="1044" y="92"/>
                  <a:pt x="1034" y="102"/>
                  <a:pt x="1016" y="108"/>
                </a:cubicBezTo>
                <a:cubicBezTo>
                  <a:pt x="1017" y="110"/>
                  <a:pt x="1020" y="113"/>
                  <a:pt x="1022" y="115"/>
                </a:cubicBezTo>
                <a:cubicBezTo>
                  <a:pt x="1043" y="107"/>
                  <a:pt x="1053" y="94"/>
                  <a:pt x="1056" y="80"/>
                </a:cubicBezTo>
                <a:cubicBezTo>
                  <a:pt x="1057" y="77"/>
                  <a:pt x="1057" y="73"/>
                  <a:pt x="1057" y="69"/>
                </a:cubicBezTo>
                <a:cubicBezTo>
                  <a:pt x="1057" y="64"/>
                  <a:pt x="1057" y="60"/>
                  <a:pt x="1056" y="56"/>
                </a:cubicBezTo>
                <a:cubicBezTo>
                  <a:pt x="1056" y="49"/>
                  <a:pt x="1055" y="41"/>
                  <a:pt x="1055" y="31"/>
                </a:cubicBezTo>
                <a:cubicBezTo>
                  <a:pt x="1069" y="31"/>
                  <a:pt x="1084" y="31"/>
                  <a:pt x="1094" y="31"/>
                </a:cubicBezTo>
                <a:cubicBezTo>
                  <a:pt x="1094" y="23"/>
                  <a:pt x="1094" y="23"/>
                  <a:pt x="1094" y="23"/>
                </a:cubicBezTo>
                <a:cubicBezTo>
                  <a:pt x="1085" y="23"/>
                  <a:pt x="1070" y="23"/>
                  <a:pt x="1055" y="24"/>
                </a:cubicBezTo>
                <a:close/>
                <a:moveTo>
                  <a:pt x="1035" y="80"/>
                </a:moveTo>
                <a:cubicBezTo>
                  <a:pt x="1028" y="80"/>
                  <a:pt x="1022" y="74"/>
                  <a:pt x="1022" y="66"/>
                </a:cubicBezTo>
                <a:cubicBezTo>
                  <a:pt x="1022" y="57"/>
                  <a:pt x="1028" y="51"/>
                  <a:pt x="1036" y="50"/>
                </a:cubicBezTo>
                <a:cubicBezTo>
                  <a:pt x="1048" y="50"/>
                  <a:pt x="1048" y="61"/>
                  <a:pt x="1048" y="66"/>
                </a:cubicBezTo>
                <a:cubicBezTo>
                  <a:pt x="1048" y="73"/>
                  <a:pt x="1044" y="80"/>
                  <a:pt x="1035" y="80"/>
                </a:cubicBezTo>
                <a:close/>
              </a:path>
            </a:pathLst>
          </a:custGeom>
          <a:solidFill>
            <a:schemeClr val="bg1">
              <a:lumMod val="6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44" name="TextBox 43">
            <a:extLst>
              <a:ext uri="{FF2B5EF4-FFF2-40B4-BE49-F238E27FC236}">
                <a16:creationId xmlns:a16="http://schemas.microsoft.com/office/drawing/2014/main" id="{23F31567-BF88-AEDD-0A36-0B7828D9BE23}"/>
              </a:ext>
            </a:extLst>
          </p:cNvPr>
          <p:cNvSpPr txBox="1"/>
          <p:nvPr userDrawn="1"/>
        </p:nvSpPr>
        <p:spPr>
          <a:xfrm>
            <a:off x="2927193" y="2842429"/>
            <a:ext cx="1419536" cy="5732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37" b="1" i="0" u="none" strike="noStrike" kern="1200" cap="none" spc="0" normalizeH="0" baseline="0" noProof="0" err="1">
                <a:ln>
                  <a:noFill/>
                </a:ln>
                <a:solidFill>
                  <a:srgbClr val="000000">
                    <a:lumMod val="50000"/>
                    <a:lumOff val="50000"/>
                  </a:srgbClr>
                </a:solidFill>
                <a:effectLst/>
                <a:uLnTx/>
                <a:uFillTx/>
                <a:latin typeface="Segoe UI"/>
                <a:ea typeface="+mn-ea"/>
                <a:cs typeface="+mn-cs"/>
              </a:rPr>
              <a:t>આભાર</a:t>
            </a:r>
            <a:endParaRPr kumimoji="0" lang="en-US" sz="3137" b="1" i="0" u="none" strike="noStrike" kern="1200" cap="none" spc="0" normalizeH="0" baseline="0" noProof="0">
              <a:ln>
                <a:noFill/>
              </a:ln>
              <a:solidFill>
                <a:srgbClr val="000000">
                  <a:lumMod val="50000"/>
                  <a:lumOff val="50000"/>
                </a:srgbClr>
              </a:solidFill>
              <a:effectLst/>
              <a:uLnTx/>
              <a:uFillTx/>
              <a:latin typeface="Segoe UI"/>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49F235A8-33A0-335E-AD2C-FC97C53BB4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6688" y="457200"/>
            <a:ext cx="1687173" cy="360508"/>
          </a:xfrm>
          <a:prstGeom prst="rect">
            <a:avLst/>
          </a:prstGeom>
        </p:spPr>
      </p:pic>
    </p:spTree>
    <p:extLst>
      <p:ext uri="{BB962C8B-B14F-4D97-AF65-F5344CB8AC3E}">
        <p14:creationId xmlns:p14="http://schemas.microsoft.com/office/powerpoint/2010/main" val="35453910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3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500"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4785471"/>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rgbClr val="60CDFF"/>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64021373"/>
      </p:ext>
    </p:extLst>
  </p:cSld>
  <p:clrMapOvr>
    <a:masterClrMapping/>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boxed image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79" y="1266473"/>
            <a:ext cx="3976698" cy="5020028"/>
          </a:xfrm>
          <a:prstGeom prst="rect">
            <a:avLst/>
          </a:prstGeom>
        </p:spPr>
        <p:txBody>
          <a:bodyPr lIns="0" tIns="0" rIns="0" bIns="0"/>
          <a:lstStyle>
            <a:lvl1pPr marL="0">
              <a:lnSpc>
                <a:spcPct val="120000"/>
              </a:lnSpc>
              <a:spcBef>
                <a:spcPts val="0"/>
              </a:spcBef>
              <a:spcAft>
                <a:spcPts val="667"/>
              </a:spcAft>
              <a:defRPr sz="13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4977935" y="1255741"/>
            <a:ext cx="6650185" cy="4348799"/>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8B889937-7870-4508-9F3F-66808348B13D}"/>
              </a:ext>
            </a:extLst>
          </p:cNvPr>
          <p:cNvSpPr>
            <a:spLocks noGrp="1"/>
          </p:cNvSpPr>
          <p:nvPr>
            <p:ph type="title"/>
          </p:nvPr>
        </p:nvSpPr>
        <p:spPr>
          <a:xfrm>
            <a:off x="948808" y="533400"/>
            <a:ext cx="3591769" cy="335082"/>
          </a:xfrm>
          <a:prstGeom prst="rect">
            <a:avLst/>
          </a:prstGeom>
        </p:spPr>
        <p:txBody>
          <a:bodyPr vert="horz" wrap="square" lIns="0" tIns="0" rIns="0" bIns="0" rtlCol="0" anchor="t">
            <a:spAutoFit/>
          </a:bodyPr>
          <a:lstStyle>
            <a:lvl1pPr>
              <a:lnSpc>
                <a:spcPct val="120000"/>
              </a:lnSpc>
              <a:spcBef>
                <a:spcPts val="0"/>
              </a:spcBef>
              <a:spcAft>
                <a:spcPts val="667"/>
              </a:spcAft>
              <a:defRPr sz="2000" baseline="0">
                <a:solidFill>
                  <a:srgbClr val="60CDFF"/>
                </a:solidFill>
              </a:defRPr>
            </a:lvl1pPr>
          </a:lstStyle>
          <a:p>
            <a:r>
              <a:rPr lang="en-US"/>
              <a:t>Click to edit Master title style</a:t>
            </a:r>
          </a:p>
        </p:txBody>
      </p:sp>
      <p:sp>
        <p:nvSpPr>
          <p:cNvPr id="14" name="Slide number">
            <a:extLst>
              <a:ext uri="{FF2B5EF4-FFF2-40B4-BE49-F238E27FC236}">
                <a16:creationId xmlns:a16="http://schemas.microsoft.com/office/drawing/2014/main" id="{181CFBB7-0F5E-41E0-9750-7620D0F43A0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6B519D13-C4BD-49DF-98CB-34B7327289A7}"/>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39864258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of Contents / Agenda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21AD68E-2CDA-44AC-967E-B420D15E8931}"/>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1"/>
            <a:ext cx="12191999" cy="6858000"/>
          </a:xfrm>
          <a:prstGeom prst="rect">
            <a:avLst/>
          </a:prstGeom>
        </p:spPr>
      </p:pic>
      <p:pic>
        <p:nvPicPr>
          <p:cNvPr id="4" name="Picture 3" descr="Background pattern&#10;&#10;Description automatically generated">
            <a:extLst>
              <a:ext uri="{FF2B5EF4-FFF2-40B4-BE49-F238E27FC236}">
                <a16:creationId xmlns:a16="http://schemas.microsoft.com/office/drawing/2014/main" id="{6069A67B-995A-4BB9-824A-6EBB11448587}"/>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cxnSp>
        <p:nvCxnSpPr>
          <p:cNvPr id="5" name="Straight Connector 4">
            <a:extLst>
              <a:ext uri="{FF2B5EF4-FFF2-40B4-BE49-F238E27FC236}">
                <a16:creationId xmlns:a16="http://schemas.microsoft.com/office/drawing/2014/main" id="{018BDE38-2B79-4E6E-B23D-5C1C28F8CDB0}"/>
              </a:ext>
            </a:extLst>
          </p:cNvPr>
          <p:cNvCxnSpPr>
            <a:cxnSpLocks/>
          </p:cNvCxnSpPr>
          <p:nvPr userDrawn="1"/>
        </p:nvCxnSpPr>
        <p:spPr>
          <a:xfrm>
            <a:off x="5486400" y="1812115"/>
            <a:ext cx="0" cy="3233771"/>
          </a:xfrm>
          <a:prstGeom prst="line">
            <a:avLst/>
          </a:prstGeom>
          <a:ln>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BBFF0500-DFE3-447A-9BA7-90AED139A601}"/>
              </a:ext>
            </a:extLst>
          </p:cNvPr>
          <p:cNvSpPr>
            <a:spLocks noGrp="1"/>
          </p:cNvSpPr>
          <p:nvPr>
            <p:ph type="title"/>
          </p:nvPr>
        </p:nvSpPr>
        <p:spPr>
          <a:xfrm>
            <a:off x="588263" y="2839651"/>
            <a:ext cx="3805937" cy="1178699"/>
          </a:xfrm>
          <a:prstGeom prst="rect">
            <a:avLst/>
          </a:prstGeom>
        </p:spPr>
        <p:txBody>
          <a:bodyPr lIns="0" tIns="0" rIns="0" bIns="0" anchor="ctr"/>
          <a:lstStyle>
            <a:lvl1pPr>
              <a:defRPr sz="3600">
                <a:solidFill>
                  <a:srgbClr val="60CDFF"/>
                </a:solidFill>
              </a:defRPr>
            </a:lvl1pPr>
          </a:lstStyle>
          <a:p>
            <a:r>
              <a:rPr lang="en-US"/>
              <a:t>Click to edit Master title style</a:t>
            </a:r>
          </a:p>
        </p:txBody>
      </p:sp>
      <p:sp>
        <p:nvSpPr>
          <p:cNvPr id="7" name="Text Placeholder 3">
            <a:extLst>
              <a:ext uri="{FF2B5EF4-FFF2-40B4-BE49-F238E27FC236}">
                <a16:creationId xmlns:a16="http://schemas.microsoft.com/office/drawing/2014/main" id="{226DB28E-B586-489F-BF68-550EF51CD149}"/>
              </a:ext>
            </a:extLst>
          </p:cNvPr>
          <p:cNvSpPr>
            <a:spLocks noGrp="1"/>
          </p:cNvSpPr>
          <p:nvPr>
            <p:ph type="body" sz="quarter" idx="23"/>
          </p:nvPr>
        </p:nvSpPr>
        <p:spPr>
          <a:xfrm>
            <a:off x="6201662" y="1812115"/>
            <a:ext cx="5402069" cy="3233770"/>
          </a:xfrm>
          <a:prstGeom prst="rect">
            <a:avLst/>
          </a:prstGeom>
        </p:spPr>
        <p:txBody>
          <a:bodyPr lIns="0" tIns="0" rIns="0" bIns="0" anchor="ctr"/>
          <a:lstStyle>
            <a:lvl1pPr marL="342900" indent="-342900" algn="l">
              <a:spcBef>
                <a:spcPts val="0"/>
              </a:spcBef>
              <a:spcAft>
                <a:spcPts val="1800"/>
              </a:spcAft>
              <a:buFont typeface="+mj-lt"/>
              <a:buAutoNum type="arabicPeriod"/>
              <a:defRPr sz="1800">
                <a:solidFill>
                  <a:schemeClr val="bg1"/>
                </a:solidFill>
                <a:latin typeface="+mn-lt"/>
              </a:defRPr>
            </a:lvl1pPr>
          </a:lstStyle>
          <a:p>
            <a:pPr lvl="0"/>
            <a:r>
              <a:rPr lang="en-US"/>
              <a:t>Click to edit Master text styles</a:t>
            </a:r>
          </a:p>
          <a:p>
            <a:pPr lvl="0"/>
            <a:r>
              <a:rPr lang="en-US"/>
              <a:t>Click to edit Master text styles</a:t>
            </a:r>
          </a:p>
          <a:p>
            <a:pPr lvl="0"/>
            <a:r>
              <a:rPr lang="en-US"/>
              <a:t>Click to edit Master text styles</a:t>
            </a:r>
          </a:p>
          <a:p>
            <a:pPr lvl="0"/>
            <a:r>
              <a:rPr lang="en-US"/>
              <a:t>Click to edit Master text styles</a:t>
            </a:r>
          </a:p>
        </p:txBody>
      </p:sp>
    </p:spTree>
    <p:extLst>
      <p:ext uri="{BB962C8B-B14F-4D97-AF65-F5344CB8AC3E}">
        <p14:creationId xmlns:p14="http://schemas.microsoft.com/office/powerpoint/2010/main" val="887728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4 columns - three right columns are a boxed image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79" y="1771461"/>
            <a:ext cx="3976698" cy="4424706"/>
          </a:xfrm>
          <a:prstGeom prst="rect">
            <a:avLst/>
          </a:prstGeom>
        </p:spPr>
        <p:txBody>
          <a:bodyPr lIns="0" tIns="0" rIns="0" bIns="0"/>
          <a:lstStyle>
            <a:lvl1pPr marL="0">
              <a:lnSpc>
                <a:spcPct val="120000"/>
              </a:lnSpc>
              <a:spcBef>
                <a:spcPts val="0"/>
              </a:spcBef>
              <a:spcAft>
                <a:spcPts val="667"/>
              </a:spcAft>
              <a:defRPr sz="13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4977935" y="1771461"/>
            <a:ext cx="6650185" cy="3833078"/>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Slide number">
            <a:extLst>
              <a:ext uri="{FF2B5EF4-FFF2-40B4-BE49-F238E27FC236}">
                <a16:creationId xmlns:a16="http://schemas.microsoft.com/office/drawing/2014/main" id="{181CFBB7-0F5E-41E0-9750-7620D0F43A0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6B519D13-C4BD-49DF-98CB-34B7327289A7}"/>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8" name="Title 6">
            <a:extLst>
              <a:ext uri="{FF2B5EF4-FFF2-40B4-BE49-F238E27FC236}">
                <a16:creationId xmlns:a16="http://schemas.microsoft.com/office/drawing/2014/main" id="{EA03E7C8-C670-B72D-FF4A-D9240371B81B}"/>
              </a:ext>
            </a:extLst>
          </p:cNvPr>
          <p:cNvSpPr>
            <a:spLocks noGrp="1"/>
          </p:cNvSpPr>
          <p:nvPr>
            <p:ph type="title"/>
          </p:nvPr>
        </p:nvSpPr>
        <p:spPr>
          <a:xfrm>
            <a:off x="588263" y="457200"/>
            <a:ext cx="11018520" cy="553998"/>
          </a:xfrm>
          <a:prstGeom prst="rect">
            <a:avLst/>
          </a:prstGeom>
        </p:spPr>
        <p:txBody>
          <a:bodyPr lIns="0" tIns="0" rIns="0" bIns="0"/>
          <a:lstStyle>
            <a:lvl1pPr>
              <a:defRPr sz="3000">
                <a:solidFill>
                  <a:srgbClr val="60CDFF"/>
                </a:solidFill>
              </a:defRPr>
            </a:lvl1pPr>
          </a:lstStyle>
          <a:p>
            <a:r>
              <a:rPr lang="en-US"/>
              <a:t>Click to edit Master title style</a:t>
            </a:r>
          </a:p>
        </p:txBody>
      </p:sp>
      <p:sp>
        <p:nvSpPr>
          <p:cNvPr id="9" name="Text Placeholder 3">
            <a:extLst>
              <a:ext uri="{FF2B5EF4-FFF2-40B4-BE49-F238E27FC236}">
                <a16:creationId xmlns:a16="http://schemas.microsoft.com/office/drawing/2014/main" id="{76E7D557-BEFA-D12D-5C79-1C32A65D11A5}"/>
              </a:ext>
            </a:extLst>
          </p:cNvPr>
          <p:cNvSpPr>
            <a:spLocks noGrp="1"/>
          </p:cNvSpPr>
          <p:nvPr>
            <p:ph type="body" sz="quarter" idx="16"/>
          </p:nvPr>
        </p:nvSpPr>
        <p:spPr>
          <a:xfrm>
            <a:off x="586390" y="1116871"/>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591" indent="0">
              <a:buNone/>
              <a:defRPr>
                <a:solidFill>
                  <a:schemeClr val="bg1"/>
                </a:solidFill>
              </a:defRPr>
            </a:lvl2pPr>
            <a:lvl3pPr marL="457182" indent="0">
              <a:buNone/>
              <a:defRPr>
                <a:solidFill>
                  <a:schemeClr val="bg1"/>
                </a:solidFill>
              </a:defRPr>
            </a:lvl3pPr>
            <a:lvl4pPr marL="685773" indent="0">
              <a:buNone/>
              <a:defRPr>
                <a:solidFill>
                  <a:schemeClr val="bg1"/>
                </a:solidFill>
              </a:defRPr>
            </a:lvl4pPr>
            <a:lvl5pPr marL="914363"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2763171"/>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Headline and Subhead with Bloom Layout">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A559D1D1-4F74-44AC-A242-26E26CCF0C91}"/>
              </a:ext>
            </a:extLst>
          </p:cNvPr>
          <p:cNvSpPr>
            <a:spLocks noGrp="1"/>
          </p:cNvSpPr>
          <p:nvPr>
            <p:ph type="title"/>
          </p:nvPr>
        </p:nvSpPr>
        <p:spPr>
          <a:xfrm>
            <a:off x="588263" y="457200"/>
            <a:ext cx="11018520" cy="553998"/>
          </a:xfrm>
          <a:prstGeom prst="rect">
            <a:avLst/>
          </a:prstGeom>
        </p:spPr>
        <p:txBody>
          <a:bodyPr lIns="0" tIns="0" rIns="0" bIns="0"/>
          <a:lstStyle>
            <a:lvl1pPr>
              <a:defRPr sz="3000">
                <a:solidFill>
                  <a:srgbClr val="60CDFF"/>
                </a:solidFill>
              </a:defRPr>
            </a:lvl1pPr>
          </a:lstStyle>
          <a:p>
            <a:r>
              <a:rPr lang="en-US"/>
              <a:t>Click to edit Master title style</a:t>
            </a:r>
          </a:p>
        </p:txBody>
      </p:sp>
      <p:sp>
        <p:nvSpPr>
          <p:cNvPr id="11" name="Text Placeholder 3">
            <a:extLst>
              <a:ext uri="{FF2B5EF4-FFF2-40B4-BE49-F238E27FC236}">
                <a16:creationId xmlns:a16="http://schemas.microsoft.com/office/drawing/2014/main" id="{302FDE02-F1C4-4D33-838D-495D255D3991}"/>
              </a:ext>
            </a:extLst>
          </p:cNvPr>
          <p:cNvSpPr>
            <a:spLocks noGrp="1"/>
          </p:cNvSpPr>
          <p:nvPr>
            <p:ph type="body" sz="quarter" idx="10"/>
          </p:nvPr>
        </p:nvSpPr>
        <p:spPr>
          <a:xfrm>
            <a:off x="586390" y="1116871"/>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591" indent="0">
              <a:buNone/>
              <a:defRPr>
                <a:solidFill>
                  <a:schemeClr val="bg1"/>
                </a:solidFill>
              </a:defRPr>
            </a:lvl2pPr>
            <a:lvl3pPr marL="457182" indent="0">
              <a:buNone/>
              <a:defRPr>
                <a:solidFill>
                  <a:schemeClr val="bg1"/>
                </a:solidFill>
              </a:defRPr>
            </a:lvl3pPr>
            <a:lvl4pPr marL="685773" indent="0">
              <a:buNone/>
              <a:defRPr>
                <a:solidFill>
                  <a:schemeClr val="bg1"/>
                </a:solidFill>
              </a:defRPr>
            </a:lvl4pPr>
            <a:lvl5pPr marL="914363"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83125601"/>
      </p:ext>
    </p:extLst>
  </p:cSld>
  <p:clrMapOvr>
    <a:masterClrMapping/>
  </p:clrMapOvr>
  <p:transitio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_Document blank slide with black background">
    <p:spTree>
      <p:nvGrpSpPr>
        <p:cNvPr id="1" name=""/>
        <p:cNvGrpSpPr/>
        <p:nvPr/>
      </p:nvGrpSpPr>
      <p:grpSpPr>
        <a:xfrm>
          <a:off x="0" y="0"/>
          <a:ext cx="0" cy="0"/>
          <a:chOff x="0" y="0"/>
          <a:chExt cx="0" cy="0"/>
        </a:xfrm>
      </p:grpSpPr>
      <p:pic>
        <p:nvPicPr>
          <p:cNvPr id="4" name="Picture 3" descr="Background pattern&#10;&#10;">
            <a:extLst>
              <a:ext uri="{FF2B5EF4-FFF2-40B4-BE49-F238E27FC236}">
                <a16:creationId xmlns:a16="http://schemas.microsoft.com/office/drawing/2014/main" id="{FC11611B-A423-439F-093A-27248BB59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704"/>
            <a:ext cx="12192000" cy="6858000"/>
          </a:xfrm>
          <a:prstGeom prst="rect">
            <a:avLst/>
          </a:prstGeom>
        </p:spPr>
      </p:pic>
      <p:sp>
        <p:nvSpPr>
          <p:cNvPr id="5" name="Title 6">
            <a:extLst>
              <a:ext uri="{FF2B5EF4-FFF2-40B4-BE49-F238E27FC236}">
                <a16:creationId xmlns:a16="http://schemas.microsoft.com/office/drawing/2014/main" id="{D969727D-9314-4C96-2BD4-D9D699DC7559}"/>
              </a:ext>
            </a:extLst>
          </p:cNvPr>
          <p:cNvSpPr>
            <a:spLocks noGrp="1"/>
          </p:cNvSpPr>
          <p:nvPr>
            <p:ph type="title"/>
          </p:nvPr>
        </p:nvSpPr>
        <p:spPr>
          <a:xfrm>
            <a:off x="588263" y="2554664"/>
            <a:ext cx="4730025" cy="553998"/>
          </a:xfrm>
          <a:prstGeom prst="rect">
            <a:avLst/>
          </a:prstGeom>
        </p:spPr>
        <p:txBody>
          <a:bodyPr lIns="0" tIns="0" rIns="0" bIns="0"/>
          <a:lstStyle>
            <a:lvl1pPr>
              <a:defRPr sz="3000">
                <a:solidFill>
                  <a:srgbClr val="60CDFF"/>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BE19D688-BEAF-D8A1-1056-D4A5B6BAD358}"/>
              </a:ext>
              <a:ext uri="{C183D7F6-B498-43B3-948B-1728B52AA6E4}">
                <adec:decorative xmlns:adec="http://schemas.microsoft.com/office/drawing/2017/decorative" val="1"/>
              </a:ext>
            </a:extLst>
          </p:cNvPr>
          <p:cNvCxnSpPr>
            <a:cxnSpLocks/>
          </p:cNvCxnSpPr>
          <p:nvPr userDrawn="1"/>
        </p:nvCxnSpPr>
        <p:spPr>
          <a:xfrm>
            <a:off x="4156587" y="1187823"/>
            <a:ext cx="0" cy="4482353"/>
          </a:xfrm>
          <a:prstGeom prst="line">
            <a:avLst/>
          </a:prstGeom>
          <a:ln>
            <a:solidFill>
              <a:srgbClr val="60CD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396624"/>
      </p:ext>
    </p:extLst>
  </p:cSld>
  <p:clrMapOvr>
    <a:masterClrMapping/>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2_Document blank slide with black background">
    <p:spTree>
      <p:nvGrpSpPr>
        <p:cNvPr id="1" name=""/>
        <p:cNvGrpSpPr/>
        <p:nvPr/>
      </p:nvGrpSpPr>
      <p:grpSpPr>
        <a:xfrm>
          <a:off x="0" y="0"/>
          <a:ext cx="0" cy="0"/>
          <a:chOff x="0" y="0"/>
          <a:chExt cx="0" cy="0"/>
        </a:xfrm>
      </p:grpSpPr>
      <p:pic>
        <p:nvPicPr>
          <p:cNvPr id="4" name="Picture 3" descr="Background pattern&#10;&#10;">
            <a:extLst>
              <a:ext uri="{FF2B5EF4-FFF2-40B4-BE49-F238E27FC236}">
                <a16:creationId xmlns:a16="http://schemas.microsoft.com/office/drawing/2014/main" id="{FC11611B-A423-439F-093A-27248BB59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704"/>
            <a:ext cx="12192000" cy="6858000"/>
          </a:xfrm>
          <a:prstGeom prst="rect">
            <a:avLst/>
          </a:prstGeom>
        </p:spPr>
      </p:pic>
      <p:sp>
        <p:nvSpPr>
          <p:cNvPr id="5" name="Title 6">
            <a:extLst>
              <a:ext uri="{FF2B5EF4-FFF2-40B4-BE49-F238E27FC236}">
                <a16:creationId xmlns:a16="http://schemas.microsoft.com/office/drawing/2014/main" id="{D969727D-9314-4C96-2BD4-D9D699DC7559}"/>
              </a:ext>
            </a:extLst>
          </p:cNvPr>
          <p:cNvSpPr>
            <a:spLocks noGrp="1"/>
          </p:cNvSpPr>
          <p:nvPr>
            <p:ph type="title"/>
          </p:nvPr>
        </p:nvSpPr>
        <p:spPr>
          <a:xfrm>
            <a:off x="588263" y="2554664"/>
            <a:ext cx="4730025" cy="553998"/>
          </a:xfrm>
          <a:prstGeom prst="rect">
            <a:avLst/>
          </a:prstGeom>
        </p:spPr>
        <p:txBody>
          <a:bodyPr lIns="0" tIns="0" rIns="0" bIns="0"/>
          <a:lstStyle>
            <a:lvl1pPr>
              <a:defRPr sz="3000">
                <a:solidFill>
                  <a:srgbClr val="60CDFF"/>
                </a:solidFill>
              </a:defRPr>
            </a:lvl1pPr>
          </a:lstStyle>
          <a:p>
            <a:r>
              <a:rPr lang="en-US"/>
              <a:t>Click to edit Master title style</a:t>
            </a:r>
          </a:p>
        </p:txBody>
      </p:sp>
    </p:spTree>
    <p:extLst>
      <p:ext uri="{BB962C8B-B14F-4D97-AF65-F5344CB8AC3E}">
        <p14:creationId xmlns:p14="http://schemas.microsoft.com/office/powerpoint/2010/main" val="4244955856"/>
      </p:ext>
    </p:extLst>
  </p:cSld>
  <p:clrMapOvr>
    <a:masterClrMapping/>
  </p:clrMapOvr>
  <p:transitio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5_Document section slide with large white copy and secundary title on blu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048E3-8147-414C-B7BA-0432849782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21046"/>
            <a:ext cx="293066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9425882C-0C4D-497A-93BF-4ACA7EF4EE86}"/>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1263985261"/>
      </p:ext>
    </p:extLst>
  </p:cSld>
  <p:clrMapOvr>
    <a:masterClrMapping/>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_Document section slide with large white copy and secundary title on blu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F44BF-C12E-48DC-93F3-05354255F9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77" t="74645" r="55373"/>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21046"/>
            <a:ext cx="293066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r="22337"/>
          <a:stretch/>
        </p:blipFill>
        <p:spPr>
          <a:xfrm>
            <a:off x="275167" y="279136"/>
            <a:ext cx="1700717" cy="885000"/>
          </a:xfrm>
          <a:prstGeom prst="rect">
            <a:avLst/>
          </a:prstGeom>
        </p:spPr>
      </p:pic>
    </p:spTree>
    <p:extLst>
      <p:ext uri="{BB962C8B-B14F-4D97-AF65-F5344CB8AC3E}">
        <p14:creationId xmlns:p14="http://schemas.microsoft.com/office/powerpoint/2010/main" val="1085098695"/>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6_Document section slide with large white copy and secundary title on blu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048E3-8147-414C-B7BA-0432849782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77" t="74645" r="55373"/>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21046"/>
            <a:ext cx="293066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9425882C-0C4D-497A-93BF-4ACA7EF4EE86}"/>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3205702000"/>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473" t="73581" r="54202" b="10959"/>
          <a:stretch/>
        </p:blipFill>
        <p:spPr>
          <a:xfrm>
            <a:off x="-2" y="0"/>
            <a:ext cx="12192000"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53" name="Picture 52" descr="A picture containing connector&#10;&#10;Description automatically generated">
            <a:extLst>
              <a:ext uri="{FF2B5EF4-FFF2-40B4-BE49-F238E27FC236}">
                <a16:creationId xmlns:a16="http://schemas.microsoft.com/office/drawing/2014/main" id="{983606E1-7252-4FB5-831B-826660C96E41}"/>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27473" t="78132" r="54202" b="15468"/>
          <a:stretch/>
        </p:blipFill>
        <p:spPr>
          <a:xfrm>
            <a:off x="0" y="2018771"/>
            <a:ext cx="12192000" cy="2838979"/>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079681"/>
            <a:ext cx="370130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4309943"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6" cstate="print">
            <a:biLevel thresh="25000"/>
            <a:extLst>
              <a:ext uri="{28A0092B-C50C-407E-A947-70E740481C1C}">
                <a14:useLocalDpi xmlns:a14="http://schemas.microsoft.com/office/drawing/2010/main" val="0"/>
              </a:ext>
            </a:extLst>
          </a:blip>
          <a:srcRect/>
          <a:stretch/>
        </p:blipFill>
        <p:spPr>
          <a:xfrm>
            <a:off x="275167" y="279136"/>
            <a:ext cx="1980000" cy="884034"/>
          </a:xfrm>
          <a:prstGeom prst="rect">
            <a:avLst/>
          </a:prstGeom>
        </p:spPr>
      </p:pic>
    </p:spTree>
    <p:extLst>
      <p:ext uri="{BB962C8B-B14F-4D97-AF65-F5344CB8AC3E}">
        <p14:creationId xmlns:p14="http://schemas.microsoft.com/office/powerpoint/2010/main" val="227842084"/>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Tree>
    <p:extLst>
      <p:ext uri="{BB962C8B-B14F-4D97-AF65-F5344CB8AC3E}">
        <p14:creationId xmlns:p14="http://schemas.microsoft.com/office/powerpoint/2010/main" val="3477418285"/>
      </p:ext>
    </p:extLst>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6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262185134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1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D58C26-8E16-4527-A9D6-1E1708EBABF2}"/>
              </a:ext>
            </a:extLst>
          </p:cNvPr>
          <p:cNvSpPr>
            <a:spLocks noGrp="1"/>
          </p:cNvSpPr>
          <p:nvPr>
            <p:ph sz="quarter" idx="10"/>
          </p:nvPr>
        </p:nvSpPr>
        <p:spPr>
          <a:xfrm>
            <a:off x="584200" y="1486430"/>
            <a:ext cx="11018838"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88F74B6-6B56-AE04-6DCA-3CD4926EFDB4}"/>
              </a:ext>
            </a:extLst>
          </p:cNvPr>
          <p:cNvSpPr>
            <a:spLocks noGrp="1"/>
          </p:cNvSpPr>
          <p:nvPr>
            <p:ph sz="quarter" idx="11"/>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6144624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line Only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14352727"/>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blue Windows logo on white background and half-page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A11BF5-4181-4814-8CA5-847FE09CDE24}"/>
              </a:ext>
            </a:extLst>
          </p:cNvPr>
          <p:cNvSpPr>
            <a:spLocks noGrp="1"/>
          </p:cNvSpPr>
          <p:nvPr>
            <p:ph type="body" sz="quarter" idx="19"/>
          </p:nvPr>
        </p:nvSpPr>
        <p:spPr>
          <a:xfrm>
            <a:off x="571500" y="1705914"/>
            <a:ext cx="2265145" cy="325007"/>
          </a:xfrm>
          <a:prstGeom prst="rect">
            <a:avLst/>
          </a:prstGeom>
          <a:solidFill>
            <a:srgbClr val="0078D4"/>
          </a:solidFill>
          <a:ln>
            <a:noFill/>
          </a:ln>
        </p:spPr>
        <p:txBody>
          <a:bodyPr wrap="none" lIns="108000" tIns="72000" rIns="108000" bIns="72000" anchor="ctr">
            <a:spAutoFit/>
          </a:bodyPr>
          <a:lstStyle>
            <a:lvl1pPr algn="l">
              <a:defRPr sz="1167">
                <a:solidFill>
                  <a:schemeClr val="bg1"/>
                </a:solidFill>
                <a:latin typeface="+mj-lt"/>
              </a:defRPr>
            </a:lvl1pPr>
          </a:lstStyle>
          <a:p>
            <a:pPr lvl="0"/>
            <a:r>
              <a:rPr lang="en-US"/>
              <a:t>Click to edit Master text styles</a:t>
            </a:r>
          </a:p>
        </p:txBody>
      </p:sp>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7" name="Title">
            <a:extLst>
              <a:ext uri="{FF2B5EF4-FFF2-40B4-BE49-F238E27FC236}">
                <a16:creationId xmlns:a16="http://schemas.microsoft.com/office/drawing/2014/main" id="{85CADD3B-F411-49CC-AB46-8F6FDCDF7ECA}"/>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C0783002-345D-4151-BD73-A3F6752A07B6}"/>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a:extLst>
              <a:ext uri="{FF2B5EF4-FFF2-40B4-BE49-F238E27FC236}">
                <a16:creationId xmlns:a16="http://schemas.microsoft.com/office/drawing/2014/main" id="{713C71CB-8AD4-48DE-8CB9-709F9BFA9C13}"/>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p:blipFill>
        <p:spPr>
          <a:xfrm>
            <a:off x="275166" y="5694832"/>
            <a:ext cx="1980000" cy="884033"/>
          </a:xfrm>
          <a:prstGeom prst="rect">
            <a:avLst/>
          </a:prstGeom>
        </p:spPr>
      </p:pic>
    </p:spTree>
    <p:extLst>
      <p:ext uri="{BB962C8B-B14F-4D97-AF65-F5344CB8AC3E}">
        <p14:creationId xmlns:p14="http://schemas.microsoft.com/office/powerpoint/2010/main" val="282717829"/>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3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p:blipFill>
        <p:spPr>
          <a:xfrm>
            <a:off x="275167" y="279137"/>
            <a:ext cx="1980000" cy="884034"/>
          </a:xfrm>
          <a:prstGeom prst="rect">
            <a:avLst/>
          </a:prstGeom>
        </p:spPr>
      </p:pic>
      <p:sp>
        <p:nvSpPr>
          <p:cNvPr id="5" name="Title">
            <a:extLst>
              <a:ext uri="{FF2B5EF4-FFF2-40B4-BE49-F238E27FC236}">
                <a16:creationId xmlns:a16="http://schemas.microsoft.com/office/drawing/2014/main" id="{C17D1400-75FC-48BC-9CEE-71AD8974659D}"/>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Tree>
    <p:extLst>
      <p:ext uri="{BB962C8B-B14F-4D97-AF65-F5344CB8AC3E}">
        <p14:creationId xmlns:p14="http://schemas.microsoft.com/office/powerpoint/2010/main" val="175427592"/>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605" t="43980" r="40233" b="27976"/>
          <a:stretch/>
        </p:blipFill>
        <p:spPr>
          <a:xfrm>
            <a:off x="1" y="0"/>
            <a:ext cx="12191999"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38" name="Picture 37" descr="A picture containing connector&#10;&#10;Description automatically generated">
            <a:extLst>
              <a:ext uri="{FF2B5EF4-FFF2-40B4-BE49-F238E27FC236}">
                <a16:creationId xmlns:a16="http://schemas.microsoft.com/office/drawing/2014/main" id="{06FE3742-61C9-4384-9185-6F68C87A1CDF}"/>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28606" t="52236" r="40233" b="36151"/>
          <a:stretch/>
        </p:blipFill>
        <p:spPr>
          <a:xfrm>
            <a:off x="0" y="2018771"/>
            <a:ext cx="12192000" cy="2839967"/>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259217"/>
            <a:ext cx="5545473" cy="359073"/>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6" cstate="print">
            <a:biLevel thresh="25000"/>
            <a:extLst>
              <a:ext uri="{28A0092B-C50C-407E-A947-70E740481C1C}">
                <a14:useLocalDpi xmlns:a14="http://schemas.microsoft.com/office/drawing/2010/main" val="0"/>
              </a:ext>
            </a:extLst>
          </a:blip>
          <a:stretch>
            <a:fillRect/>
          </a:stretch>
        </p:blipFill>
        <p:spPr>
          <a:xfrm>
            <a:off x="7965545" y="2952750"/>
            <a:ext cx="2356910" cy="952500"/>
          </a:xfrm>
          <a:prstGeom prst="rect">
            <a:avLst/>
          </a:prstGeom>
        </p:spPr>
      </p:pic>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2979309"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2839398964"/>
      </p:ext>
    </p:extLst>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descr="Logo&#10;&#10;Description automatically generated">
            <a:extLst>
              <a:ext uri="{FF2B5EF4-FFF2-40B4-BE49-F238E27FC236}">
                <a16:creationId xmlns:a16="http://schemas.microsoft.com/office/drawing/2014/main" id="{893192B3-46AD-47B8-919E-90E28827E883}"/>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2416580975"/>
      </p:ext>
    </p:extLst>
  </p:cSld>
  <p:clrMapOvr>
    <a:masterClrMapping/>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_Document title slide with blue Windows logo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0D21C1EE-A835-4CE0-908F-3E4B12FC47F3}"/>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3480757534"/>
      </p:ext>
    </p:extLst>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Document title slide with white Windows 10 logo on black background and half-page image">
    <p:spTree>
      <p:nvGrpSpPr>
        <p:cNvPr id="1" name=""/>
        <p:cNvGrpSpPr/>
        <p:nvPr/>
      </p:nvGrpSpPr>
      <p:grpSpPr>
        <a:xfrm>
          <a:off x="0" y="0"/>
          <a:ext cx="0" cy="0"/>
          <a:chOff x="0" y="0"/>
          <a:chExt cx="0" cy="0"/>
        </a:xfrm>
      </p:grpSpPr>
      <p:sp>
        <p:nvSpPr>
          <p:cNvPr id="6" name="Picture placeholder" descr="Placeholder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a:extLst>
              <a:ext uri="{FF2B5EF4-FFF2-40B4-BE49-F238E27FC236}">
                <a16:creationId xmlns:a16="http://schemas.microsoft.com/office/drawing/2014/main" id="{D031032C-B897-4505-A572-BB2541F2505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110" y="559110"/>
            <a:ext cx="1508368" cy="304800"/>
          </a:xfrm>
          <a:prstGeom prst="rect">
            <a:avLst/>
          </a:prstGeom>
        </p:spPr>
      </p:pic>
      <p:sp>
        <p:nvSpPr>
          <p:cNvPr id="7" name="Title">
            <a:extLst>
              <a:ext uri="{FF2B5EF4-FFF2-40B4-BE49-F238E27FC236}">
                <a16:creationId xmlns:a16="http://schemas.microsoft.com/office/drawing/2014/main" id="{D4FEAFDB-943B-425D-B244-87E5713990D8}"/>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03CAB848-D99A-4072-AC54-3442836D2C39}"/>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3083354935"/>
      </p:ext>
    </p:extLst>
  </p:cSld>
  <p:clrMapOvr>
    <a:masterClrMapping/>
  </p:clrMapOvr>
  <p:transitio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Document title slide with blue Windows 10 logo on white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4DA95D-6A2D-4A42-844E-FD78B398C420}"/>
              </a:ext>
              <a:ext uri="{C183D7F6-B498-43B3-948B-1728B52AA6E4}">
                <adec:decorative xmlns:adec="http://schemas.microsoft.com/office/drawing/2017/decorative" val="1"/>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555145" y="555145"/>
            <a:ext cx="1498168" cy="304800"/>
          </a:xfrm>
          <a:prstGeom prst="rect">
            <a:avLst/>
          </a:prstGeom>
        </p:spPr>
      </p:pic>
      <p:sp>
        <p:nvSpPr>
          <p:cNvPr id="7" name="Title">
            <a:extLst>
              <a:ext uri="{FF2B5EF4-FFF2-40B4-BE49-F238E27FC236}">
                <a16:creationId xmlns:a16="http://schemas.microsoft.com/office/drawing/2014/main" id="{B005FADA-1F9D-4231-859D-6F9F29E2851A}"/>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A9DA2907-E40B-4F11-8F46-79E8AC08A2F8}"/>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2011835396"/>
      </p:ext>
    </p:extLst>
  </p:cSld>
  <p:clrMapOvr>
    <a:masterClrMapping/>
  </p:clrMapOvr>
  <p:transitio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white background with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684B330A-4E9F-4E71-A32D-114886322B5C}"/>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8" y="279136"/>
            <a:ext cx="1974533" cy="885000"/>
          </a:xfrm>
          <a:prstGeom prst="rect">
            <a:avLst/>
          </a:prstGeom>
        </p:spPr>
      </p:pic>
      <p:sp>
        <p:nvSpPr>
          <p:cNvPr id="9" name="Title">
            <a:extLst>
              <a:ext uri="{FF2B5EF4-FFF2-40B4-BE49-F238E27FC236}">
                <a16:creationId xmlns:a16="http://schemas.microsoft.com/office/drawing/2014/main" id="{78749A5B-B13C-487F-8363-4C6B8EAD0F51}"/>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137E0B19-A83E-4B86-B797-40F6E57B772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68822802"/>
      </p:ext>
    </p:extLst>
  </p:cSld>
  <p:clrMapOvr>
    <a:masterClrMapping/>
  </p:clrMapOvr>
  <p:transition>
    <p:fade/>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Microsoft logo on white background and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Microsoft logo">
            <a:extLst>
              <a:ext uri="{FF2B5EF4-FFF2-40B4-BE49-F238E27FC236}">
                <a16:creationId xmlns:a16="http://schemas.microsoft.com/office/drawing/2014/main" id="{C3CB6C71-DF02-4D01-A2D0-9FAD9A44241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8" y="5693865"/>
            <a:ext cx="1974533" cy="885000"/>
          </a:xfrm>
          <a:prstGeom prst="rect">
            <a:avLst/>
          </a:prstGeom>
        </p:spPr>
      </p:pic>
      <p:sp>
        <p:nvSpPr>
          <p:cNvPr id="7" name="Text Placeholder 3">
            <a:extLst>
              <a:ext uri="{FF2B5EF4-FFF2-40B4-BE49-F238E27FC236}">
                <a16:creationId xmlns:a16="http://schemas.microsoft.com/office/drawing/2014/main" id="{FCA80BC5-C5AB-4C30-9645-387B61C0772B}"/>
              </a:ext>
            </a:extLst>
          </p:cNvPr>
          <p:cNvSpPr>
            <a:spLocks noGrp="1"/>
          </p:cNvSpPr>
          <p:nvPr>
            <p:ph type="body" sz="quarter" idx="19"/>
          </p:nvPr>
        </p:nvSpPr>
        <p:spPr>
          <a:xfrm>
            <a:off x="571500" y="1705914"/>
            <a:ext cx="2265145" cy="325007"/>
          </a:xfrm>
          <a:prstGeom prst="rect">
            <a:avLst/>
          </a:prstGeom>
          <a:solidFill>
            <a:srgbClr val="0078D4"/>
          </a:solidFill>
          <a:ln>
            <a:noFill/>
          </a:ln>
        </p:spPr>
        <p:txBody>
          <a:bodyPr wrap="none" lIns="108000" tIns="72000" rIns="108000" bIns="72000" anchor="ctr">
            <a:spAutoFit/>
          </a:bodyPr>
          <a:lstStyle>
            <a:lvl1pPr algn="l">
              <a:defRPr sz="1167">
                <a:solidFill>
                  <a:schemeClr val="bg1"/>
                </a:solidFill>
                <a:latin typeface="+mj-lt"/>
              </a:defRPr>
            </a:lvl1pPr>
          </a:lstStyle>
          <a:p>
            <a:pPr lvl="0"/>
            <a:r>
              <a:rPr lang="en-US"/>
              <a:t>Click to edit Master text styles</a:t>
            </a:r>
          </a:p>
        </p:txBody>
      </p:sp>
      <p:sp>
        <p:nvSpPr>
          <p:cNvPr id="9" name="Title">
            <a:extLst>
              <a:ext uri="{FF2B5EF4-FFF2-40B4-BE49-F238E27FC236}">
                <a16:creationId xmlns:a16="http://schemas.microsoft.com/office/drawing/2014/main" id="{DE735582-3999-4AAF-A1B3-EC2FEB53ECF7}"/>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39706B08-079B-4D46-BC87-742C93338FDE}"/>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3349947980"/>
      </p:ext>
    </p:extLst>
  </p:cSld>
  <p:clrMapOvr>
    <a:masterClrMapping/>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white background">
    <p:spTree>
      <p:nvGrpSpPr>
        <p:cNvPr id="1" name=""/>
        <p:cNvGrpSpPr/>
        <p:nvPr/>
      </p:nvGrpSpPr>
      <p:grpSpPr>
        <a:xfrm>
          <a:off x="0" y="0"/>
          <a:ext cx="0" cy="0"/>
          <a:chOff x="0" y="0"/>
          <a:chExt cx="0" cy="0"/>
        </a:xfrm>
      </p:grpSpPr>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8" y="279136"/>
            <a:ext cx="1974533" cy="885000"/>
          </a:xfrm>
          <a:prstGeom prst="rect">
            <a:avLst/>
          </a:prstGeom>
        </p:spPr>
      </p:pic>
      <p:sp>
        <p:nvSpPr>
          <p:cNvPr id="6" name="Title">
            <a:extLst>
              <a:ext uri="{FF2B5EF4-FFF2-40B4-BE49-F238E27FC236}">
                <a16:creationId xmlns:a16="http://schemas.microsoft.com/office/drawing/2014/main" id="{5EDA72C8-74A3-47DC-9714-A43F13842D69}"/>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2333" kern="1200" spc="0" baseline="0" noProof="0" dirty="0">
                <a:solidFill>
                  <a:schemeClr val="bg1"/>
                </a:solidFill>
                <a:latin typeface="+mj-lt"/>
                <a:ea typeface="+mn-ea"/>
                <a:cs typeface="Segoe UI" panose="020B0502040204020203" pitchFamily="34" charset="0"/>
              </a:defRPr>
            </a:lvl1pPr>
          </a:lstStyle>
          <a:p>
            <a:r>
              <a:rPr lang="en-US" noProof="0"/>
              <a:t>Click to edit copy</a:t>
            </a:r>
          </a:p>
        </p:txBody>
      </p:sp>
      <p:sp>
        <p:nvSpPr>
          <p:cNvPr id="7" name="Footer note">
            <a:extLst>
              <a:ext uri="{FF2B5EF4-FFF2-40B4-BE49-F238E27FC236}">
                <a16:creationId xmlns:a16="http://schemas.microsoft.com/office/drawing/2014/main" id="{8BE7EA0C-B971-4ABD-92AB-14ABE24FCE9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268112314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line 1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D58C26-8E16-4527-A9D6-1E1708EBABF2}"/>
              </a:ext>
            </a:extLst>
          </p:cNvPr>
          <p:cNvSpPr>
            <a:spLocks noGrp="1"/>
          </p:cNvSpPr>
          <p:nvPr>
            <p:ph sz="quarter" idx="10"/>
          </p:nvPr>
        </p:nvSpPr>
        <p:spPr>
          <a:xfrm>
            <a:off x="584200" y="1486430"/>
            <a:ext cx="11018838"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88F74B6-6B56-AE04-6DCA-3CD4926EFDB4}"/>
              </a:ext>
            </a:extLst>
          </p:cNvPr>
          <p:cNvSpPr>
            <a:spLocks noGrp="1"/>
          </p:cNvSpPr>
          <p:nvPr>
            <p:ph sz="quarter" idx="11"/>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35191960"/>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Document section slide with large dark gray copy and secundary title on imag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5C404A9F-E03A-4552-AD3C-8818696556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59" t="32860" r="38321" b="53981"/>
          <a:stretch/>
        </p:blipFill>
        <p:spPr>
          <a:xfrm>
            <a:off x="-1" y="0"/>
            <a:ext cx="12192000" cy="6857997"/>
          </a:xfrm>
          <a:prstGeom prst="rect">
            <a:avLst/>
          </a:prstGeom>
        </p:spPr>
      </p:pic>
      <p:pic>
        <p:nvPicPr>
          <p:cNvPr id="10" name="Picture 9">
            <a:extLst>
              <a:ext uri="{FF2B5EF4-FFF2-40B4-BE49-F238E27FC236}">
                <a16:creationId xmlns:a16="http://schemas.microsoft.com/office/drawing/2014/main" id="{03B9AC82-9AED-47BF-9899-3F964290EFCE}"/>
              </a:ext>
            </a:extLst>
          </p:cNvPr>
          <p:cNvPicPr>
            <a:picLocks noChangeAspect="1"/>
          </p:cNvPicPr>
          <p:nvPr userDrawn="1"/>
        </p:nvPicPr>
        <p:blipFill>
          <a:blip r:embed="rId3">
            <a:alphaModFix/>
          </a:blip>
          <a:stretch>
            <a:fillRect/>
          </a:stretch>
        </p:blipFill>
        <p:spPr>
          <a:xfrm>
            <a:off x="1" y="0"/>
            <a:ext cx="6095999" cy="6857999"/>
          </a:xfrm>
          <a:prstGeom prst="rect">
            <a:avLst/>
          </a:prstGeom>
          <a:effectLst>
            <a:outerShdw blurRad="101600" dist="101600" dir="5400000" algn="ctr" rotWithShape="0">
              <a:prstClr val="black">
                <a:alpha val="14000"/>
              </a:prstClr>
            </a:outerShdw>
          </a:effectLst>
        </p:spPr>
      </p:pic>
      <p:pic>
        <p:nvPicPr>
          <p:cNvPr id="14" name="Picture 13" descr="A picture containing connector&#10;&#10;Description automatically generated">
            <a:extLst>
              <a:ext uri="{FF2B5EF4-FFF2-40B4-BE49-F238E27FC236}">
                <a16:creationId xmlns:a16="http://schemas.microsoft.com/office/drawing/2014/main" id="{606B6732-6431-4EE9-A403-0F397E9B4878}"/>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l="47059" t="32860" r="45632" b="53981"/>
          <a:stretch/>
        </p:blipFill>
        <p:spPr>
          <a:xfrm>
            <a:off x="1" y="0"/>
            <a:ext cx="6095999" cy="6857998"/>
          </a:xfrm>
          <a:prstGeom prst="rect">
            <a:avLst/>
          </a:prstGeom>
        </p:spPr>
      </p:pic>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2" y="5170399"/>
            <a:ext cx="5062097"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04181326"/>
      </p:ext>
    </p:extLst>
  </p:cSld>
  <p:clrMapOvr>
    <a:masterClrMapping/>
  </p:clrMapOvr>
  <p:transition>
    <p:fad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area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15505726"/>
      </p:ext>
    </p:extLst>
  </p:cSld>
  <p:clrMapOvr>
    <a:masterClrMapping/>
  </p:clrMapOvr>
  <p:transition>
    <p:fade/>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45E03B92-CA75-42EB-A597-09E043A47072}"/>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52233" b="5294"/>
          <a:stretch>
            <a:fill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p:spPr>
      </p:pic>
    </p:spTree>
    <p:extLst>
      <p:ext uri="{BB962C8B-B14F-4D97-AF65-F5344CB8AC3E}">
        <p14:creationId xmlns:p14="http://schemas.microsoft.com/office/powerpoint/2010/main" val="3029323460"/>
      </p:ext>
    </p:extLst>
  </p:cSld>
  <p:clrMapOvr>
    <a:masterClrMapping/>
  </p:clrMapOvr>
  <p:transition>
    <p:fade/>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A9EACD5-3C51-4222-B46D-24185871E4C9}"/>
              </a:ext>
            </a:extLst>
          </p:cNvPr>
          <p:cNvPicPr>
            <a:picLocks noChangeAspect="1"/>
          </p:cNvPicPr>
          <p:nvPr userDrawn="1"/>
        </p:nvPicPr>
        <p:blipFill>
          <a:blip r:embed="rId2">
            <a:extLst>
              <a:ext uri="{28A0092B-C50C-407E-A947-70E740481C1C}">
                <a14:useLocalDpi xmlns:a14="http://schemas.microsoft.com/office/drawing/2010/main" val="0"/>
              </a:ext>
            </a:extLst>
          </a:blip>
          <a:srcRect l="46369" t="21560" r="33032" b="25046"/>
          <a:stretch>
            <a:fill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14000"/>
              </a:prstClr>
            </a:outerShdw>
          </a:effectLst>
        </p:spPr>
      </p:pic>
    </p:spTree>
    <p:extLst>
      <p:ext uri="{BB962C8B-B14F-4D97-AF65-F5344CB8AC3E}">
        <p14:creationId xmlns:p14="http://schemas.microsoft.com/office/powerpoint/2010/main" val="199475989"/>
      </p:ext>
    </p:extLst>
  </p:cSld>
  <p:clrMapOvr>
    <a:masterClrMapping/>
  </p:clrMapOvr>
  <p:transition>
    <p:fade/>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5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86F6F68B-53B2-4143-A3C6-46A6CC4BE5C2}"/>
              </a:ext>
            </a:extLst>
          </p:cNvPr>
          <p:cNvPicPr>
            <a:picLocks noChangeAspect="1"/>
          </p:cNvPicPr>
          <p:nvPr userDrawn="1"/>
        </p:nvPicPr>
        <p:blipFill>
          <a:blip r:embed="rId2">
            <a:extLst>
              <a:ext uri="{28A0092B-C50C-407E-A947-70E740481C1C}">
                <a14:useLocalDpi xmlns:a14="http://schemas.microsoft.com/office/drawing/2010/main" val="0"/>
              </a:ext>
            </a:extLst>
          </a:blip>
          <a:srcRect l="39441" t="32442" r="40715" b="13285"/>
          <a:stretch>
            <a:fill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p:spPr>
      </p:pic>
    </p:spTree>
    <p:extLst>
      <p:ext uri="{BB962C8B-B14F-4D97-AF65-F5344CB8AC3E}">
        <p14:creationId xmlns:p14="http://schemas.microsoft.com/office/powerpoint/2010/main" val="3134711825"/>
      </p:ext>
    </p:extLst>
  </p:cSld>
  <p:clrMapOvr>
    <a:masterClrMapping/>
  </p:clrMapOvr>
  <p:transition>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7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l="46713" t="41520" r="28407" b="5965"/>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922804988"/>
      </p:ext>
    </p:extLst>
  </p:cSld>
  <p:clrMapOvr>
    <a:masterClrMapping/>
  </p:clrMapOvr>
  <p:transition>
    <p:fade/>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8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FFA34DBA-8831-4682-B61F-43524423B3B8}"/>
              </a:ext>
            </a:extLst>
          </p:cNvPr>
          <p:cNvPicPr>
            <a:picLocks noChangeAspect="1"/>
          </p:cNvPicPr>
          <p:nvPr userDrawn="1"/>
        </p:nvPicPr>
        <p:blipFill>
          <a:blip r:embed="rId2">
            <a:extLst>
              <a:ext uri="{28A0092B-C50C-407E-A947-70E740481C1C}">
                <a14:useLocalDpi xmlns:a14="http://schemas.microsoft.com/office/drawing/2010/main" val="0"/>
              </a:ext>
            </a:extLst>
          </a:blip>
          <a:srcRect l="29739" t="35483" r="50875" b="11050"/>
          <a:stretch>
            <a:fill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p:spPr>
      </p:pic>
    </p:spTree>
    <p:extLst>
      <p:ext uri="{BB962C8B-B14F-4D97-AF65-F5344CB8AC3E}">
        <p14:creationId xmlns:p14="http://schemas.microsoft.com/office/powerpoint/2010/main" val="1309914312"/>
      </p:ext>
    </p:extLst>
  </p:cSld>
  <p:clrMapOvr>
    <a:masterClrMapping/>
  </p:clrMapOvr>
  <p:transition>
    <p:fade/>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9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3E5ACA8-6E7E-482C-9EB4-CB73C444FEEC}"/>
              </a:ext>
            </a:extLst>
          </p:cNvPr>
          <p:cNvPicPr>
            <a:picLocks noChangeAspect="1"/>
          </p:cNvPicPr>
          <p:nvPr userDrawn="1"/>
        </p:nvPicPr>
        <p:blipFill>
          <a:blip r:embed="rId2">
            <a:extLst>
              <a:ext uri="{28A0092B-C50C-407E-A947-70E740481C1C}">
                <a14:useLocalDpi xmlns:a14="http://schemas.microsoft.com/office/drawing/2010/main" val="0"/>
              </a:ext>
            </a:extLst>
          </a:blip>
          <a:srcRect l="44643" t="37362" r="33315" b="8329"/>
          <a:stretch>
            <a:fill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p:spPr>
      </p:pic>
    </p:spTree>
    <p:extLst>
      <p:ext uri="{BB962C8B-B14F-4D97-AF65-F5344CB8AC3E}">
        <p14:creationId xmlns:p14="http://schemas.microsoft.com/office/powerpoint/2010/main" val="323652171"/>
      </p:ext>
    </p:extLst>
  </p:cSld>
  <p:clrMapOvr>
    <a:masterClrMapping/>
  </p:clrMapOvr>
  <p:transition>
    <p:fad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0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3052CC84-9E88-4ED4-8B42-F3DB5CB8B0D0}"/>
              </a:ext>
            </a:extLst>
          </p:cNvPr>
          <p:cNvPicPr>
            <a:picLocks noChangeAspect="1"/>
          </p:cNvPicPr>
          <p:nvPr userDrawn="1"/>
        </p:nvPicPr>
        <p:blipFill>
          <a:blip r:embed="rId2">
            <a:extLst>
              <a:ext uri="{28A0092B-C50C-407E-A947-70E740481C1C}">
                <a14:useLocalDpi xmlns:a14="http://schemas.microsoft.com/office/drawing/2010/main" val="0"/>
              </a:ext>
            </a:extLst>
          </a:blip>
          <a:srcRect l="39486" t="30040" r="38588" b="17445"/>
          <a:stretch>
            <a:fillRect/>
          </a:stretch>
        </p:blipFill>
        <p:spPr>
          <a:xfrm>
            <a:off x="8768775" y="2018771"/>
            <a:ext cx="2851726" cy="4268659"/>
          </a:xfrm>
          <a:custGeom>
            <a:avLst/>
            <a:gdLst/>
            <a:ahLst/>
            <a:cxnLst/>
            <a:rect l="l" t="t" r="r" b="b"/>
            <a:pathLst>
              <a:path w="2673325" h="4001616">
                <a:moveTo>
                  <a:pt x="0" y="0"/>
                </a:moveTo>
                <a:lnTo>
                  <a:pt x="2673325" y="0"/>
                </a:lnTo>
                <a:lnTo>
                  <a:pt x="2673325" y="323701"/>
                </a:lnTo>
                <a:cubicBezTo>
                  <a:pt x="2505894" y="630659"/>
                  <a:pt x="2347764" y="934362"/>
                  <a:pt x="2198936" y="1234808"/>
                </a:cubicBezTo>
                <a:cubicBezTo>
                  <a:pt x="2050108" y="1535255"/>
                  <a:pt x="1915232" y="1837097"/>
                  <a:pt x="1794309" y="2140334"/>
                </a:cubicBezTo>
                <a:cubicBezTo>
                  <a:pt x="1673386" y="2443572"/>
                  <a:pt x="1568277" y="2749134"/>
                  <a:pt x="1478980" y="3057023"/>
                </a:cubicBezTo>
                <a:cubicBezTo>
                  <a:pt x="1389683" y="3364911"/>
                  <a:pt x="1320850" y="3679775"/>
                  <a:pt x="1272481" y="4001616"/>
                </a:cubicBezTo>
                <a:lnTo>
                  <a:pt x="594383" y="4001616"/>
                </a:lnTo>
                <a:cubicBezTo>
                  <a:pt x="639031" y="3715122"/>
                  <a:pt x="702748" y="3429093"/>
                  <a:pt x="785534" y="3143529"/>
                </a:cubicBezTo>
                <a:cubicBezTo>
                  <a:pt x="868319" y="2857965"/>
                  <a:pt x="965523" y="2572401"/>
                  <a:pt x="1077144" y="2286837"/>
                </a:cubicBezTo>
                <a:cubicBezTo>
                  <a:pt x="1188765" y="2001273"/>
                  <a:pt x="1313873" y="1714314"/>
                  <a:pt x="1452470" y="1425959"/>
                </a:cubicBezTo>
                <a:cubicBezTo>
                  <a:pt x="1591066" y="1137605"/>
                  <a:pt x="1738499" y="846460"/>
                  <a:pt x="1894768" y="552524"/>
                </a:cubicBezTo>
                <a:lnTo>
                  <a:pt x="0" y="552524"/>
                </a:lnTo>
                <a:close/>
              </a:path>
            </a:pathLst>
          </a:custGeom>
        </p:spPr>
      </p:pic>
    </p:spTree>
    <p:extLst>
      <p:ext uri="{BB962C8B-B14F-4D97-AF65-F5344CB8AC3E}">
        <p14:creationId xmlns:p14="http://schemas.microsoft.com/office/powerpoint/2010/main" val="2338200696"/>
      </p:ext>
    </p:extLst>
  </p:cSld>
  <p:clrMapOvr>
    <a:masterClrMapping/>
  </p:clrMapOvr>
  <p:transition>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1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29A92D13-C8D0-424A-9E52-567EC6AEAABC}"/>
              </a:ext>
            </a:extLst>
          </p:cNvPr>
          <p:cNvPicPr>
            <a:picLocks noChangeAspect="1"/>
          </p:cNvPicPr>
          <p:nvPr userDrawn="1"/>
        </p:nvPicPr>
        <p:blipFill>
          <a:blip r:embed="rId2">
            <a:extLst>
              <a:ext uri="{28A0092B-C50C-407E-A947-70E740481C1C}">
                <a14:useLocalDpi xmlns:a14="http://schemas.microsoft.com/office/drawing/2010/main" val="0"/>
              </a:ext>
            </a:extLst>
          </a:blip>
          <a:srcRect l="44904" t="35571" r="33215" b="10193"/>
          <a:stretch>
            <a:fillRect/>
          </a:stretch>
        </p:blipFill>
        <p:spPr>
          <a:xfrm>
            <a:off x="8865640" y="2018771"/>
            <a:ext cx="2754861" cy="4267729"/>
          </a:xfrm>
          <a:custGeom>
            <a:avLst/>
            <a:gdLst/>
            <a:ahLst/>
            <a:cxnLst/>
            <a:rect l="l" t="t" r="r" b="b"/>
            <a:pathLst>
              <a:path w="2667744" h="4132771">
                <a:moveTo>
                  <a:pt x="1333872" y="2154287"/>
                </a:moveTo>
                <a:cubicBezTo>
                  <a:pt x="1233413" y="2154287"/>
                  <a:pt x="1139931" y="2172426"/>
                  <a:pt x="1053424" y="2208703"/>
                </a:cubicBezTo>
                <a:cubicBezTo>
                  <a:pt x="966918" y="2244979"/>
                  <a:pt x="892504" y="2296139"/>
                  <a:pt x="830182" y="2362182"/>
                </a:cubicBezTo>
                <a:cubicBezTo>
                  <a:pt x="767860" y="2428224"/>
                  <a:pt x="719026" y="2506824"/>
                  <a:pt x="683679" y="2597981"/>
                </a:cubicBezTo>
                <a:cubicBezTo>
                  <a:pt x="648333" y="2689138"/>
                  <a:pt x="630659" y="2788667"/>
                  <a:pt x="630659" y="2896568"/>
                </a:cubicBezTo>
                <a:cubicBezTo>
                  <a:pt x="630659" y="3010049"/>
                  <a:pt x="647403" y="3112368"/>
                  <a:pt x="680889" y="3203526"/>
                </a:cubicBezTo>
                <a:cubicBezTo>
                  <a:pt x="714375" y="3294683"/>
                  <a:pt x="761814" y="3371887"/>
                  <a:pt x="823206" y="3435139"/>
                </a:cubicBezTo>
                <a:cubicBezTo>
                  <a:pt x="884597" y="3498391"/>
                  <a:pt x="958546" y="3546761"/>
                  <a:pt x="1045053" y="3580247"/>
                </a:cubicBezTo>
                <a:cubicBezTo>
                  <a:pt x="1131559" y="3613733"/>
                  <a:pt x="1227832" y="3630476"/>
                  <a:pt x="1333872" y="3630476"/>
                </a:cubicBezTo>
                <a:cubicBezTo>
                  <a:pt x="1436192" y="3630476"/>
                  <a:pt x="1530139" y="3613268"/>
                  <a:pt x="1615716" y="3578852"/>
                </a:cubicBezTo>
                <a:cubicBezTo>
                  <a:pt x="1701292" y="3544435"/>
                  <a:pt x="1775241" y="3495136"/>
                  <a:pt x="1837562" y="3430954"/>
                </a:cubicBezTo>
                <a:cubicBezTo>
                  <a:pt x="1899884" y="3366772"/>
                  <a:pt x="1948718" y="3289567"/>
                  <a:pt x="1984065" y="3199340"/>
                </a:cubicBezTo>
                <a:cubicBezTo>
                  <a:pt x="2019412" y="3109113"/>
                  <a:pt x="2037085" y="3008189"/>
                  <a:pt x="2037085" y="2896568"/>
                </a:cubicBezTo>
                <a:cubicBezTo>
                  <a:pt x="2037085" y="2794248"/>
                  <a:pt x="2020342" y="2697975"/>
                  <a:pt x="1986856" y="2607748"/>
                </a:cubicBezTo>
                <a:cubicBezTo>
                  <a:pt x="1953369" y="2517521"/>
                  <a:pt x="1905930" y="2438921"/>
                  <a:pt x="1844539" y="2371948"/>
                </a:cubicBezTo>
                <a:cubicBezTo>
                  <a:pt x="1783147" y="2304976"/>
                  <a:pt x="1709198" y="2251956"/>
                  <a:pt x="1622692" y="2212888"/>
                </a:cubicBezTo>
                <a:cubicBezTo>
                  <a:pt x="1536186" y="2173821"/>
                  <a:pt x="1439912" y="2154287"/>
                  <a:pt x="1333872" y="2154287"/>
                </a:cubicBezTo>
                <a:close/>
                <a:moveTo>
                  <a:pt x="1328291" y="499505"/>
                </a:moveTo>
                <a:cubicBezTo>
                  <a:pt x="1244575" y="499505"/>
                  <a:pt x="1168301" y="514853"/>
                  <a:pt x="1099468" y="545548"/>
                </a:cubicBezTo>
                <a:cubicBezTo>
                  <a:pt x="1030635" y="576244"/>
                  <a:pt x="971569" y="618567"/>
                  <a:pt x="922270" y="672517"/>
                </a:cubicBezTo>
                <a:cubicBezTo>
                  <a:pt x="872970" y="726468"/>
                  <a:pt x="834833" y="789254"/>
                  <a:pt x="807858" y="860878"/>
                </a:cubicBezTo>
                <a:cubicBezTo>
                  <a:pt x="780883" y="932501"/>
                  <a:pt x="767395" y="1008311"/>
                  <a:pt x="767395" y="1088306"/>
                </a:cubicBezTo>
                <a:cubicBezTo>
                  <a:pt x="767395" y="1172022"/>
                  <a:pt x="782278" y="1249691"/>
                  <a:pt x="812044" y="1321315"/>
                </a:cubicBezTo>
                <a:cubicBezTo>
                  <a:pt x="841809" y="1392938"/>
                  <a:pt x="881807" y="1455260"/>
                  <a:pt x="932036" y="1508280"/>
                </a:cubicBezTo>
                <a:cubicBezTo>
                  <a:pt x="982266" y="1561300"/>
                  <a:pt x="1041332" y="1602693"/>
                  <a:pt x="1109235" y="1632459"/>
                </a:cubicBezTo>
                <a:cubicBezTo>
                  <a:pt x="1177138" y="1662225"/>
                  <a:pt x="1250156" y="1677107"/>
                  <a:pt x="1328291" y="1677107"/>
                </a:cubicBezTo>
                <a:cubicBezTo>
                  <a:pt x="1406426" y="1677107"/>
                  <a:pt x="1479445" y="1661759"/>
                  <a:pt x="1547348" y="1631063"/>
                </a:cubicBezTo>
                <a:cubicBezTo>
                  <a:pt x="1615250" y="1600368"/>
                  <a:pt x="1674782" y="1558510"/>
                  <a:pt x="1725941" y="1505490"/>
                </a:cubicBezTo>
                <a:cubicBezTo>
                  <a:pt x="1777101" y="1452470"/>
                  <a:pt x="1817564" y="1390148"/>
                  <a:pt x="1847329" y="1318524"/>
                </a:cubicBezTo>
                <a:cubicBezTo>
                  <a:pt x="1877095" y="1246901"/>
                  <a:pt x="1891978" y="1170161"/>
                  <a:pt x="1891978" y="1088306"/>
                </a:cubicBezTo>
                <a:cubicBezTo>
                  <a:pt x="1891978" y="1004590"/>
                  <a:pt x="1877560" y="926455"/>
                  <a:pt x="1848725" y="853902"/>
                </a:cubicBezTo>
                <a:cubicBezTo>
                  <a:pt x="1819889" y="781348"/>
                  <a:pt x="1780357" y="719026"/>
                  <a:pt x="1730127" y="666937"/>
                </a:cubicBezTo>
                <a:cubicBezTo>
                  <a:pt x="1679898" y="614846"/>
                  <a:pt x="1620366" y="573919"/>
                  <a:pt x="1551533" y="544153"/>
                </a:cubicBezTo>
                <a:cubicBezTo>
                  <a:pt x="1482700" y="514388"/>
                  <a:pt x="1408286" y="499505"/>
                  <a:pt x="1328291" y="499505"/>
                </a:cubicBezTo>
                <a:close/>
                <a:moveTo>
                  <a:pt x="1325501" y="0"/>
                </a:moveTo>
                <a:cubicBezTo>
                  <a:pt x="1498513" y="0"/>
                  <a:pt x="1658039" y="26045"/>
                  <a:pt x="1804076" y="78135"/>
                </a:cubicBezTo>
                <a:cubicBezTo>
                  <a:pt x="1950114" y="130225"/>
                  <a:pt x="2076618" y="201848"/>
                  <a:pt x="2183588" y="293006"/>
                </a:cubicBezTo>
                <a:cubicBezTo>
                  <a:pt x="2290558" y="384163"/>
                  <a:pt x="2373809" y="492063"/>
                  <a:pt x="2433340" y="616707"/>
                </a:cubicBezTo>
                <a:cubicBezTo>
                  <a:pt x="2492871" y="741350"/>
                  <a:pt x="2522637" y="876226"/>
                  <a:pt x="2522637" y="1021333"/>
                </a:cubicBezTo>
                <a:cubicBezTo>
                  <a:pt x="2522637" y="1205508"/>
                  <a:pt x="2471477" y="1373405"/>
                  <a:pt x="2369158" y="1525023"/>
                </a:cubicBezTo>
                <a:cubicBezTo>
                  <a:pt x="2266839" y="1676642"/>
                  <a:pt x="2131033" y="1800821"/>
                  <a:pt x="1961741" y="1897559"/>
                </a:cubicBezTo>
                <a:cubicBezTo>
                  <a:pt x="2077083" y="1942207"/>
                  <a:pt x="2178937" y="2000343"/>
                  <a:pt x="2267304" y="2071967"/>
                </a:cubicBezTo>
                <a:cubicBezTo>
                  <a:pt x="2355670" y="2143590"/>
                  <a:pt x="2429619" y="2224981"/>
                  <a:pt x="2489151" y="2316138"/>
                </a:cubicBezTo>
                <a:cubicBezTo>
                  <a:pt x="2548682" y="2407295"/>
                  <a:pt x="2593330" y="2506824"/>
                  <a:pt x="2623096" y="2614724"/>
                </a:cubicBezTo>
                <a:cubicBezTo>
                  <a:pt x="2652861" y="2722625"/>
                  <a:pt x="2667744" y="2835176"/>
                  <a:pt x="2667744" y="2952378"/>
                </a:cubicBezTo>
                <a:cubicBezTo>
                  <a:pt x="2667744" y="3127251"/>
                  <a:pt x="2635188" y="3287241"/>
                  <a:pt x="2570076" y="3432349"/>
                </a:cubicBezTo>
                <a:cubicBezTo>
                  <a:pt x="2504964" y="3577456"/>
                  <a:pt x="2413806" y="3701635"/>
                  <a:pt x="2296604" y="3804884"/>
                </a:cubicBezTo>
                <a:cubicBezTo>
                  <a:pt x="2179402" y="3908134"/>
                  <a:pt x="2038945" y="3988594"/>
                  <a:pt x="1875235" y="4046265"/>
                </a:cubicBezTo>
                <a:cubicBezTo>
                  <a:pt x="1711524" y="4103936"/>
                  <a:pt x="1531070" y="4132771"/>
                  <a:pt x="1333872" y="4132771"/>
                </a:cubicBezTo>
                <a:cubicBezTo>
                  <a:pt x="1138535" y="4132771"/>
                  <a:pt x="959477" y="4103936"/>
                  <a:pt x="796696" y="4046265"/>
                </a:cubicBezTo>
                <a:cubicBezTo>
                  <a:pt x="633915" y="3988594"/>
                  <a:pt x="493459" y="3908134"/>
                  <a:pt x="375326" y="3804884"/>
                </a:cubicBezTo>
                <a:cubicBezTo>
                  <a:pt x="257194" y="3701635"/>
                  <a:pt x="165106" y="3577456"/>
                  <a:pt x="99064" y="3432349"/>
                </a:cubicBezTo>
                <a:cubicBezTo>
                  <a:pt x="33022" y="3287241"/>
                  <a:pt x="0" y="3127251"/>
                  <a:pt x="0" y="2952378"/>
                </a:cubicBezTo>
                <a:cubicBezTo>
                  <a:pt x="0" y="2837036"/>
                  <a:pt x="14419" y="2725415"/>
                  <a:pt x="43253" y="2617515"/>
                </a:cubicBezTo>
                <a:cubicBezTo>
                  <a:pt x="72089" y="2509614"/>
                  <a:pt x="115342" y="2410086"/>
                  <a:pt x="173013" y="2318928"/>
                </a:cubicBezTo>
                <a:cubicBezTo>
                  <a:pt x="230684" y="2227771"/>
                  <a:pt x="303238" y="2145916"/>
                  <a:pt x="390674" y="2073362"/>
                </a:cubicBezTo>
                <a:cubicBezTo>
                  <a:pt x="478111" y="2000808"/>
                  <a:pt x="580430" y="1942207"/>
                  <a:pt x="697632" y="1897559"/>
                </a:cubicBezTo>
                <a:cubicBezTo>
                  <a:pt x="524619" y="1800821"/>
                  <a:pt x="386953" y="1676642"/>
                  <a:pt x="284634" y="1525023"/>
                </a:cubicBezTo>
                <a:cubicBezTo>
                  <a:pt x="182315" y="1373405"/>
                  <a:pt x="131155" y="1205508"/>
                  <a:pt x="131155" y="1021333"/>
                </a:cubicBezTo>
                <a:cubicBezTo>
                  <a:pt x="131155" y="874366"/>
                  <a:pt x="161386" y="738560"/>
                  <a:pt x="221848" y="613916"/>
                </a:cubicBezTo>
                <a:cubicBezTo>
                  <a:pt x="282309" y="489273"/>
                  <a:pt x="366024" y="381372"/>
                  <a:pt x="472995" y="290215"/>
                </a:cubicBezTo>
                <a:cubicBezTo>
                  <a:pt x="579965" y="199058"/>
                  <a:pt x="706004" y="127900"/>
                  <a:pt x="851111" y="76740"/>
                </a:cubicBezTo>
                <a:cubicBezTo>
                  <a:pt x="996218" y="25580"/>
                  <a:pt x="1154348" y="0"/>
                  <a:pt x="1325501" y="0"/>
                </a:cubicBezTo>
                <a:close/>
              </a:path>
            </a:pathLst>
          </a:custGeom>
        </p:spPr>
      </p:pic>
    </p:spTree>
    <p:extLst>
      <p:ext uri="{BB962C8B-B14F-4D97-AF65-F5344CB8AC3E}">
        <p14:creationId xmlns:p14="http://schemas.microsoft.com/office/powerpoint/2010/main" val="221991860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line 2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F44718B-D577-4602-8843-6DAC9F0A63EB}"/>
              </a:ext>
            </a:extLst>
          </p:cNvPr>
          <p:cNvSpPr>
            <a:spLocks noGrp="1"/>
          </p:cNvSpPr>
          <p:nvPr>
            <p:ph sz="quarter" idx="12"/>
          </p:nvPr>
        </p:nvSpPr>
        <p:spPr>
          <a:xfrm>
            <a:off x="584200" y="1486430"/>
            <a:ext cx="5211763"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7AC4647-1326-42CE-8AB6-A6E1888B8872}"/>
              </a:ext>
            </a:extLst>
          </p:cNvPr>
          <p:cNvSpPr>
            <a:spLocks noGrp="1"/>
          </p:cNvSpPr>
          <p:nvPr>
            <p:ph sz="quarter" idx="13"/>
          </p:nvPr>
        </p:nvSpPr>
        <p:spPr>
          <a:xfrm>
            <a:off x="6389688" y="1486430"/>
            <a:ext cx="5219700"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B7430DC-1CEF-40AD-4BA5-273D06CFF296}"/>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76054816"/>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2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C8B08394-FA42-4865-9C8C-E229773B25D0}"/>
              </a:ext>
            </a:extLst>
          </p:cNvPr>
          <p:cNvPicPr>
            <a:picLocks noChangeAspect="1"/>
          </p:cNvPicPr>
          <p:nvPr userDrawn="1"/>
        </p:nvPicPr>
        <p:blipFill>
          <a:blip r:embed="rId2">
            <a:extLst>
              <a:ext uri="{28A0092B-C50C-407E-A947-70E740481C1C}">
                <a14:useLocalDpi xmlns:a14="http://schemas.microsoft.com/office/drawing/2010/main" val="0"/>
              </a:ext>
            </a:extLst>
          </a:blip>
          <a:srcRect l="42414" t="19099" r="35591" b="26592"/>
          <a:stretch>
            <a:fillRect/>
          </a:stretch>
        </p:blipFill>
        <p:spPr>
          <a:xfrm>
            <a:off x="8854966" y="2018771"/>
            <a:ext cx="2765534" cy="4267729"/>
          </a:xfrm>
          <a:custGeom>
            <a:avLst/>
            <a:gdLst/>
            <a:ahLst/>
            <a:cxnLst/>
            <a:rect l="l" t="t" r="r" b="b"/>
            <a:pathLst>
              <a:path w="2681696" h="4138352">
                <a:moveTo>
                  <a:pt x="1314338" y="530201"/>
                </a:moveTo>
                <a:cubicBezTo>
                  <a:pt x="1225041" y="530201"/>
                  <a:pt x="1139930" y="548339"/>
                  <a:pt x="1059005" y="584616"/>
                </a:cubicBezTo>
                <a:cubicBezTo>
                  <a:pt x="978079" y="620893"/>
                  <a:pt x="907387" y="672517"/>
                  <a:pt x="846925" y="739490"/>
                </a:cubicBezTo>
                <a:cubicBezTo>
                  <a:pt x="786463" y="806463"/>
                  <a:pt x="738559" y="887388"/>
                  <a:pt x="703213" y="982266"/>
                </a:cubicBezTo>
                <a:cubicBezTo>
                  <a:pt x="667866" y="1077144"/>
                  <a:pt x="650192" y="1182254"/>
                  <a:pt x="650192" y="1297595"/>
                </a:cubicBezTo>
                <a:cubicBezTo>
                  <a:pt x="650192" y="1424100"/>
                  <a:pt x="667401" y="1535720"/>
                  <a:pt x="701817" y="1632459"/>
                </a:cubicBezTo>
                <a:cubicBezTo>
                  <a:pt x="736234" y="1729197"/>
                  <a:pt x="784138" y="1810587"/>
                  <a:pt x="845529" y="1876630"/>
                </a:cubicBezTo>
                <a:cubicBezTo>
                  <a:pt x="906921" y="1942672"/>
                  <a:pt x="980870" y="1992902"/>
                  <a:pt x="1067376" y="2027319"/>
                </a:cubicBezTo>
                <a:cubicBezTo>
                  <a:pt x="1153883" y="2061735"/>
                  <a:pt x="1249226" y="2078943"/>
                  <a:pt x="1353405" y="2078943"/>
                </a:cubicBezTo>
                <a:cubicBezTo>
                  <a:pt x="1446423" y="2078943"/>
                  <a:pt x="1532464" y="2061735"/>
                  <a:pt x="1611529" y="2027319"/>
                </a:cubicBezTo>
                <a:cubicBezTo>
                  <a:pt x="1690594" y="1992902"/>
                  <a:pt x="1759427" y="1946393"/>
                  <a:pt x="1818028" y="1887792"/>
                </a:cubicBezTo>
                <a:cubicBezTo>
                  <a:pt x="1876629" y="1829191"/>
                  <a:pt x="1922673" y="1759893"/>
                  <a:pt x="1956159" y="1679898"/>
                </a:cubicBezTo>
                <a:cubicBezTo>
                  <a:pt x="1989646" y="1599902"/>
                  <a:pt x="2006389" y="1514327"/>
                  <a:pt x="2006389" y="1423169"/>
                </a:cubicBezTo>
                <a:cubicBezTo>
                  <a:pt x="2006389" y="1289224"/>
                  <a:pt x="1989180" y="1167371"/>
                  <a:pt x="1954764" y="1057610"/>
                </a:cubicBezTo>
                <a:cubicBezTo>
                  <a:pt x="1920347" y="947849"/>
                  <a:pt x="1872443" y="853902"/>
                  <a:pt x="1811052" y="775767"/>
                </a:cubicBezTo>
                <a:cubicBezTo>
                  <a:pt x="1749660" y="697632"/>
                  <a:pt x="1676641" y="637171"/>
                  <a:pt x="1591995" y="594383"/>
                </a:cubicBezTo>
                <a:cubicBezTo>
                  <a:pt x="1507349" y="551595"/>
                  <a:pt x="1414797" y="530201"/>
                  <a:pt x="1314338" y="530201"/>
                </a:cubicBezTo>
                <a:close/>
                <a:moveTo>
                  <a:pt x="1347824" y="0"/>
                </a:moveTo>
                <a:cubicBezTo>
                  <a:pt x="1528278" y="0"/>
                  <a:pt x="1698966" y="33952"/>
                  <a:pt x="1859886" y="101854"/>
                </a:cubicBezTo>
                <a:cubicBezTo>
                  <a:pt x="2020806" y="169757"/>
                  <a:pt x="2162193" y="277658"/>
                  <a:pt x="2284046" y="425556"/>
                </a:cubicBezTo>
                <a:cubicBezTo>
                  <a:pt x="2405899" y="573454"/>
                  <a:pt x="2502637" y="764605"/>
                  <a:pt x="2574261" y="999009"/>
                </a:cubicBezTo>
                <a:cubicBezTo>
                  <a:pt x="2645885" y="1233413"/>
                  <a:pt x="2681696" y="1517117"/>
                  <a:pt x="2681696" y="1850120"/>
                </a:cubicBezTo>
                <a:cubicBezTo>
                  <a:pt x="2681696" y="2250095"/>
                  <a:pt x="2638443" y="2594260"/>
                  <a:pt x="2551937" y="2882615"/>
                </a:cubicBezTo>
                <a:cubicBezTo>
                  <a:pt x="2465430" y="3170970"/>
                  <a:pt x="2346368" y="3408164"/>
                  <a:pt x="2194749" y="3594199"/>
                </a:cubicBezTo>
                <a:cubicBezTo>
                  <a:pt x="2043131" y="3780235"/>
                  <a:pt x="1865467" y="3917436"/>
                  <a:pt x="1661759" y="4005802"/>
                </a:cubicBezTo>
                <a:cubicBezTo>
                  <a:pt x="1458050" y="4094169"/>
                  <a:pt x="1238994" y="4138352"/>
                  <a:pt x="1004589" y="4138352"/>
                </a:cubicBezTo>
                <a:cubicBezTo>
                  <a:pt x="928315" y="4138352"/>
                  <a:pt x="851576" y="4133701"/>
                  <a:pt x="774371" y="4124400"/>
                </a:cubicBezTo>
                <a:cubicBezTo>
                  <a:pt x="697166" y="4115098"/>
                  <a:pt x="623682" y="4103006"/>
                  <a:pt x="553919" y="4088123"/>
                </a:cubicBezTo>
                <a:cubicBezTo>
                  <a:pt x="484156" y="4073240"/>
                  <a:pt x="420904" y="4056962"/>
                  <a:pt x="364163" y="4039289"/>
                </a:cubicBezTo>
                <a:cubicBezTo>
                  <a:pt x="307423" y="4021615"/>
                  <a:pt x="260449" y="4004407"/>
                  <a:pt x="223242" y="3987664"/>
                </a:cubicBezTo>
                <a:lnTo>
                  <a:pt x="223242" y="3404444"/>
                </a:lnTo>
                <a:cubicBezTo>
                  <a:pt x="262309" y="3428628"/>
                  <a:pt x="310678" y="3453278"/>
                  <a:pt x="368349" y="3478393"/>
                </a:cubicBezTo>
                <a:cubicBezTo>
                  <a:pt x="426020" y="3503507"/>
                  <a:pt x="488807" y="3525832"/>
                  <a:pt x="556710" y="3545365"/>
                </a:cubicBezTo>
                <a:cubicBezTo>
                  <a:pt x="624613" y="3564899"/>
                  <a:pt x="695306" y="3580712"/>
                  <a:pt x="768790" y="3592804"/>
                </a:cubicBezTo>
                <a:cubicBezTo>
                  <a:pt x="842274" y="3604897"/>
                  <a:pt x="913432" y="3610943"/>
                  <a:pt x="982265" y="3610943"/>
                </a:cubicBezTo>
                <a:cubicBezTo>
                  <a:pt x="1140395" y="3610943"/>
                  <a:pt x="1284107" y="3580247"/>
                  <a:pt x="1413402" y="3518855"/>
                </a:cubicBezTo>
                <a:cubicBezTo>
                  <a:pt x="1542696" y="3457464"/>
                  <a:pt x="1652922" y="3366306"/>
                  <a:pt x="1744079" y="3245384"/>
                </a:cubicBezTo>
                <a:cubicBezTo>
                  <a:pt x="1835236" y="3124461"/>
                  <a:pt x="1905465" y="2974237"/>
                  <a:pt x="1954764" y="2794713"/>
                </a:cubicBezTo>
                <a:cubicBezTo>
                  <a:pt x="2004063" y="2615189"/>
                  <a:pt x="2028713" y="2407295"/>
                  <a:pt x="2028713" y="2171030"/>
                </a:cubicBezTo>
                <a:lnTo>
                  <a:pt x="2017551" y="2171030"/>
                </a:lnTo>
                <a:cubicBezTo>
                  <a:pt x="1984064" y="2230562"/>
                  <a:pt x="1939881" y="2286838"/>
                  <a:pt x="1885001" y="2339857"/>
                </a:cubicBezTo>
                <a:cubicBezTo>
                  <a:pt x="1830120" y="2392877"/>
                  <a:pt x="1767334" y="2439386"/>
                  <a:pt x="1696640" y="2479384"/>
                </a:cubicBezTo>
                <a:cubicBezTo>
                  <a:pt x="1625947" y="2519381"/>
                  <a:pt x="1547347" y="2551472"/>
                  <a:pt x="1460841" y="2575657"/>
                </a:cubicBezTo>
                <a:cubicBezTo>
                  <a:pt x="1374334" y="2599841"/>
                  <a:pt x="1281782" y="2611934"/>
                  <a:pt x="1183183" y="2611934"/>
                </a:cubicBezTo>
                <a:cubicBezTo>
                  <a:pt x="1015752" y="2611934"/>
                  <a:pt x="859947" y="2582633"/>
                  <a:pt x="715770" y="2524032"/>
                </a:cubicBezTo>
                <a:cubicBezTo>
                  <a:pt x="571593" y="2465431"/>
                  <a:pt x="446484" y="2382180"/>
                  <a:pt x="340444" y="2274280"/>
                </a:cubicBezTo>
                <a:cubicBezTo>
                  <a:pt x="234404" y="2166380"/>
                  <a:pt x="151153" y="2035225"/>
                  <a:pt x="90692" y="1880816"/>
                </a:cubicBezTo>
                <a:cubicBezTo>
                  <a:pt x="30230" y="1726406"/>
                  <a:pt x="0" y="1554324"/>
                  <a:pt x="0" y="1364568"/>
                </a:cubicBezTo>
                <a:cubicBezTo>
                  <a:pt x="0" y="1156209"/>
                  <a:pt x="34416" y="967848"/>
                  <a:pt x="103249" y="799486"/>
                </a:cubicBezTo>
                <a:cubicBezTo>
                  <a:pt x="172082" y="631125"/>
                  <a:pt x="266960" y="487878"/>
                  <a:pt x="387883" y="369745"/>
                </a:cubicBezTo>
                <a:cubicBezTo>
                  <a:pt x="508806" y="251613"/>
                  <a:pt x="651123" y="160456"/>
                  <a:pt x="814834" y="96274"/>
                </a:cubicBezTo>
                <a:cubicBezTo>
                  <a:pt x="978545" y="32091"/>
                  <a:pt x="1156208" y="0"/>
                  <a:pt x="1347824" y="0"/>
                </a:cubicBezTo>
                <a:close/>
              </a:path>
            </a:pathLst>
          </a:custGeom>
        </p:spPr>
      </p:pic>
    </p:spTree>
    <p:extLst>
      <p:ext uri="{BB962C8B-B14F-4D97-AF65-F5344CB8AC3E}">
        <p14:creationId xmlns:p14="http://schemas.microsoft.com/office/powerpoint/2010/main" val="2537439086"/>
      </p:ext>
    </p:extLst>
  </p:cSld>
  <p:clrMapOvr>
    <a:masterClrMapping/>
  </p:clrMapOvr>
  <p:transition>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7F3C5A85-D796-46DF-B174-C5E7333C1CFF}"/>
              </a:ext>
            </a:extLst>
          </p:cNvPr>
          <p:cNvPicPr>
            <a:picLocks noChangeAspect="1"/>
          </p:cNvPicPr>
          <p:nvPr userDrawn="1"/>
        </p:nvPicPr>
        <p:blipFill>
          <a:blip r:embed="rId2">
            <a:extLst>
              <a:ext uri="{28A0092B-C50C-407E-A947-70E740481C1C}">
                <a14:useLocalDpi xmlns:a14="http://schemas.microsoft.com/office/drawing/2010/main" val="0"/>
              </a:ext>
            </a:extLst>
          </a:blip>
          <a:srcRect l="26530" t="34309" r="33429" b="11125"/>
          <a:stretch>
            <a:fillRect/>
          </a:stretch>
        </p:blipFill>
        <p:spPr>
          <a:xfrm>
            <a:off x="6529431" y="2018771"/>
            <a:ext cx="5091069" cy="4336135"/>
          </a:xfrm>
          <a:custGeom>
            <a:avLst/>
            <a:gdLst/>
            <a:ahLst/>
            <a:cxnLst/>
            <a:rect l="l" t="t" r="r" b="b"/>
            <a:pathLst>
              <a:path w="4881786" h="4157886">
                <a:moveTo>
                  <a:pt x="3531171" y="538572"/>
                </a:moveTo>
                <a:cubicBezTo>
                  <a:pt x="3045619" y="538572"/>
                  <a:pt x="2802844" y="1073423"/>
                  <a:pt x="2802844" y="2143125"/>
                </a:cubicBezTo>
                <a:cubicBezTo>
                  <a:pt x="2802844" y="3143994"/>
                  <a:pt x="3040968" y="3644429"/>
                  <a:pt x="3517218" y="3644429"/>
                </a:cubicBezTo>
                <a:cubicBezTo>
                  <a:pt x="3986027" y="3644429"/>
                  <a:pt x="4220431" y="3135623"/>
                  <a:pt x="4220431" y="2118010"/>
                </a:cubicBezTo>
                <a:cubicBezTo>
                  <a:pt x="4220431" y="1065051"/>
                  <a:pt x="3990678" y="538572"/>
                  <a:pt x="3531171" y="538572"/>
                </a:cubicBezTo>
                <a:close/>
                <a:moveTo>
                  <a:pt x="3561867" y="22324"/>
                </a:moveTo>
                <a:cubicBezTo>
                  <a:pt x="4441813" y="22324"/>
                  <a:pt x="4881786" y="706004"/>
                  <a:pt x="4881786" y="2073362"/>
                </a:cubicBezTo>
                <a:cubicBezTo>
                  <a:pt x="4881786" y="2750530"/>
                  <a:pt x="4757608" y="3267242"/>
                  <a:pt x="4509251" y="3623500"/>
                </a:cubicBezTo>
                <a:cubicBezTo>
                  <a:pt x="4260894" y="3979757"/>
                  <a:pt x="3913473" y="4157886"/>
                  <a:pt x="3466989" y="4157886"/>
                </a:cubicBezTo>
                <a:cubicBezTo>
                  <a:pt x="3050270" y="4157886"/>
                  <a:pt x="2725174" y="3987664"/>
                  <a:pt x="2491699" y="3647219"/>
                </a:cubicBezTo>
                <a:cubicBezTo>
                  <a:pt x="2258225" y="3306775"/>
                  <a:pt x="2141488" y="2814712"/>
                  <a:pt x="2141488" y="2171030"/>
                </a:cubicBezTo>
                <a:cubicBezTo>
                  <a:pt x="2141488" y="1464097"/>
                  <a:pt x="2263341" y="929246"/>
                  <a:pt x="2507047" y="566477"/>
                </a:cubicBezTo>
                <a:cubicBezTo>
                  <a:pt x="2750753" y="203709"/>
                  <a:pt x="3102360" y="22324"/>
                  <a:pt x="3561867" y="22324"/>
                </a:cubicBezTo>
                <a:close/>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60"/>
                </a:cubicBezTo>
                <a:lnTo>
                  <a:pt x="0" y="608335"/>
                </a:lnTo>
                <a:cubicBezTo>
                  <a:pt x="107901" y="572988"/>
                  <a:pt x="212081" y="535781"/>
                  <a:pt x="312540" y="496714"/>
                </a:cubicBezTo>
                <a:cubicBezTo>
                  <a:pt x="412999" y="457647"/>
                  <a:pt x="512062" y="413928"/>
                  <a:pt x="609731" y="365559"/>
                </a:cubicBezTo>
                <a:cubicBezTo>
                  <a:pt x="707399" y="317190"/>
                  <a:pt x="805998" y="263240"/>
                  <a:pt x="905527" y="203709"/>
                </a:cubicBezTo>
                <a:cubicBezTo>
                  <a:pt x="1005055" y="144177"/>
                  <a:pt x="1107841" y="76275"/>
                  <a:pt x="1213880" y="0"/>
                </a:cubicBezTo>
                <a:close/>
              </a:path>
            </a:pathLst>
          </a:custGeom>
        </p:spPr>
      </p:pic>
    </p:spTree>
    <p:extLst>
      <p:ext uri="{BB962C8B-B14F-4D97-AF65-F5344CB8AC3E}">
        <p14:creationId xmlns:p14="http://schemas.microsoft.com/office/powerpoint/2010/main" val="2345003885"/>
      </p:ext>
    </p:extLst>
  </p:cSld>
  <p:clrMapOvr>
    <a:masterClrMapping/>
  </p:clrMapOvr>
  <p:transition>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3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3C2BA326-CF7C-463C-A924-7E624DC7D801}"/>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34577" b="5294"/>
          <a:stretch>
            <a:fillRect/>
          </a:stretch>
        </p:blipFill>
        <p:spPr>
          <a:xfrm>
            <a:off x="7823173" y="2018771"/>
            <a:ext cx="3797327" cy="4267729"/>
          </a:xfrm>
          <a:custGeom>
            <a:avLst/>
            <a:gdLst/>
            <a:ahLst/>
            <a:cxnLst/>
            <a:rect l="l" t="t" r="r" b="b"/>
            <a:pathLst>
              <a:path w="3640000" h="4090913">
                <a:moveTo>
                  <a:pt x="3366529" y="0"/>
                </a:moveTo>
                <a:lnTo>
                  <a:pt x="3640000" y="0"/>
                </a:lnTo>
                <a:lnTo>
                  <a:pt x="3640000" y="4090913"/>
                </a:lnTo>
                <a:lnTo>
                  <a:pt x="2992598" y="4090913"/>
                </a:lnTo>
                <a:lnTo>
                  <a:pt x="2992598" y="792510"/>
                </a:lnTo>
                <a:cubicBezTo>
                  <a:pt x="2875396" y="876226"/>
                  <a:pt x="2749357" y="947384"/>
                  <a:pt x="2614482" y="1005985"/>
                </a:cubicBezTo>
                <a:cubicBezTo>
                  <a:pt x="2479606" y="1064586"/>
                  <a:pt x="2325662" y="1116211"/>
                  <a:pt x="2152649" y="1160859"/>
                </a:cubicBezTo>
                <a:lnTo>
                  <a:pt x="2152649" y="608335"/>
                </a:lnTo>
                <a:cubicBezTo>
                  <a:pt x="2260550" y="572989"/>
                  <a:pt x="2364730" y="535782"/>
                  <a:pt x="2465188" y="496714"/>
                </a:cubicBezTo>
                <a:cubicBezTo>
                  <a:pt x="2565647" y="457647"/>
                  <a:pt x="2664711" y="413928"/>
                  <a:pt x="2762380" y="365559"/>
                </a:cubicBezTo>
                <a:cubicBezTo>
                  <a:pt x="2860048" y="317190"/>
                  <a:pt x="2958647" y="263240"/>
                  <a:pt x="3058176" y="203709"/>
                </a:cubicBezTo>
                <a:cubicBezTo>
                  <a:pt x="3157704" y="144177"/>
                  <a:pt x="3260489" y="76275"/>
                  <a:pt x="3366529" y="0"/>
                </a:cubicBezTo>
                <a:close/>
                <a:moveTo>
                  <a:pt x="1213879" y="0"/>
                </a:moveTo>
                <a:lnTo>
                  <a:pt x="1487351" y="0"/>
                </a:lnTo>
                <a:lnTo>
                  <a:pt x="1487351" y="4090913"/>
                </a:lnTo>
                <a:lnTo>
                  <a:pt x="839948" y="4090913"/>
                </a:lnTo>
                <a:lnTo>
                  <a:pt x="839948" y="792510"/>
                </a:lnTo>
                <a:cubicBezTo>
                  <a:pt x="722746" y="876226"/>
                  <a:pt x="596707" y="947384"/>
                  <a:pt x="461832" y="1005985"/>
                </a:cubicBezTo>
                <a:cubicBezTo>
                  <a:pt x="326956" y="1064586"/>
                  <a:pt x="173012" y="1116211"/>
                  <a:pt x="0" y="1160859"/>
                </a:cubicBezTo>
                <a:lnTo>
                  <a:pt x="0" y="608335"/>
                </a:lnTo>
                <a:cubicBezTo>
                  <a:pt x="107900" y="572989"/>
                  <a:pt x="212080" y="535782"/>
                  <a:pt x="312539" y="496714"/>
                </a:cubicBezTo>
                <a:cubicBezTo>
                  <a:pt x="412997" y="457647"/>
                  <a:pt x="512061" y="413928"/>
                  <a:pt x="609730" y="365559"/>
                </a:cubicBezTo>
                <a:cubicBezTo>
                  <a:pt x="707398" y="317190"/>
                  <a:pt x="805997" y="263240"/>
                  <a:pt x="905526" y="203709"/>
                </a:cubicBezTo>
                <a:cubicBezTo>
                  <a:pt x="1005055" y="144177"/>
                  <a:pt x="1107839" y="76275"/>
                  <a:pt x="1213879" y="0"/>
                </a:cubicBezTo>
                <a:close/>
              </a:path>
            </a:pathLst>
          </a:custGeom>
        </p:spPr>
      </p:pic>
    </p:spTree>
    <p:extLst>
      <p:ext uri="{BB962C8B-B14F-4D97-AF65-F5344CB8AC3E}">
        <p14:creationId xmlns:p14="http://schemas.microsoft.com/office/powerpoint/2010/main" val="2786623136"/>
      </p:ext>
    </p:extLst>
  </p:cSld>
  <p:clrMapOvr>
    <a:masterClrMapping/>
  </p:clrMapOvr>
  <p:transitio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Document slide with large white type on blue background">
    <p:bg>
      <p:bgPr>
        <a:solidFill>
          <a:srgbClr val="0078D3"/>
        </a:solidFill>
        <a:effectLst/>
      </p:bgPr>
    </p:bg>
    <p:spTree>
      <p:nvGrpSpPr>
        <p:cNvPr id="1" name=""/>
        <p:cNvGrpSpPr/>
        <p:nvPr/>
      </p:nvGrpSpPr>
      <p:grpSpPr>
        <a:xfrm>
          <a:off x="0" y="0"/>
          <a:ext cx="0" cy="0"/>
          <a:chOff x="0" y="0"/>
          <a:chExt cx="0" cy="0"/>
        </a:xfrm>
      </p:grpSpPr>
      <p:pic>
        <p:nvPicPr>
          <p:cNvPr id="2" name="Picture 1" descr="A picture containing connector&#10;&#10;Description automatically generated">
            <a:extLst>
              <a:ext uri="{FF2B5EF4-FFF2-40B4-BE49-F238E27FC236}">
                <a16:creationId xmlns:a16="http://schemas.microsoft.com/office/drawing/2014/main" id="{810BD042-6E79-4C73-89E0-7742BEB00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33" t="30835" r="38980" b="58916"/>
          <a:stretch/>
        </p:blipFill>
        <p:spPr>
          <a:xfrm>
            <a:off x="-1" y="0"/>
            <a:ext cx="12192002" cy="6857997"/>
          </a:xfrm>
          <a:prstGeom prst="rect">
            <a:avLst/>
          </a:prstGeom>
        </p:spPr>
      </p:pic>
      <p:sp>
        <p:nvSpPr>
          <p:cNvPr id="3" name="Rectangle 2">
            <a:extLst>
              <a:ext uri="{FF2B5EF4-FFF2-40B4-BE49-F238E27FC236}">
                <a16:creationId xmlns:a16="http://schemas.microsoft.com/office/drawing/2014/main" id="{5098705C-FFDD-4CE7-AA74-DE0C6F60689E}"/>
              </a:ext>
            </a:extLst>
          </p:cNvPr>
          <p:cNvSpPr/>
          <p:nvPr userDrawn="1"/>
        </p:nvSpPr>
        <p:spPr bwMode="auto">
          <a:xfrm>
            <a:off x="3222625" y="0"/>
            <a:ext cx="5752042" cy="6858000"/>
          </a:xfrm>
          <a:prstGeom prst="rect">
            <a:avLst/>
          </a:prstGeom>
          <a:solidFill>
            <a:schemeClr val="bg1"/>
          </a:solidFill>
          <a:ln>
            <a:noFill/>
            <a:headEnd type="none" w="med" len="med"/>
            <a:tailEnd type="none" w="med" len="med"/>
          </a:ln>
          <a:effectLst>
            <a:outerShdw blurRad="101600" dist="101600" dir="5400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descr="A picture containing connector&#10;&#10;Description automatically generated">
            <a:extLst>
              <a:ext uri="{FF2B5EF4-FFF2-40B4-BE49-F238E27FC236}">
                <a16:creationId xmlns:a16="http://schemas.microsoft.com/office/drawing/2014/main" id="{926084BB-F392-4596-A1F2-4077995039ED}"/>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r:embed="rId4">
                    <a14:imgEffect>
                      <a14:artisticBlur radius="15"/>
                    </a14:imgEffect>
                  </a14:imgLayer>
                </a14:imgProps>
              </a:ext>
              <a:ext uri="{28A0092B-C50C-407E-A947-70E740481C1C}">
                <a14:useLocalDpi xmlns:a14="http://schemas.microsoft.com/office/drawing/2010/main" val="0"/>
              </a:ext>
            </a:extLst>
          </a:blip>
          <a:srcRect l="52643" t="30835" r="41985" b="58916"/>
          <a:stretch/>
        </p:blipFill>
        <p:spPr>
          <a:xfrm>
            <a:off x="3222624" y="3"/>
            <a:ext cx="5752043" cy="6857997"/>
          </a:xfrm>
          <a:prstGeom prst="rect">
            <a:avLst/>
          </a:prstGeom>
        </p:spPr>
      </p:pic>
      <p:sp>
        <p:nvSpPr>
          <p:cNvPr id="5" name="Body copy">
            <a:extLst>
              <a:ext uri="{FF2B5EF4-FFF2-40B4-BE49-F238E27FC236}">
                <a16:creationId xmlns:a16="http://schemas.microsoft.com/office/drawing/2014/main" id="{0D4B9D7B-9AB8-45A8-9A61-781736A20D59}"/>
              </a:ext>
            </a:extLst>
          </p:cNvPr>
          <p:cNvSpPr>
            <a:spLocks noGrp="1"/>
          </p:cNvSpPr>
          <p:nvPr>
            <p:ph type="title" hasCustomPrompt="1"/>
          </p:nvPr>
        </p:nvSpPr>
        <p:spPr>
          <a:xfrm>
            <a:off x="3372115" y="469957"/>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6" name="Slide number">
            <a:extLst>
              <a:ext uri="{FF2B5EF4-FFF2-40B4-BE49-F238E27FC236}">
                <a16:creationId xmlns:a16="http://schemas.microsoft.com/office/drawing/2014/main" id="{D3C7A772-CD74-4436-958A-0967C8FAE91C}"/>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7" name="Footer note">
            <a:extLst>
              <a:ext uri="{FF2B5EF4-FFF2-40B4-BE49-F238E27FC236}">
                <a16:creationId xmlns:a16="http://schemas.microsoft.com/office/drawing/2014/main" id="{1AA73ABE-2204-421F-9674-D68FD26AF9F9}"/>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567239523"/>
      </p:ext>
    </p:extLst>
  </p:cSld>
  <p:clrMapOvr>
    <a:masterClrMapping/>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Document slide with large gray type on white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942872523"/>
      </p:ext>
    </p:extLst>
  </p:cSld>
  <p:clrMapOvr>
    <a:masterClrMapping/>
  </p:clrMapOvr>
  <p:transitio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_Document slide with large gray type on white background">
    <p:spTree>
      <p:nvGrpSpPr>
        <p:cNvPr id="1" name=""/>
        <p:cNvGrpSpPr/>
        <p:nvPr/>
      </p:nvGrpSpPr>
      <p:grpSpPr>
        <a:xfrm>
          <a:off x="0" y="0"/>
          <a:ext cx="0" cy="0"/>
          <a:chOff x="0" y="0"/>
          <a:chExt cx="0" cy="0"/>
        </a:xfrm>
      </p:grpSpPr>
      <p:sp>
        <p:nvSpPr>
          <p:cNvPr id="7" name="Picture placeholder" descr="Placeholder area to insert an image">
            <a:extLst>
              <a:ext uri="{FF2B5EF4-FFF2-40B4-BE49-F238E27FC236}">
                <a16:creationId xmlns:a16="http://schemas.microsoft.com/office/drawing/2014/main" id="{7B443D37-1408-4A72-BACB-3225F16A12A9}"/>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4000"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5" name="Slide number">
            <a:extLst>
              <a:ext uri="{FF2B5EF4-FFF2-40B4-BE49-F238E27FC236}">
                <a16:creationId xmlns:a16="http://schemas.microsoft.com/office/drawing/2014/main" id="{49E99B2B-D237-4D17-AE44-94AF935C92C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317731820"/>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on black backgroun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24456BE-63A4-4F0A-8392-8395B65E8D7B}"/>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latin typeface="+mj-lt"/>
                <a:cs typeface="Segoe UI Variable Text Semibold" pitchFamily="2" charset="0"/>
              </a:defRPr>
            </a:lvl1pPr>
          </a:lstStyle>
          <a:p>
            <a:r>
              <a:rPr lang="en-US"/>
              <a:t>Click to edit Master title style</a:t>
            </a:r>
          </a:p>
        </p:txBody>
      </p:sp>
      <p:sp>
        <p:nvSpPr>
          <p:cNvPr id="15" name="Subtitle">
            <a:extLst>
              <a:ext uri="{FF2B5EF4-FFF2-40B4-BE49-F238E27FC236}">
                <a16:creationId xmlns:a16="http://schemas.microsoft.com/office/drawing/2014/main" id="{390B5653-876D-449A-AF2B-BA7918C86AE4}"/>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EC91DDFE-8130-4BB5-BD72-2F932F707884}"/>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9BDD2D5C-F6C1-4BF3-A968-1056F2C7B35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B0B26E1B-D418-402D-8B3B-B0A9E081FDEF}"/>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4">
            <a:extLst>
              <a:ext uri="{FF2B5EF4-FFF2-40B4-BE49-F238E27FC236}">
                <a16:creationId xmlns:a16="http://schemas.microsoft.com/office/drawing/2014/main" id="{67CC23B0-E944-432E-A5A4-854EE2D4B655}"/>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Slide number">
            <a:extLst>
              <a:ext uri="{FF2B5EF4-FFF2-40B4-BE49-F238E27FC236}">
                <a16:creationId xmlns:a16="http://schemas.microsoft.com/office/drawing/2014/main" id="{FF590B1D-F030-4F0E-90B5-1BE2DE3C1747}"/>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mn-lt"/>
                <a:cs typeface="Segoe UI Variable Text" pitchFamily="2" charset="0"/>
              </a:defRPr>
            </a:lvl1pPr>
          </a:lstStyle>
          <a:p>
            <a:pPr marL="21165" defTabSz="761970"/>
            <a:fld id="{81D60167-4931-47E6-BA6A-407CBD079E47}" type="slidenum">
              <a:rPr lang="en-US" smtClean="0"/>
              <a:pPr marL="21165" defTabSz="761970"/>
              <a:t>‹#›</a:t>
            </a:fld>
            <a:endParaRPr lang="en-US"/>
          </a:p>
        </p:txBody>
      </p:sp>
      <p:sp>
        <p:nvSpPr>
          <p:cNvPr id="21" name="Footer note">
            <a:extLst>
              <a:ext uri="{FF2B5EF4-FFF2-40B4-BE49-F238E27FC236}">
                <a16:creationId xmlns:a16="http://schemas.microsoft.com/office/drawing/2014/main" id="{7EA61339-6CA3-4F79-9C43-B5356A82D5A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mn-lt"/>
                <a:cs typeface="Segoe UI Variable Text" pitchFamily="2"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888573643"/>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boxed image at the bottom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582612" y="3429000"/>
            <a:ext cx="11046913" cy="28575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317B060A-F282-4B3D-B0C2-A6AA217621AA}"/>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6" name="Subtitle">
            <a:extLst>
              <a:ext uri="{FF2B5EF4-FFF2-40B4-BE49-F238E27FC236}">
                <a16:creationId xmlns:a16="http://schemas.microsoft.com/office/drawing/2014/main" id="{57173BCF-A068-42E2-82F2-28FBE6490911}"/>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Slide number">
            <a:extLst>
              <a:ext uri="{FF2B5EF4-FFF2-40B4-BE49-F238E27FC236}">
                <a16:creationId xmlns:a16="http://schemas.microsoft.com/office/drawing/2014/main" id="{991E4A1E-56AE-4583-A0C9-067BDDB35D6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8" name="Footer note">
            <a:extLst>
              <a:ext uri="{FF2B5EF4-FFF2-40B4-BE49-F238E27FC236}">
                <a16:creationId xmlns:a16="http://schemas.microsoft.com/office/drawing/2014/main" id="{BCBAD429-4FD0-4E06-97CA-5D9FBD8D0F6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196364778"/>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full-bleed image at the bottom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DD18BB97-C80E-4321-928C-BA7E36381E86}"/>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6" name="Subtitle">
            <a:extLst>
              <a:ext uri="{FF2B5EF4-FFF2-40B4-BE49-F238E27FC236}">
                <a16:creationId xmlns:a16="http://schemas.microsoft.com/office/drawing/2014/main" id="{573E508B-E3BD-4C96-B5FE-365EFD76211D}"/>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Slide number">
            <a:extLst>
              <a:ext uri="{FF2B5EF4-FFF2-40B4-BE49-F238E27FC236}">
                <a16:creationId xmlns:a16="http://schemas.microsoft.com/office/drawing/2014/main" id="{4A9C1D0F-BF1F-4315-85B8-699B1029C8A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8" name="Footer note">
            <a:extLst>
              <a:ext uri="{FF2B5EF4-FFF2-40B4-BE49-F238E27FC236}">
                <a16:creationId xmlns:a16="http://schemas.microsoft.com/office/drawing/2014/main" id="{3A3464C9-1E15-4725-AD8E-56A4CA3D577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382868848"/>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box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5118AB4-8286-488D-BF9D-2075D37CB4BB}"/>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8776CD07-2445-471E-81DC-CB6053F4AC79}"/>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5" name="Subtitle">
            <a:extLst>
              <a:ext uri="{FF2B5EF4-FFF2-40B4-BE49-F238E27FC236}">
                <a16:creationId xmlns:a16="http://schemas.microsoft.com/office/drawing/2014/main" id="{DEE18FE0-7BC8-41DC-B027-B70F7E2E953A}"/>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Slide number">
            <a:extLst>
              <a:ext uri="{FF2B5EF4-FFF2-40B4-BE49-F238E27FC236}">
                <a16:creationId xmlns:a16="http://schemas.microsoft.com/office/drawing/2014/main" id="{7BCC11D1-5B61-45FC-93C3-0724692B293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7" name="Footer note">
            <a:extLst>
              <a:ext uri="{FF2B5EF4-FFF2-40B4-BE49-F238E27FC236}">
                <a16:creationId xmlns:a16="http://schemas.microsoft.com/office/drawing/2014/main" id="{A538159F-552A-439D-AD31-5513C49D10D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46300040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line 3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F44718B-D577-4602-8843-6DAC9F0A63EB}"/>
              </a:ext>
            </a:extLst>
          </p:cNvPr>
          <p:cNvSpPr>
            <a:spLocks noGrp="1"/>
          </p:cNvSpPr>
          <p:nvPr>
            <p:ph sz="quarter" idx="12"/>
          </p:nvPr>
        </p:nvSpPr>
        <p:spPr>
          <a:xfrm>
            <a:off x="584201" y="1486430"/>
            <a:ext cx="3302000"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FBD11AFD-4B84-4431-A0DF-B5C2DA28C62A}"/>
              </a:ext>
            </a:extLst>
          </p:cNvPr>
          <p:cNvSpPr>
            <a:spLocks noGrp="1"/>
          </p:cNvSpPr>
          <p:nvPr>
            <p:ph sz="quarter" idx="13"/>
          </p:nvPr>
        </p:nvSpPr>
        <p:spPr>
          <a:xfrm>
            <a:off x="4445000" y="1486430"/>
            <a:ext cx="3302000"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FEB964B2-D7F1-41A3-9652-856276E219FF}"/>
              </a:ext>
            </a:extLst>
          </p:cNvPr>
          <p:cNvSpPr>
            <a:spLocks noGrp="1"/>
          </p:cNvSpPr>
          <p:nvPr>
            <p:ph sz="quarter" idx="14"/>
          </p:nvPr>
        </p:nvSpPr>
        <p:spPr>
          <a:xfrm>
            <a:off x="8305799" y="1486430"/>
            <a:ext cx="3302000"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DC47034-9F3A-2BDA-C312-5C93AA8B8A5C}"/>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92849456"/>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full-ble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5118AB4-8286-488D-BF9D-2075D37CB4BB}"/>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B73D85F4-A15C-4B49-B279-EC75758BC58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5" name="Subtitle">
            <a:extLst>
              <a:ext uri="{FF2B5EF4-FFF2-40B4-BE49-F238E27FC236}">
                <a16:creationId xmlns:a16="http://schemas.microsoft.com/office/drawing/2014/main" id="{48AE7C0B-EBE4-4500-B0F2-5FFF2F08A482}"/>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Slide number">
            <a:extLst>
              <a:ext uri="{FF2B5EF4-FFF2-40B4-BE49-F238E27FC236}">
                <a16:creationId xmlns:a16="http://schemas.microsoft.com/office/drawing/2014/main" id="{ECD31584-94C4-44AE-AC9E-2AE32ED0DED6}"/>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7" name="Footer note">
            <a:extLst>
              <a:ext uri="{FF2B5EF4-FFF2-40B4-BE49-F238E27FC236}">
                <a16:creationId xmlns:a16="http://schemas.microsoft.com/office/drawing/2014/main" id="{FFD200AC-0C71-42B1-88FC-4D21EA03C333}"/>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302858760"/>
      </p:ext>
    </p:extLst>
  </p:cSld>
  <p:clrMapOvr>
    <a:masterClrMapping/>
  </p:clrMapOvr>
  <p:transition>
    <p:fade/>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box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BA82B6E-D6EB-4BFE-A6F9-E527ED092E52}"/>
              </a:ext>
            </a:extLst>
          </p:cNvPr>
          <p:cNvSpPr>
            <a:spLocks noGrp="1"/>
          </p:cNvSpPr>
          <p:nvPr>
            <p:ph type="pic" sz="quarter" idx="15" hasCustomPrompt="1"/>
          </p:nvPr>
        </p:nvSpPr>
        <p:spPr bwMode="gray">
          <a:xfrm>
            <a:off x="6167592" y="1524000"/>
            <a:ext cx="5460528"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F2388231-9804-4CD3-AC5B-113F7E39FCD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00217673-57D1-4978-8C73-262DA4F691BD}"/>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0CFBEEC7-0785-45D1-B0A1-8BFA82A3FEC7}"/>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F4505C27-ED9A-4AEE-9725-C07FBFD409A4}"/>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4050775598"/>
      </p:ext>
    </p:extLst>
  </p:cSld>
  <p:clrMapOvr>
    <a:masterClrMapping/>
  </p:clrMapOvr>
  <p:transition>
    <p:fad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full-cle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ABA82B6E-D6EB-4BFE-A6F9-E527ED092E52}"/>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2673DBD0-5D64-40A8-A205-13D6B2CCA64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3" name="Slide number">
            <a:extLst>
              <a:ext uri="{FF2B5EF4-FFF2-40B4-BE49-F238E27FC236}">
                <a16:creationId xmlns:a16="http://schemas.microsoft.com/office/drawing/2014/main" id="{C59D0FF5-9380-48FC-AD41-6141F5D8F7AE}"/>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52F2371F-B5A5-40C9-AEBA-68179074D9D3}"/>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207580822"/>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2_Document content slide with subtitle and 4 columns - three right columns are a boxed image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3365736" y="1524000"/>
            <a:ext cx="8262384"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8B889937-7870-4508-9F3F-66808348B13D}"/>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C957270B-FAFC-46F9-985E-81EE58A86C32}"/>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Slide number">
            <a:extLst>
              <a:ext uri="{FF2B5EF4-FFF2-40B4-BE49-F238E27FC236}">
                <a16:creationId xmlns:a16="http://schemas.microsoft.com/office/drawing/2014/main" id="{181CFBB7-0F5E-41E0-9750-7620D0F43A03}"/>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5" name="Footer note">
            <a:extLst>
              <a:ext uri="{FF2B5EF4-FFF2-40B4-BE49-F238E27FC236}">
                <a16:creationId xmlns:a16="http://schemas.microsoft.com/office/drawing/2014/main" id="{6B519D13-C4BD-49DF-98CB-34B7327289A7}"/>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400712429"/>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full-bleed  image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3365736" y="0"/>
            <a:ext cx="8826264"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17BEE3BE-CD95-4C4A-A87A-6D7531A1FF02}"/>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2" name="Slide number">
            <a:extLst>
              <a:ext uri="{FF2B5EF4-FFF2-40B4-BE49-F238E27FC236}">
                <a16:creationId xmlns:a16="http://schemas.microsoft.com/office/drawing/2014/main" id="{2A19C569-76B8-4913-BA06-C2300DC7DD36}"/>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4" name="Footer note">
            <a:extLst>
              <a:ext uri="{FF2B5EF4-FFF2-40B4-BE49-F238E27FC236}">
                <a16:creationId xmlns:a16="http://schemas.microsoft.com/office/drawing/2014/main" id="{C365C2F9-877A-452F-8DE0-9F6BC883314D}"/>
              </a:ext>
              <a:ext uri="{C183D7F6-B498-43B3-948B-1728B52AA6E4}">
                <adec:decorative xmlns:adec="http://schemas.microsoft.com/office/drawing/2017/decorative" val="1"/>
              </a:ext>
            </a:extLst>
          </p:cNvPr>
          <p:cNvSpPr>
            <a:spLocks noGrp="1"/>
          </p:cNvSpPr>
          <p:nvPr>
            <p:ph type="ftr" sz="quarter" idx="3"/>
          </p:nvPr>
        </p:nvSpPr>
        <p:spPr>
          <a:xfrm>
            <a:off x="856730" y="6441057"/>
            <a:ext cx="2362008" cy="203843"/>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587373352"/>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3">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Title">
            <a:extLst>
              <a:ext uri="{FF2B5EF4-FFF2-40B4-BE49-F238E27FC236}">
                <a16:creationId xmlns:a16="http://schemas.microsoft.com/office/drawing/2014/main" id="{E878FE14-674D-4872-8A51-5062B655979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A4845159-3EC8-487B-B2A8-FC6EEC0BBAB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7ED7D03A-91D3-4582-95A5-B9F4F7DB3972}"/>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5F680AC9-360C-4A65-B9BC-795D75CA5F8F}"/>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73198846"/>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box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755737D-A9D4-4A3B-A4BA-0C1654ACFF8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9F759E3-2256-403E-A1F4-DE8145B2F56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A6E9B1A3-B15D-48E7-B4B7-9A2035F041E9}"/>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934D0B90-364D-45E8-8103-D671B30E560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351925164"/>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full-bleed image on black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3ACE06DB-AE72-47E6-B684-9A1C817706BE}"/>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D49E75B3-8639-412B-895C-EE5E6DE072D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Slide number">
            <a:extLst>
              <a:ext uri="{FF2B5EF4-FFF2-40B4-BE49-F238E27FC236}">
                <a16:creationId xmlns:a16="http://schemas.microsoft.com/office/drawing/2014/main" id="{CD34B22C-714C-4CA2-83C0-F02888888A9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6" name="Footer note">
            <a:extLst>
              <a:ext uri="{FF2B5EF4-FFF2-40B4-BE49-F238E27FC236}">
                <a16:creationId xmlns:a16="http://schemas.microsoft.com/office/drawing/2014/main" id="{BDA741F5-03D0-4639-831A-D518ED976F4A}"/>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19329820"/>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Document content slide with one large centered column on black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BDC1C56D-AAC8-4B44-9DC8-7B3879E1887C}"/>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11" name="Subtitle">
            <a:extLst>
              <a:ext uri="{FF2B5EF4-FFF2-40B4-BE49-F238E27FC236}">
                <a16:creationId xmlns:a16="http://schemas.microsoft.com/office/drawing/2014/main" id="{F37662EF-59C0-4C19-879F-C56DC000321D}"/>
              </a:ext>
            </a:extLst>
          </p:cNvPr>
          <p:cNvSpPr>
            <a:spLocks noGrp="1"/>
          </p:cNvSpPr>
          <p:nvPr>
            <p:ph type="body" sz="quarter" idx="14" hasCustomPrompt="1"/>
          </p:nvPr>
        </p:nvSpPr>
        <p:spPr>
          <a:xfrm>
            <a:off x="3365736" y="533400"/>
            <a:ext cx="5458118" cy="575310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Slide number">
            <a:extLst>
              <a:ext uri="{FF2B5EF4-FFF2-40B4-BE49-F238E27FC236}">
                <a16:creationId xmlns:a16="http://schemas.microsoft.com/office/drawing/2014/main" id="{5AD58D82-3E36-4043-8838-B2FA1A8F4A2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13" name="Footer note">
            <a:extLst>
              <a:ext uri="{FF2B5EF4-FFF2-40B4-BE49-F238E27FC236}">
                <a16:creationId xmlns:a16="http://schemas.microsoft.com/office/drawing/2014/main" id="{D611AEF8-C353-4357-B0CB-861C5EDA2C90}"/>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063084805"/>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and 6 images on black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38481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Picture placeholder 2"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7" name="Picture placeholder 3"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Picture placeholder 4" descr="Placeholder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436147"/>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6" name="Picture placeholder 5" descr="Placeholder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436147"/>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8" name="Picture placeholder 6"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436147"/>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icon below to insert</a:t>
            </a:r>
          </a:p>
        </p:txBody>
      </p:sp>
      <p:sp>
        <p:nvSpPr>
          <p:cNvPr id="19" name="Title">
            <a:extLst>
              <a:ext uri="{FF2B5EF4-FFF2-40B4-BE49-F238E27FC236}">
                <a16:creationId xmlns:a16="http://schemas.microsoft.com/office/drawing/2014/main" id="{4D586C85-B400-42F1-A538-F8E43CAD7EA3}"/>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20" name="Subtitle">
            <a:extLst>
              <a:ext uri="{FF2B5EF4-FFF2-40B4-BE49-F238E27FC236}">
                <a16:creationId xmlns:a16="http://schemas.microsoft.com/office/drawing/2014/main" id="{0700E70F-BEC3-4409-AAFD-60FE87CC77C2}"/>
              </a:ext>
            </a:extLst>
          </p:cNvPr>
          <p:cNvSpPr>
            <a:spLocks noGrp="1"/>
          </p:cNvSpPr>
          <p:nvPr>
            <p:ph type="body" sz="quarter" idx="19"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Slide number">
            <a:extLst>
              <a:ext uri="{FF2B5EF4-FFF2-40B4-BE49-F238E27FC236}">
                <a16:creationId xmlns:a16="http://schemas.microsoft.com/office/drawing/2014/main" id="{F6D7BB40-331D-4E43-AB1D-AC1283593070}"/>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22" name="Footer note">
            <a:extLst>
              <a:ext uri="{FF2B5EF4-FFF2-40B4-BE49-F238E27FC236}">
                <a16:creationId xmlns:a16="http://schemas.microsoft.com/office/drawing/2014/main" id="{B80C2F7C-A76D-464A-BE34-7474144A8BA5}"/>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17080596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38" name="Text Placeholder 3">
            <a:extLst>
              <a:ext uri="{FF2B5EF4-FFF2-40B4-BE49-F238E27FC236}">
                <a16:creationId xmlns:a16="http://schemas.microsoft.com/office/drawing/2014/main" id="{984B6581-D3B1-4194-B8FB-0CDCA0154225}"/>
              </a:ext>
            </a:extLst>
          </p:cNvPr>
          <p:cNvSpPr>
            <a:spLocks noGrp="1"/>
          </p:cNvSpPr>
          <p:nvPr>
            <p:ph type="body" sz="quarter" idx="16"/>
          </p:nvPr>
        </p:nvSpPr>
        <p:spPr>
          <a:xfrm>
            <a:off x="582613" y="5185600"/>
            <a:ext cx="5370133"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0" name="Text Placeholder 3">
            <a:extLst>
              <a:ext uri="{FF2B5EF4-FFF2-40B4-BE49-F238E27FC236}">
                <a16:creationId xmlns:a16="http://schemas.microsoft.com/office/drawing/2014/main" id="{A433BF76-46DB-466A-B35A-67CD84DD6D36}"/>
              </a:ext>
            </a:extLst>
          </p:cNvPr>
          <p:cNvSpPr>
            <a:spLocks noGrp="1"/>
          </p:cNvSpPr>
          <p:nvPr>
            <p:ph type="body" sz="quarter" idx="17"/>
          </p:nvPr>
        </p:nvSpPr>
        <p:spPr>
          <a:xfrm>
            <a:off x="6239255" y="5185600"/>
            <a:ext cx="5362195"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D23D7A87-C895-421F-B6D4-EBBDAB1A4DAA}"/>
              </a:ext>
            </a:extLst>
          </p:cNvPr>
          <p:cNvSpPr>
            <a:spLocks noGrp="1"/>
          </p:cNvSpPr>
          <p:nvPr>
            <p:ph type="body" sz="quarter" idx="21"/>
          </p:nvPr>
        </p:nvSpPr>
        <p:spPr>
          <a:xfrm>
            <a:off x="582612" y="5680900"/>
            <a:ext cx="5362195"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9032E021-F2B9-411B-BFAA-C25917BE33FA}"/>
              </a:ext>
            </a:extLst>
          </p:cNvPr>
          <p:cNvSpPr>
            <a:spLocks noGrp="1"/>
          </p:cNvSpPr>
          <p:nvPr>
            <p:ph type="body" sz="quarter" idx="22"/>
          </p:nvPr>
        </p:nvSpPr>
        <p:spPr>
          <a:xfrm>
            <a:off x="6238938" y="5680900"/>
            <a:ext cx="5362195"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4C45692-ECC6-4A21-9E36-C262D7232D40}"/>
              </a:ext>
            </a:extLst>
          </p:cNvPr>
          <p:cNvSpPr>
            <a:spLocks noGrp="1"/>
          </p:cNvSpPr>
          <p:nvPr>
            <p:ph type="pic" sz="quarter" idx="13" hasCustomPrompt="1"/>
          </p:nvPr>
        </p:nvSpPr>
        <p:spPr bwMode="ltGray">
          <a:xfrm>
            <a:off x="582612" y="1644594"/>
            <a:ext cx="5367528" cy="3474720"/>
          </a:xfrm>
          <a:prstGeom prst="rect">
            <a:avLst/>
          </a:prstGeo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EAA81468-9388-4FBB-85A6-4A05BFDC4793}"/>
              </a:ext>
            </a:extLst>
          </p:cNvPr>
          <p:cNvSpPr>
            <a:spLocks noGrp="1"/>
          </p:cNvSpPr>
          <p:nvPr>
            <p:ph type="pic" sz="quarter" idx="15" hasCustomPrompt="1"/>
          </p:nvPr>
        </p:nvSpPr>
        <p:spPr bwMode="ltGray">
          <a:xfrm>
            <a:off x="6239255" y="1644594"/>
            <a:ext cx="5367528" cy="3474720"/>
          </a:xfrm>
          <a:prstGeom prst="rect">
            <a:avLst/>
          </a:prstGeo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Content Placeholder 3">
            <a:extLst>
              <a:ext uri="{FF2B5EF4-FFF2-40B4-BE49-F238E27FC236}">
                <a16:creationId xmlns:a16="http://schemas.microsoft.com/office/drawing/2014/main" id="{C4BBDA3F-E86C-4562-ECA2-6058B81F9C9A}"/>
              </a:ext>
            </a:extLst>
          </p:cNvPr>
          <p:cNvSpPr>
            <a:spLocks noGrp="1"/>
          </p:cNvSpPr>
          <p:nvPr>
            <p:ph sz="quarter" idx="10"/>
          </p:nvPr>
        </p:nvSpPr>
        <p:spPr>
          <a:xfrm>
            <a:off x="584200" y="1236381"/>
            <a:ext cx="11018838" cy="270755"/>
          </a:xfrm>
          <a:prstGeom prst="rect">
            <a:avLst/>
          </a:prstGeom>
        </p:spPr>
        <p:txBody>
          <a:bodyPr lIns="0" tIns="0" rIns="0" bIns="0"/>
          <a:lstStyle>
            <a:lvl1pPr algn="ct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
        <p:nvSpPr>
          <p:cNvPr id="11" name="Title 6">
            <a:extLst>
              <a:ext uri="{FF2B5EF4-FFF2-40B4-BE49-F238E27FC236}">
                <a16:creationId xmlns:a16="http://schemas.microsoft.com/office/drawing/2014/main" id="{40863AB3-1FF0-A204-8973-48A16D85700D}"/>
              </a:ext>
            </a:extLst>
          </p:cNvPr>
          <p:cNvSpPr>
            <a:spLocks noGrp="1"/>
          </p:cNvSpPr>
          <p:nvPr>
            <p:ph type="title"/>
          </p:nvPr>
        </p:nvSpPr>
        <p:spPr>
          <a:xfrm>
            <a:off x="588963" y="609600"/>
            <a:ext cx="11018838" cy="553998"/>
          </a:xfrm>
          <a:prstGeom prst="rect">
            <a:avLst/>
          </a:prstGeom>
        </p:spPr>
        <p:txBody>
          <a:bodyPr lIns="0" tIns="0" rIns="0" bIns="0"/>
          <a:lstStyle>
            <a:lvl1pPr algn="ct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2981471683"/>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9 small images in the center, one column-image on the far right on black background">
    <p:spTree>
      <p:nvGrpSpPr>
        <p:cNvPr id="1" name=""/>
        <p:cNvGrpSpPr/>
        <p:nvPr/>
      </p:nvGrpSpPr>
      <p:grpSpPr>
        <a:xfrm>
          <a:off x="0" y="0"/>
          <a:ext cx="0" cy="0"/>
          <a:chOff x="0" y="0"/>
          <a:chExt cx="0" cy="0"/>
        </a:xfrm>
      </p:grpSpPr>
      <p:sp>
        <p:nvSpPr>
          <p:cNvPr id="7" name="Body copy left column">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4" name="Subtitle for 9-pictures grid">
            <a:extLst>
              <a:ext uri="{FF2B5EF4-FFF2-40B4-BE49-F238E27FC236}">
                <a16:creationId xmlns:a16="http://schemas.microsoft.com/office/drawing/2014/main" id="{E404E59D-F9EC-4DAD-9BE3-256CCD77E5D8}"/>
              </a:ext>
            </a:extLst>
          </p:cNvPr>
          <p:cNvSpPr>
            <a:spLocks noGrp="1"/>
          </p:cNvSpPr>
          <p:nvPr>
            <p:ph type="body" sz="quarter" idx="25" hasCustomPrompt="1"/>
          </p:nvPr>
        </p:nvSpPr>
        <p:spPr>
          <a:xfrm>
            <a:off x="3372115" y="1481873"/>
            <a:ext cx="5451739" cy="401444"/>
          </a:xfrm>
          <a:prstGeom prst="rect">
            <a:avLst/>
          </a:prstGeom>
        </p:spPr>
        <p:txBody>
          <a:bodyPr lIns="0" tIns="0" rIns="0" bIns="0"/>
          <a:lstStyle>
            <a:lvl1pPr marL="0">
              <a:lnSpc>
                <a:spcPct val="120000"/>
              </a:lnSpc>
              <a:spcBef>
                <a:spcPts val="0"/>
              </a:spcBef>
              <a:spcAft>
                <a:spcPts val="667"/>
              </a:spcAft>
              <a:defRPr sz="833">
                <a:solidFill>
                  <a:schemeClr val="bg1"/>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7174" y="201877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6" name="Body copy for picture 1">
            <a:extLst>
              <a:ext uri="{FF2B5EF4-FFF2-40B4-BE49-F238E27FC236}">
                <a16:creationId xmlns:a16="http://schemas.microsoft.com/office/drawing/2014/main" id="{A0A8C537-CDEF-4C98-9AEA-DE0F7CF89DC6}"/>
              </a:ext>
            </a:extLst>
          </p:cNvPr>
          <p:cNvSpPr>
            <a:spLocks noGrp="1"/>
          </p:cNvSpPr>
          <p:nvPr>
            <p:ph type="body" sz="quarter" idx="27" hasCustomPrompt="1"/>
          </p:nvPr>
        </p:nvSpPr>
        <p:spPr>
          <a:xfrm>
            <a:off x="3383472" y="300404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2"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5233693" y="2018772"/>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7" name="Body copy for picture 2">
            <a:extLst>
              <a:ext uri="{FF2B5EF4-FFF2-40B4-BE49-F238E27FC236}">
                <a16:creationId xmlns:a16="http://schemas.microsoft.com/office/drawing/2014/main" id="{7349B8CD-B35A-4AF7-A03C-AF35524A1755}"/>
              </a:ext>
            </a:extLst>
          </p:cNvPr>
          <p:cNvSpPr>
            <a:spLocks noGrp="1"/>
          </p:cNvSpPr>
          <p:nvPr>
            <p:ph type="body" sz="quarter" idx="28" hasCustomPrompt="1"/>
          </p:nvPr>
        </p:nvSpPr>
        <p:spPr>
          <a:xfrm>
            <a:off x="5239296" y="3004041"/>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3"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7100329" y="2018773"/>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8" name="Body copy for picture 3">
            <a:extLst>
              <a:ext uri="{FF2B5EF4-FFF2-40B4-BE49-F238E27FC236}">
                <a16:creationId xmlns:a16="http://schemas.microsoft.com/office/drawing/2014/main" id="{8567BF1E-F1E0-489E-8CC0-81F1683755F0}"/>
              </a:ext>
            </a:extLst>
          </p:cNvPr>
          <p:cNvSpPr>
            <a:spLocks noGrp="1"/>
          </p:cNvSpPr>
          <p:nvPr>
            <p:ph type="body" sz="quarter" idx="29" hasCustomPrompt="1"/>
          </p:nvPr>
        </p:nvSpPr>
        <p:spPr>
          <a:xfrm>
            <a:off x="7104139" y="300404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Picture placeholder 4" descr="Placeholder to insert an image">
            <a:extLst>
              <a:ext uri="{FF2B5EF4-FFF2-40B4-BE49-F238E27FC236}">
                <a16:creationId xmlns:a16="http://schemas.microsoft.com/office/drawing/2014/main" id="{C0C9F5E7-7CD4-43D2-83C1-EA8763CD5517}"/>
              </a:ext>
            </a:extLst>
          </p:cNvPr>
          <p:cNvSpPr>
            <a:spLocks noGrp="1"/>
          </p:cNvSpPr>
          <p:nvPr>
            <p:ph type="pic" sz="quarter" idx="19" hasCustomPrompt="1"/>
          </p:nvPr>
        </p:nvSpPr>
        <p:spPr bwMode="gray">
          <a:xfrm>
            <a:off x="3372116" y="342900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29" name="Body copy for picture 4">
            <a:extLst>
              <a:ext uri="{FF2B5EF4-FFF2-40B4-BE49-F238E27FC236}">
                <a16:creationId xmlns:a16="http://schemas.microsoft.com/office/drawing/2014/main" id="{A57132F1-A5E5-4222-9D15-308ADD74DA39}"/>
              </a:ext>
            </a:extLst>
          </p:cNvPr>
          <p:cNvSpPr>
            <a:spLocks noGrp="1"/>
          </p:cNvSpPr>
          <p:nvPr>
            <p:ph type="body" sz="quarter" idx="30" hasCustomPrompt="1"/>
          </p:nvPr>
        </p:nvSpPr>
        <p:spPr>
          <a:xfrm>
            <a:off x="3372116" y="443763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to insert an image">
            <a:extLst>
              <a:ext uri="{FF2B5EF4-FFF2-40B4-BE49-F238E27FC236}">
                <a16:creationId xmlns:a16="http://schemas.microsoft.com/office/drawing/2014/main" id="{16748E80-3798-4088-9BE3-36097BFCD01D}"/>
              </a:ext>
            </a:extLst>
          </p:cNvPr>
          <p:cNvSpPr>
            <a:spLocks noGrp="1"/>
          </p:cNvSpPr>
          <p:nvPr>
            <p:ph type="pic" sz="quarter" idx="20" hasCustomPrompt="1"/>
          </p:nvPr>
        </p:nvSpPr>
        <p:spPr bwMode="gray">
          <a:xfrm>
            <a:off x="5228635" y="342900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0" name="Body copy for picture 5">
            <a:extLst>
              <a:ext uri="{FF2B5EF4-FFF2-40B4-BE49-F238E27FC236}">
                <a16:creationId xmlns:a16="http://schemas.microsoft.com/office/drawing/2014/main" id="{40C29731-2607-493B-92F6-DC8F244F6B16}"/>
              </a:ext>
            </a:extLst>
          </p:cNvPr>
          <p:cNvSpPr>
            <a:spLocks noGrp="1"/>
          </p:cNvSpPr>
          <p:nvPr>
            <p:ph type="body" sz="quarter" idx="31" hasCustomPrompt="1"/>
          </p:nvPr>
        </p:nvSpPr>
        <p:spPr>
          <a:xfrm>
            <a:off x="5227939" y="443763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Picture placeholder 6" descr="Placeholder to insert an image">
            <a:extLst>
              <a:ext uri="{FF2B5EF4-FFF2-40B4-BE49-F238E27FC236}">
                <a16:creationId xmlns:a16="http://schemas.microsoft.com/office/drawing/2014/main" id="{19FEF1DA-6324-42D0-97AC-BD0BDB2A9D4B}"/>
              </a:ext>
            </a:extLst>
          </p:cNvPr>
          <p:cNvSpPr>
            <a:spLocks noGrp="1"/>
          </p:cNvSpPr>
          <p:nvPr>
            <p:ph type="pic" sz="quarter" idx="21" hasCustomPrompt="1"/>
          </p:nvPr>
        </p:nvSpPr>
        <p:spPr bwMode="gray">
          <a:xfrm>
            <a:off x="7095271" y="342900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1" name="Body copy for picture 6">
            <a:extLst>
              <a:ext uri="{FF2B5EF4-FFF2-40B4-BE49-F238E27FC236}">
                <a16:creationId xmlns:a16="http://schemas.microsoft.com/office/drawing/2014/main" id="{AD64E041-BDA7-409F-96C0-BDE9D7A9CC01}"/>
              </a:ext>
            </a:extLst>
          </p:cNvPr>
          <p:cNvSpPr>
            <a:spLocks noGrp="1"/>
          </p:cNvSpPr>
          <p:nvPr>
            <p:ph type="body" sz="quarter" idx="32" hasCustomPrompt="1"/>
          </p:nvPr>
        </p:nvSpPr>
        <p:spPr>
          <a:xfrm>
            <a:off x="7092782" y="443763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Picture placeholder 7" descr="Placeholder to insert an image">
            <a:extLst>
              <a:ext uri="{FF2B5EF4-FFF2-40B4-BE49-F238E27FC236}">
                <a16:creationId xmlns:a16="http://schemas.microsoft.com/office/drawing/2014/main" id="{63CFE8EA-7AC7-4449-A40F-68361AE871A9}"/>
              </a:ext>
            </a:extLst>
          </p:cNvPr>
          <p:cNvSpPr>
            <a:spLocks noGrp="1"/>
          </p:cNvSpPr>
          <p:nvPr>
            <p:ph type="pic" sz="quarter" idx="22" hasCustomPrompt="1"/>
          </p:nvPr>
        </p:nvSpPr>
        <p:spPr bwMode="gray">
          <a:xfrm>
            <a:off x="3377174" y="486701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2" name="Body copy for picture 7">
            <a:extLst>
              <a:ext uri="{FF2B5EF4-FFF2-40B4-BE49-F238E27FC236}">
                <a16:creationId xmlns:a16="http://schemas.microsoft.com/office/drawing/2014/main" id="{D0BDAB0F-5A93-4D2E-98EF-EECC336710B7}"/>
              </a:ext>
            </a:extLst>
          </p:cNvPr>
          <p:cNvSpPr>
            <a:spLocks noGrp="1"/>
          </p:cNvSpPr>
          <p:nvPr>
            <p:ph type="body" sz="quarter" idx="33" hasCustomPrompt="1"/>
          </p:nvPr>
        </p:nvSpPr>
        <p:spPr>
          <a:xfrm>
            <a:off x="3388531" y="587122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2" name="Picture placeholder 8" descr="Placeholder to insert an image">
            <a:extLst>
              <a:ext uri="{FF2B5EF4-FFF2-40B4-BE49-F238E27FC236}">
                <a16:creationId xmlns:a16="http://schemas.microsoft.com/office/drawing/2014/main" id="{ABEA7517-3848-4C12-B300-CF89D4040C8C}"/>
              </a:ext>
            </a:extLst>
          </p:cNvPr>
          <p:cNvSpPr>
            <a:spLocks noGrp="1"/>
          </p:cNvSpPr>
          <p:nvPr>
            <p:ph type="pic" sz="quarter" idx="23" hasCustomPrompt="1"/>
          </p:nvPr>
        </p:nvSpPr>
        <p:spPr bwMode="gray">
          <a:xfrm>
            <a:off x="5233693" y="486701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3" name="Body copy for picture 8">
            <a:extLst>
              <a:ext uri="{FF2B5EF4-FFF2-40B4-BE49-F238E27FC236}">
                <a16:creationId xmlns:a16="http://schemas.microsoft.com/office/drawing/2014/main" id="{35257B9B-F03F-4527-9D50-00CB46077482}"/>
              </a:ext>
            </a:extLst>
          </p:cNvPr>
          <p:cNvSpPr>
            <a:spLocks noGrp="1"/>
          </p:cNvSpPr>
          <p:nvPr>
            <p:ph type="body" sz="quarter" idx="34" hasCustomPrompt="1"/>
          </p:nvPr>
        </p:nvSpPr>
        <p:spPr>
          <a:xfrm>
            <a:off x="5244354" y="5871224"/>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Picture placeholder 9" descr="Placeholder to insert an image">
            <a:extLst>
              <a:ext uri="{FF2B5EF4-FFF2-40B4-BE49-F238E27FC236}">
                <a16:creationId xmlns:a16="http://schemas.microsoft.com/office/drawing/2014/main" id="{8886F7DD-658F-4B80-8C61-89823DB1DFF6}"/>
              </a:ext>
            </a:extLst>
          </p:cNvPr>
          <p:cNvSpPr>
            <a:spLocks noGrp="1"/>
          </p:cNvSpPr>
          <p:nvPr>
            <p:ph type="pic" sz="quarter" idx="24" hasCustomPrompt="1"/>
          </p:nvPr>
        </p:nvSpPr>
        <p:spPr bwMode="gray">
          <a:xfrm>
            <a:off x="7100329" y="486701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Insert an image</a:t>
            </a:r>
          </a:p>
          <a:p>
            <a:endParaRPr lang="en-US"/>
          </a:p>
        </p:txBody>
      </p:sp>
      <p:sp>
        <p:nvSpPr>
          <p:cNvPr id="34" name="Body copy for picture 9">
            <a:extLst>
              <a:ext uri="{FF2B5EF4-FFF2-40B4-BE49-F238E27FC236}">
                <a16:creationId xmlns:a16="http://schemas.microsoft.com/office/drawing/2014/main" id="{8E68F473-5D04-4442-9861-B43B051C8A29}"/>
              </a:ext>
            </a:extLst>
          </p:cNvPr>
          <p:cNvSpPr>
            <a:spLocks noGrp="1"/>
          </p:cNvSpPr>
          <p:nvPr>
            <p:ph type="body" sz="quarter" idx="35" hasCustomPrompt="1"/>
          </p:nvPr>
        </p:nvSpPr>
        <p:spPr>
          <a:xfrm>
            <a:off x="7109197" y="5871226"/>
            <a:ext cx="1705789" cy="424958"/>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5" name="Subtitle for large picture 10">
            <a:extLst>
              <a:ext uri="{FF2B5EF4-FFF2-40B4-BE49-F238E27FC236}">
                <a16:creationId xmlns:a16="http://schemas.microsoft.com/office/drawing/2014/main" id="{CE0348EA-D7AA-491C-BD93-9CDB558CFC7D}"/>
              </a:ext>
            </a:extLst>
          </p:cNvPr>
          <p:cNvSpPr>
            <a:spLocks noGrp="1"/>
          </p:cNvSpPr>
          <p:nvPr>
            <p:ph type="body" sz="quarter" idx="26" hasCustomPrompt="1"/>
          </p:nvPr>
        </p:nvSpPr>
        <p:spPr>
          <a:xfrm>
            <a:off x="8965642" y="1485901"/>
            <a:ext cx="2654858" cy="401444"/>
          </a:xfrm>
          <a:prstGeom prst="rect">
            <a:avLst/>
          </a:prstGeom>
        </p:spPr>
        <p:txBody>
          <a:bodyPr lIns="0" tIns="0" rIns="0" bIns="0"/>
          <a:lstStyle>
            <a:lvl1pPr marL="0">
              <a:lnSpc>
                <a:spcPct val="120000"/>
              </a:lnSpc>
              <a:spcBef>
                <a:spcPts val="0"/>
              </a:spcBef>
              <a:spcAft>
                <a:spcPts val="667"/>
              </a:spcAft>
              <a:defRPr sz="833">
                <a:solidFill>
                  <a:schemeClr val="bg1"/>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for large picture 10"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2018772"/>
            <a:ext cx="2639533" cy="4267728"/>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36" name="Title">
            <a:extLst>
              <a:ext uri="{FF2B5EF4-FFF2-40B4-BE49-F238E27FC236}">
                <a16:creationId xmlns:a16="http://schemas.microsoft.com/office/drawing/2014/main" id="{D3F6FB3C-91DD-40B0-AFE7-5115F36AF849}"/>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37" name="Subtitle">
            <a:extLst>
              <a:ext uri="{FF2B5EF4-FFF2-40B4-BE49-F238E27FC236}">
                <a16:creationId xmlns:a16="http://schemas.microsoft.com/office/drawing/2014/main" id="{A5DCE563-868B-482E-9627-70908DE64D4B}"/>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8" name="Slide number">
            <a:extLst>
              <a:ext uri="{FF2B5EF4-FFF2-40B4-BE49-F238E27FC236}">
                <a16:creationId xmlns:a16="http://schemas.microsoft.com/office/drawing/2014/main" id="{1231BA19-CA5A-4378-9E2B-8FB35A0FE84B}"/>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39" name="Footer note">
            <a:extLst>
              <a:ext uri="{FF2B5EF4-FFF2-40B4-BE49-F238E27FC236}">
                <a16:creationId xmlns:a16="http://schemas.microsoft.com/office/drawing/2014/main" id="{6DCA611E-28D8-4585-9F47-D8CAF825D9EB}"/>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1725326515"/>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Document content slide with 8 images and subtext on black background">
    <p:spTree>
      <p:nvGrpSpPr>
        <p:cNvPr id="1" name=""/>
        <p:cNvGrpSpPr/>
        <p:nvPr/>
      </p:nvGrpSpPr>
      <p:grpSpPr>
        <a:xfrm>
          <a:off x="0" y="0"/>
          <a:ext cx="0" cy="0"/>
          <a:chOff x="0" y="0"/>
          <a:chExt cx="0" cy="0"/>
        </a:xfrm>
      </p:grpSpPr>
      <p:sp>
        <p:nvSpPr>
          <p:cNvPr id="12" name="Picture placeholder 1" descr="Placeholder to insert an image">
            <a:extLst>
              <a:ext uri="{FF2B5EF4-FFF2-40B4-BE49-F238E27FC236}">
                <a16:creationId xmlns:a16="http://schemas.microsoft.com/office/drawing/2014/main" id="{6CAABD57-D660-4C79-AA38-FC5543142A97}"/>
              </a:ext>
            </a:extLst>
          </p:cNvPr>
          <p:cNvSpPr>
            <a:spLocks noGrp="1"/>
          </p:cNvSpPr>
          <p:nvPr>
            <p:ph type="pic" sz="quarter" idx="19" hasCustomPrompt="1"/>
          </p:nvPr>
        </p:nvSpPr>
        <p:spPr bwMode="gray">
          <a:xfrm>
            <a:off x="583090"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0" name="Body copy for picture 1">
            <a:extLst>
              <a:ext uri="{FF2B5EF4-FFF2-40B4-BE49-F238E27FC236}">
                <a16:creationId xmlns:a16="http://schemas.microsoft.com/office/drawing/2014/main" id="{D5C06C19-8A7D-414B-8BB3-B0EA362D10BE}"/>
              </a:ext>
            </a:extLst>
          </p:cNvPr>
          <p:cNvSpPr>
            <a:spLocks noGrp="1"/>
          </p:cNvSpPr>
          <p:nvPr>
            <p:ph type="body" sz="quarter" idx="10" hasCustomPrompt="1"/>
          </p:nvPr>
        </p:nvSpPr>
        <p:spPr>
          <a:xfrm>
            <a:off x="563880"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2" descr="Placeholder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1" name="Body copy for picture 2">
            <a:extLst>
              <a:ext uri="{FF2B5EF4-FFF2-40B4-BE49-F238E27FC236}">
                <a16:creationId xmlns:a16="http://schemas.microsoft.com/office/drawing/2014/main" id="{82DE1822-70A7-49A5-9214-66EE12554DDA}"/>
              </a:ext>
            </a:extLst>
          </p:cNvPr>
          <p:cNvSpPr>
            <a:spLocks noGrp="1"/>
          </p:cNvSpPr>
          <p:nvPr>
            <p:ph type="body" sz="quarter" idx="11" hasCustomPrompt="1"/>
          </p:nvPr>
        </p:nvSpPr>
        <p:spPr>
          <a:xfrm>
            <a:off x="3365736"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3" descr="Placeholder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2" name="Body copy for picture 3">
            <a:extLst>
              <a:ext uri="{FF2B5EF4-FFF2-40B4-BE49-F238E27FC236}">
                <a16:creationId xmlns:a16="http://schemas.microsoft.com/office/drawing/2014/main" id="{41AC372D-E905-4AD2-85AD-64D34E4C963C}"/>
              </a:ext>
            </a:extLst>
          </p:cNvPr>
          <p:cNvSpPr>
            <a:spLocks noGrp="1"/>
          </p:cNvSpPr>
          <p:nvPr>
            <p:ph type="body" sz="quarter" idx="12" hasCustomPrompt="1"/>
          </p:nvPr>
        </p:nvSpPr>
        <p:spPr>
          <a:xfrm>
            <a:off x="6167592"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4" descr="Placeholder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3" name="Body copy for picture 4">
            <a:extLst>
              <a:ext uri="{FF2B5EF4-FFF2-40B4-BE49-F238E27FC236}">
                <a16:creationId xmlns:a16="http://schemas.microsoft.com/office/drawing/2014/main" id="{005205C7-A900-4D24-B314-37044AC4EBAB}"/>
              </a:ext>
            </a:extLst>
          </p:cNvPr>
          <p:cNvSpPr>
            <a:spLocks noGrp="1"/>
          </p:cNvSpPr>
          <p:nvPr>
            <p:ph type="body" sz="quarter" idx="21" hasCustomPrompt="1"/>
          </p:nvPr>
        </p:nvSpPr>
        <p:spPr>
          <a:xfrm>
            <a:off x="8974667" y="302321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to insert an image">
            <a:extLst>
              <a:ext uri="{FF2B5EF4-FFF2-40B4-BE49-F238E27FC236}">
                <a16:creationId xmlns:a16="http://schemas.microsoft.com/office/drawing/2014/main" id="{0B79AC03-4830-4DE7-919D-992A70C9608C}"/>
              </a:ext>
            </a:extLst>
          </p:cNvPr>
          <p:cNvSpPr>
            <a:spLocks noGrp="1"/>
          </p:cNvSpPr>
          <p:nvPr>
            <p:ph type="pic" sz="quarter" idx="20" hasCustomPrompt="1"/>
          </p:nvPr>
        </p:nvSpPr>
        <p:spPr bwMode="gray">
          <a:xfrm>
            <a:off x="583090"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4" name="Body copy for picture 5">
            <a:extLst>
              <a:ext uri="{FF2B5EF4-FFF2-40B4-BE49-F238E27FC236}">
                <a16:creationId xmlns:a16="http://schemas.microsoft.com/office/drawing/2014/main" id="{447B01CB-5B1D-43B3-A428-F0E25446F476}"/>
              </a:ext>
            </a:extLst>
          </p:cNvPr>
          <p:cNvSpPr>
            <a:spLocks noGrp="1"/>
          </p:cNvSpPr>
          <p:nvPr>
            <p:ph type="body" sz="quarter" idx="22" hasCustomPrompt="1"/>
          </p:nvPr>
        </p:nvSpPr>
        <p:spPr>
          <a:xfrm>
            <a:off x="562476"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6" descr="Placeholder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5" name="Body copy for picture 6">
            <a:extLst>
              <a:ext uri="{FF2B5EF4-FFF2-40B4-BE49-F238E27FC236}">
                <a16:creationId xmlns:a16="http://schemas.microsoft.com/office/drawing/2014/main" id="{ABC3E4A0-700C-487B-BFD0-321116EFE226}"/>
              </a:ext>
            </a:extLst>
          </p:cNvPr>
          <p:cNvSpPr>
            <a:spLocks noGrp="1"/>
          </p:cNvSpPr>
          <p:nvPr>
            <p:ph type="body" sz="quarter" idx="23" hasCustomPrompt="1"/>
          </p:nvPr>
        </p:nvSpPr>
        <p:spPr>
          <a:xfrm>
            <a:off x="3364332"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Picture placeholder 7" descr="Placeholder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905250"/>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6" name="Body copy for picture 7">
            <a:extLst>
              <a:ext uri="{FF2B5EF4-FFF2-40B4-BE49-F238E27FC236}">
                <a16:creationId xmlns:a16="http://schemas.microsoft.com/office/drawing/2014/main" id="{495AEC39-3DC0-4A38-8766-4537E7E4294F}"/>
              </a:ext>
            </a:extLst>
          </p:cNvPr>
          <p:cNvSpPr>
            <a:spLocks noGrp="1"/>
          </p:cNvSpPr>
          <p:nvPr>
            <p:ph type="body" sz="quarter" idx="24" hasCustomPrompt="1"/>
          </p:nvPr>
        </p:nvSpPr>
        <p:spPr>
          <a:xfrm>
            <a:off x="6166188"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8" descr="Placeholder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905250"/>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833" b="0">
                <a:solidFill>
                  <a:schemeClr val="bg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7" name="Body copy for picture 8">
            <a:extLst>
              <a:ext uri="{FF2B5EF4-FFF2-40B4-BE49-F238E27FC236}">
                <a16:creationId xmlns:a16="http://schemas.microsoft.com/office/drawing/2014/main" id="{AD9A09F5-A787-48C9-8EDA-B6219AA1684E}"/>
              </a:ext>
            </a:extLst>
          </p:cNvPr>
          <p:cNvSpPr>
            <a:spLocks noGrp="1"/>
          </p:cNvSpPr>
          <p:nvPr>
            <p:ph type="body" sz="quarter" idx="25" hasCustomPrompt="1"/>
          </p:nvPr>
        </p:nvSpPr>
        <p:spPr>
          <a:xfrm>
            <a:off x="8973263" y="5404469"/>
            <a:ext cx="2654858" cy="405782"/>
          </a:xfrm>
          <a:prstGeom prst="rect">
            <a:avLst/>
          </a:prstGeom>
        </p:spPr>
        <p:txBody>
          <a:bodyPr lIns="0" tIns="0" rIns="0" bIns="0"/>
          <a:lstStyle>
            <a:lvl1pPr marL="0">
              <a:lnSpc>
                <a:spcPct val="120000"/>
              </a:lnSpc>
              <a:spcBef>
                <a:spcPts val="0"/>
              </a:spcBef>
              <a:spcAft>
                <a:spcPts val="667"/>
              </a:spcAft>
              <a:defRPr sz="833">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9" name="Title">
            <a:extLst>
              <a:ext uri="{FF2B5EF4-FFF2-40B4-BE49-F238E27FC236}">
                <a16:creationId xmlns:a16="http://schemas.microsoft.com/office/drawing/2014/main" id="{FC90B40A-D4B3-4010-B11F-706E63DF1B30}"/>
              </a:ext>
            </a:extLst>
          </p:cNvPr>
          <p:cNvSpPr>
            <a:spLocks noGrp="1"/>
          </p:cNvSpPr>
          <p:nvPr>
            <p:ph type="title"/>
          </p:nvPr>
        </p:nvSpPr>
        <p:spPr>
          <a:xfrm>
            <a:off x="563880" y="533401"/>
            <a:ext cx="2654858" cy="195459"/>
          </a:xfrm>
          <a:prstGeom prst="rect">
            <a:avLst/>
          </a:prstGeom>
        </p:spPr>
        <p:txBody>
          <a:bodyPr vert="horz" wrap="square" lIns="0" tIns="0" rIns="0" bIns="0" rtlCol="0" anchor="t">
            <a:spAutoFit/>
          </a:bodyPr>
          <a:lstStyle>
            <a:lvl1pPr>
              <a:lnSpc>
                <a:spcPct val="120000"/>
              </a:lnSpc>
              <a:spcBef>
                <a:spcPts val="0"/>
              </a:spcBef>
              <a:spcAft>
                <a:spcPts val="667"/>
              </a:spcAft>
              <a:defRPr sz="1167" baseline="0">
                <a:solidFill>
                  <a:schemeClr val="bg1"/>
                </a:solidFill>
              </a:defRPr>
            </a:lvl1pPr>
          </a:lstStyle>
          <a:p>
            <a:r>
              <a:rPr lang="en-US"/>
              <a:t>Click to edit Master title style</a:t>
            </a:r>
          </a:p>
        </p:txBody>
      </p:sp>
      <p:sp>
        <p:nvSpPr>
          <p:cNvPr id="30" name="Subtitle">
            <a:extLst>
              <a:ext uri="{FF2B5EF4-FFF2-40B4-BE49-F238E27FC236}">
                <a16:creationId xmlns:a16="http://schemas.microsoft.com/office/drawing/2014/main" id="{2600F90E-0432-4F1A-90EF-A3A2F0CE7B51}"/>
              </a:ext>
            </a:extLst>
          </p:cNvPr>
          <p:cNvSpPr>
            <a:spLocks noGrp="1"/>
          </p:cNvSpPr>
          <p:nvPr>
            <p:ph type="body" sz="quarter" idx="26"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167">
                <a:solidFill>
                  <a:schemeClr val="bg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1" name="Slide number">
            <a:extLst>
              <a:ext uri="{FF2B5EF4-FFF2-40B4-BE49-F238E27FC236}">
                <a16:creationId xmlns:a16="http://schemas.microsoft.com/office/drawing/2014/main" id="{1117B738-2AE7-468B-853B-A526E4BC6181}"/>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32" name="Footer note">
            <a:extLst>
              <a:ext uri="{FF2B5EF4-FFF2-40B4-BE49-F238E27FC236}">
                <a16:creationId xmlns:a16="http://schemas.microsoft.com/office/drawing/2014/main" id="{9AB4E626-2D76-4DA6-8173-857141F16C8F}"/>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4068558862"/>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Document blank slide with black backgroun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8D26A22-4F0A-483E-AE31-968B2AA902B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9" name="Footer note">
            <a:extLst>
              <a:ext uri="{FF2B5EF4-FFF2-40B4-BE49-F238E27FC236}">
                <a16:creationId xmlns:a16="http://schemas.microsoft.com/office/drawing/2014/main" id="{9117D1D7-81FA-48E2-A9DA-31880838B6DD}"/>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406774452"/>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4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14" name="Rectangle 13">
            <a:extLst>
              <a:ext uri="{FF2B5EF4-FFF2-40B4-BE49-F238E27FC236}">
                <a16:creationId xmlns:a16="http://schemas.microsoft.com/office/drawing/2014/main" id="{1FEDAA1B-8517-4E6F-A559-35C36A6421CB}"/>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descr="Background pattern&#10;&#10;Description automatically generated">
            <a:extLst>
              <a:ext uri="{FF2B5EF4-FFF2-40B4-BE49-F238E27FC236}">
                <a16:creationId xmlns:a16="http://schemas.microsoft.com/office/drawing/2014/main" id="{CB46E738-F7D4-4406-A1CA-4B43D9BAE2F5}"/>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val="0"/>
              </a:ext>
            </a:extLst>
          </a:blip>
          <a:srcRect/>
          <a:stretch/>
        </p:blipFill>
        <p:spPr>
          <a:xfrm>
            <a:off x="19216" y="1"/>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88182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BC9769-8D1E-05A2-1B34-E1D501EB9ADB}"/>
              </a:ext>
            </a:extLst>
          </p:cNvPr>
          <p:cNvSpPr>
            <a:spLocks noGrp="1"/>
          </p:cNvSpPr>
          <p:nvPr>
            <p:ph type="dt" sz="half" idx="10"/>
          </p:nvPr>
        </p:nvSpPr>
        <p:spPr/>
        <p:txBody>
          <a:bodyPr/>
          <a:lstStyle/>
          <a:p>
            <a:fld id="{3C7EC619-223E-491E-9F59-E22B1710F646}" type="datetimeFigureOut">
              <a:rPr lang="en-US" smtClean="0"/>
              <a:t>2/28/2024</a:t>
            </a:fld>
            <a:endParaRPr lang="en-US"/>
          </a:p>
        </p:txBody>
      </p:sp>
      <p:sp>
        <p:nvSpPr>
          <p:cNvPr id="3" name="Footer Placeholder 2">
            <a:extLst>
              <a:ext uri="{FF2B5EF4-FFF2-40B4-BE49-F238E27FC236}">
                <a16:creationId xmlns:a16="http://schemas.microsoft.com/office/drawing/2014/main" id="{26218BC0-F8B9-0F7B-E355-5607153D23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323F97-D5F6-CAE9-82A4-AECAD843CF2A}"/>
              </a:ext>
            </a:extLst>
          </p:cNvPr>
          <p:cNvSpPr>
            <a:spLocks noGrp="1"/>
          </p:cNvSpPr>
          <p:nvPr>
            <p:ph type="sldNum" sz="quarter" idx="12"/>
          </p:nvPr>
        </p:nvSpPr>
        <p:spPr/>
        <p:txBody>
          <a:bodyPr/>
          <a:lstStyle/>
          <a:p>
            <a:fld id="{CE8D767C-E1CC-4C45-B519-11C4AD2C9DB7}" type="slidenum">
              <a:rPr lang="en-US" smtClean="0"/>
              <a:t>‹#›</a:t>
            </a:fld>
            <a:endParaRPr lang="en-US"/>
          </a:p>
        </p:txBody>
      </p:sp>
      <p:sp>
        <p:nvSpPr>
          <p:cNvPr id="5" name="Rectangle 4">
            <a:extLst>
              <a:ext uri="{FF2B5EF4-FFF2-40B4-BE49-F238E27FC236}">
                <a16:creationId xmlns:a16="http://schemas.microsoft.com/office/drawing/2014/main" id="{722F488A-43CE-9222-E329-E7DE083914F4}"/>
              </a:ext>
            </a:extLst>
          </p:cNvPr>
          <p:cNvSpPr/>
          <p:nvPr userDrawn="1"/>
        </p:nvSpPr>
        <p:spPr bwMode="auto">
          <a:xfrm rot="16200000">
            <a:off x="2686216"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Background pattern&#10;&#10;Description automatically generated">
            <a:extLst>
              <a:ext uri="{FF2B5EF4-FFF2-40B4-BE49-F238E27FC236}">
                <a16:creationId xmlns:a16="http://schemas.microsoft.com/office/drawing/2014/main" id="{4686D333-6CB9-09B6-36B9-2493F77B727C}"/>
              </a:ext>
            </a:extLst>
          </p:cNvPr>
          <p:cNvPicPr>
            <a:picLocks noChangeAspect="1"/>
          </p:cNvPicPr>
          <p:nvPr userDrawn="1"/>
        </p:nvPicPr>
        <p:blipFill rotWithShape="1">
          <a:blip r:embed="rId2" cstate="screen">
            <a:alphaModFix amt="62000"/>
            <a:extLst>
              <a:ext uri="{28A0092B-C50C-407E-A947-70E740481C1C}">
                <a14:useLocalDpi xmlns:a14="http://schemas.microsoft.com/office/drawing/2010/main" val="0"/>
              </a:ext>
            </a:extLst>
          </a:blip>
          <a:srcRect/>
          <a:stretch/>
        </p:blipFill>
        <p:spPr>
          <a:xfrm rot="10800000">
            <a:off x="19216" y="3"/>
            <a:ext cx="12192000" cy="6857998"/>
          </a:xfrm>
          <a:prstGeom prst="rect">
            <a:avLst/>
          </a:prstGeom>
        </p:spPr>
      </p:pic>
    </p:spTree>
    <p:extLst>
      <p:ext uri="{BB962C8B-B14F-4D97-AF65-F5344CB8AC3E}">
        <p14:creationId xmlns:p14="http://schemas.microsoft.com/office/powerpoint/2010/main" val="3228440436"/>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Document blank slide with capitalized &quot;CONFIDENTIAL&quot; written in the center on 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911035"/>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1_Title slide with blue Windows logo on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76A6C-9BD9-F740-B97E-29C6592C2990}"/>
              </a:ext>
            </a:extLst>
          </p:cNvPr>
          <p:cNvSpPr/>
          <p:nvPr userDrawn="1"/>
        </p:nvSpPr>
        <p:spPr bwMode="auto">
          <a:xfrm>
            <a:off x="1"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Google Shape;233;p33">
            <a:extLst>
              <a:ext uri="{FF2B5EF4-FFF2-40B4-BE49-F238E27FC236}">
                <a16:creationId xmlns:a16="http://schemas.microsoft.com/office/drawing/2014/main" id="{B3D74DF6-1448-42E7-99FC-42BDCB64A2B3}"/>
              </a:ext>
            </a:extLst>
          </p:cNvPr>
          <p:cNvSpPr txBox="1">
            <a:spLocks/>
          </p:cNvSpPr>
          <p:nvPr userDrawn="1"/>
        </p:nvSpPr>
        <p:spPr>
          <a:xfrm>
            <a:off x="331801" y="182711"/>
            <a:ext cx="6724781" cy="45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None/>
              <a:defRPr sz="1400" b="0" i="0" u="none" strike="noStrike" cap="none">
                <a:solidFill>
                  <a:srgbClr val="666666"/>
                </a:solidFill>
                <a:latin typeface="Segoe UI" panose="020B0502040204020203" pitchFamily="34" charset="0"/>
                <a:ea typeface="Open Sans"/>
                <a:cs typeface="Segoe UI" panose="020B0502040204020203" pitchFamily="34" charset="0"/>
                <a:sym typeface="Open Sans"/>
              </a:defRPr>
            </a:lvl1pPr>
            <a:lvl2pPr marL="914400" marR="0" lvl="1"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2pPr>
            <a:lvl3pPr marL="1371600" marR="0" lvl="2"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3pPr>
            <a:lvl4pPr marL="1828800" marR="0" lvl="3"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4pPr>
            <a:lvl5pPr marL="2286000" marR="0" lvl="4"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5pPr>
            <a:lvl6pPr marL="2743200" marR="0" lvl="5"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6pPr>
            <a:lvl7pPr marL="3200400" marR="0" lvl="6"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7pPr>
            <a:lvl8pPr marL="3657600" marR="0" lvl="7"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8pPr>
            <a:lvl9pPr marL="4114800" marR="0" lvl="8" indent="-317500" algn="r" rtl="0">
              <a:lnSpc>
                <a:spcPct val="115000"/>
              </a:lnSpc>
              <a:spcBef>
                <a:spcPts val="0"/>
              </a:spcBef>
              <a:spcAft>
                <a:spcPts val="0"/>
              </a:spcAft>
              <a:buClr>
                <a:schemeClr val="dk2"/>
              </a:buClr>
              <a:buSzPts val="1400"/>
              <a:buFont typeface="Arial"/>
              <a:buNone/>
              <a:defRPr sz="1400" b="0" i="0" u="none" strike="noStrike" cap="none">
                <a:solidFill>
                  <a:srgbClr val="666666"/>
                </a:solidFill>
                <a:latin typeface="Arial"/>
                <a:ea typeface="Arial"/>
                <a:cs typeface="Arial"/>
                <a:sym typeface="Arial"/>
              </a:defRPr>
            </a:lvl9pPr>
          </a:lstStyle>
          <a:p>
            <a:pPr marL="0" marR="0" lvl="0" indent="0" algn="l" defTabSz="914363" rtl="0" eaLnBrk="1" fontAlgn="auto" latinLnBrk="0" hangingPunct="1">
              <a:lnSpc>
                <a:spcPct val="115000"/>
              </a:lnSpc>
              <a:spcBef>
                <a:spcPts val="0"/>
              </a:spcBef>
              <a:spcAft>
                <a:spcPts val="0"/>
              </a:spcAft>
              <a:buClr>
                <a:srgbClr val="243A5E"/>
              </a:buClr>
              <a:buSzPts val="1800"/>
              <a:buFont typeface="Arial"/>
              <a:buNone/>
              <a:tabLst/>
              <a:defRPr/>
            </a:pPr>
            <a:endParaRPr kumimoji="0" lang="en-US" sz="1867" b="0" i="0" u="none" strike="noStrike" kern="1200" cap="none" spc="0" normalizeH="0" baseline="0" noProof="0">
              <a:ln>
                <a:noFill/>
              </a:ln>
              <a:solidFill>
                <a:srgbClr val="00A1FF"/>
              </a:solidFill>
              <a:effectLst/>
              <a:uLnTx/>
              <a:uFillTx/>
              <a:latin typeface="Segoe UI" panose="020B0502040204020203" pitchFamily="34" charset="0"/>
              <a:ea typeface="Open Sans"/>
              <a:cs typeface="Segoe UI" panose="020B0502040204020203" pitchFamily="34" charset="0"/>
              <a:sym typeface="Open Sans"/>
            </a:endParaRPr>
          </a:p>
        </p:txBody>
      </p:sp>
      <p:sp>
        <p:nvSpPr>
          <p:cNvPr id="5" name="Content Placeholder 4">
            <a:extLst>
              <a:ext uri="{FF2B5EF4-FFF2-40B4-BE49-F238E27FC236}">
                <a16:creationId xmlns:a16="http://schemas.microsoft.com/office/drawing/2014/main" id="{6D459105-DC5D-3899-D8DB-9B59E60DB5BE}"/>
              </a:ext>
            </a:extLst>
          </p:cNvPr>
          <p:cNvSpPr>
            <a:spLocks noGrp="1"/>
          </p:cNvSpPr>
          <p:nvPr>
            <p:ph sz="quarter" idx="10"/>
          </p:nvPr>
        </p:nvSpPr>
        <p:spPr>
          <a:xfrm>
            <a:off x="549275" y="1158875"/>
            <a:ext cx="11176000" cy="52006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58102670"/>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5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14" name="Rectangle 13">
            <a:extLst>
              <a:ext uri="{FF2B5EF4-FFF2-40B4-BE49-F238E27FC236}">
                <a16:creationId xmlns:a16="http://schemas.microsoft.com/office/drawing/2014/main" id="{1FEDAA1B-8517-4E6F-A559-35C36A6421CB}"/>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descr="Background pattern&#10;&#10;Description automatically generated">
            <a:extLst>
              <a:ext uri="{FF2B5EF4-FFF2-40B4-BE49-F238E27FC236}">
                <a16:creationId xmlns:a16="http://schemas.microsoft.com/office/drawing/2014/main" id="{CB46E738-F7D4-4406-A1CA-4B43D9BAE2F5}"/>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19216" y="1"/>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554755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6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14" name="Rectangle 13">
            <a:extLst>
              <a:ext uri="{FF2B5EF4-FFF2-40B4-BE49-F238E27FC236}">
                <a16:creationId xmlns:a16="http://schemas.microsoft.com/office/drawing/2014/main" id="{1FEDAA1B-8517-4E6F-A559-35C36A6421CB}"/>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descr="Background pattern&#10;&#10;Description automatically generated">
            <a:extLst>
              <a:ext uri="{FF2B5EF4-FFF2-40B4-BE49-F238E27FC236}">
                <a16:creationId xmlns:a16="http://schemas.microsoft.com/office/drawing/2014/main" id="{CB46E738-F7D4-4406-A1CA-4B43D9BAE2F5}"/>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2"/>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640435" y="591449"/>
            <a:ext cx="10911130" cy="556806"/>
          </a:xfrm>
          <a:prstGeom prst="rect">
            <a:avLst/>
          </a:prstGeom>
        </p:spPr>
        <p:txBody>
          <a:bodyPr lIns="0" tIns="0" rIns="0" bIns="0"/>
          <a:lstStyle>
            <a:lvl1pPr algn="l">
              <a:defRPr kumimoji="0" lang="en-US" sz="36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1179632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BC9769-8D1E-05A2-1B34-E1D501EB9ADB}"/>
              </a:ext>
            </a:extLst>
          </p:cNvPr>
          <p:cNvSpPr>
            <a:spLocks noGrp="1"/>
          </p:cNvSpPr>
          <p:nvPr>
            <p:ph type="dt" sz="half" idx="10"/>
          </p:nvPr>
        </p:nvSpPr>
        <p:spPr/>
        <p:txBody>
          <a:bodyPr/>
          <a:lstStyle/>
          <a:p>
            <a:fld id="{3C7EC619-223E-491E-9F59-E22B1710F646}" type="datetimeFigureOut">
              <a:rPr lang="en-US" smtClean="0"/>
              <a:t>2/28/2024</a:t>
            </a:fld>
            <a:endParaRPr lang="en-US"/>
          </a:p>
        </p:txBody>
      </p:sp>
      <p:sp>
        <p:nvSpPr>
          <p:cNvPr id="3" name="Footer Placeholder 2">
            <a:extLst>
              <a:ext uri="{FF2B5EF4-FFF2-40B4-BE49-F238E27FC236}">
                <a16:creationId xmlns:a16="http://schemas.microsoft.com/office/drawing/2014/main" id="{26218BC0-F8B9-0F7B-E355-5607153D23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323F97-D5F6-CAE9-82A4-AECAD843CF2A}"/>
              </a:ext>
            </a:extLst>
          </p:cNvPr>
          <p:cNvSpPr>
            <a:spLocks noGrp="1"/>
          </p:cNvSpPr>
          <p:nvPr>
            <p:ph type="sldNum" sz="quarter" idx="12"/>
          </p:nvPr>
        </p:nvSpPr>
        <p:spPr/>
        <p:txBody>
          <a:bodyPr/>
          <a:lstStyle/>
          <a:p>
            <a:fld id="{CE8D767C-E1CC-4C45-B519-11C4AD2C9DB7}" type="slidenum">
              <a:rPr lang="en-US" smtClean="0"/>
              <a:t>‹#›</a:t>
            </a:fld>
            <a:endParaRPr lang="en-US"/>
          </a:p>
        </p:txBody>
      </p:sp>
      <p:sp>
        <p:nvSpPr>
          <p:cNvPr id="5" name="Rectangle 4">
            <a:extLst>
              <a:ext uri="{FF2B5EF4-FFF2-40B4-BE49-F238E27FC236}">
                <a16:creationId xmlns:a16="http://schemas.microsoft.com/office/drawing/2014/main" id="{722F488A-43CE-9222-E329-E7DE083914F4}"/>
              </a:ext>
            </a:extLst>
          </p:cNvPr>
          <p:cNvSpPr/>
          <p:nvPr userDrawn="1"/>
        </p:nvSpPr>
        <p:spPr bwMode="auto">
          <a:xfrm rot="16200000">
            <a:off x="2686216"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Background pattern&#10;&#10;Description automatically generated">
            <a:extLst>
              <a:ext uri="{FF2B5EF4-FFF2-40B4-BE49-F238E27FC236}">
                <a16:creationId xmlns:a16="http://schemas.microsoft.com/office/drawing/2014/main" id="{4686D333-6CB9-09B6-36B9-2493F77B727C}"/>
              </a:ext>
            </a:extLst>
          </p:cNvPr>
          <p:cNvPicPr>
            <a:picLocks noChangeAspect="1"/>
          </p:cNvPicPr>
          <p:nvPr userDrawn="1"/>
        </p:nvPicPr>
        <p:blipFill rotWithShape="1">
          <a:blip r:embed="rId2" cstate="screen">
            <a:alphaModFix amt="62000"/>
            <a:extLst>
              <a:ext uri="{28A0092B-C50C-407E-A947-70E740481C1C}">
                <a14:useLocalDpi xmlns:a14="http://schemas.microsoft.com/office/drawing/2010/main"/>
              </a:ext>
            </a:extLst>
          </a:blip>
          <a:srcRect/>
          <a:stretch/>
        </p:blipFill>
        <p:spPr>
          <a:xfrm rot="10800000">
            <a:off x="19216" y="3"/>
            <a:ext cx="12192000" cy="6857998"/>
          </a:xfrm>
          <a:prstGeom prst="rect">
            <a:avLst/>
          </a:prstGeom>
        </p:spPr>
      </p:pic>
    </p:spTree>
    <p:extLst>
      <p:ext uri="{BB962C8B-B14F-4D97-AF65-F5344CB8AC3E}">
        <p14:creationId xmlns:p14="http://schemas.microsoft.com/office/powerpoint/2010/main" val="288926983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25" name="Title 1">
            <a:extLst>
              <a:ext uri="{FF2B5EF4-FFF2-40B4-BE49-F238E27FC236}">
                <a16:creationId xmlns:a16="http://schemas.microsoft.com/office/drawing/2014/main" id="{41DBE51E-150D-476F-87F2-944011C847FE}"/>
              </a:ext>
            </a:extLst>
          </p:cNvPr>
          <p:cNvSpPr>
            <a:spLocks noGrp="1"/>
          </p:cNvSpPr>
          <p:nvPr>
            <p:ph type="title"/>
          </p:nvPr>
        </p:nvSpPr>
        <p:spPr>
          <a:xfrm>
            <a:off x="582612" y="609600"/>
            <a:ext cx="11018521" cy="553998"/>
          </a:xfrm>
          <a:prstGeom prst="rect">
            <a:avLst/>
          </a:prstGeom>
        </p:spPr>
        <p:txBody>
          <a:bodyPr lIns="0" tIns="0" rIns="0" bIns="0"/>
          <a:lstStyle>
            <a:lvl1pP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8" name="Text Placeholder 3">
            <a:extLst>
              <a:ext uri="{FF2B5EF4-FFF2-40B4-BE49-F238E27FC236}">
                <a16:creationId xmlns:a16="http://schemas.microsoft.com/office/drawing/2014/main" id="{984B6581-D3B1-4194-B8FB-0CDCA0154225}"/>
              </a:ext>
            </a:extLst>
          </p:cNvPr>
          <p:cNvSpPr>
            <a:spLocks noGrp="1"/>
          </p:cNvSpPr>
          <p:nvPr>
            <p:ph type="body" sz="quarter" idx="16"/>
          </p:nvPr>
        </p:nvSpPr>
        <p:spPr>
          <a:xfrm>
            <a:off x="582613"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9" name="Picture Placeholder" descr="This photo is a 'placeholder' only. Drag or drop your photo here, or click and tap the center to insert a photo.">
            <a:extLst>
              <a:ext uri="{FF2B5EF4-FFF2-40B4-BE49-F238E27FC236}">
                <a16:creationId xmlns:a16="http://schemas.microsoft.com/office/drawing/2014/main" id="{7CF8CD53-EFAA-4738-9D0E-A8D8508AE78E}"/>
              </a:ext>
            </a:extLst>
          </p:cNvPr>
          <p:cNvSpPr>
            <a:spLocks noGrp="1"/>
          </p:cNvSpPr>
          <p:nvPr>
            <p:ph type="pic" sz="quarter" idx="13" hasCustomPrompt="1"/>
          </p:nvPr>
        </p:nvSpPr>
        <p:spPr bwMode="ltGray">
          <a:xfrm>
            <a:off x="582612" y="159849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0" name="Text Placeholder 3">
            <a:extLst>
              <a:ext uri="{FF2B5EF4-FFF2-40B4-BE49-F238E27FC236}">
                <a16:creationId xmlns:a16="http://schemas.microsoft.com/office/drawing/2014/main" id="{A433BF76-46DB-466A-B35A-67CD84DD6D36}"/>
              </a:ext>
            </a:extLst>
          </p:cNvPr>
          <p:cNvSpPr>
            <a:spLocks noGrp="1"/>
          </p:cNvSpPr>
          <p:nvPr>
            <p:ph type="body" sz="quarter" idx="17"/>
          </p:nvPr>
        </p:nvSpPr>
        <p:spPr>
          <a:xfrm>
            <a:off x="4358640"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1" name="Picture Placeholder" descr="This photo is a 'placeholder' only. Drag or drop your photo here, or click and tap the center to insert a photo.">
            <a:extLst>
              <a:ext uri="{FF2B5EF4-FFF2-40B4-BE49-F238E27FC236}">
                <a16:creationId xmlns:a16="http://schemas.microsoft.com/office/drawing/2014/main" id="{EDAA12F1-67F3-434A-8549-89B3E22CDF4A}"/>
              </a:ext>
            </a:extLst>
          </p:cNvPr>
          <p:cNvSpPr>
            <a:spLocks noGrp="1"/>
          </p:cNvSpPr>
          <p:nvPr>
            <p:ph type="pic" sz="quarter" idx="14" hasCustomPrompt="1"/>
          </p:nvPr>
        </p:nvSpPr>
        <p:spPr bwMode="ltGray">
          <a:xfrm>
            <a:off x="4358640" y="159849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2" name="Text Placeholder 3">
            <a:extLst>
              <a:ext uri="{FF2B5EF4-FFF2-40B4-BE49-F238E27FC236}">
                <a16:creationId xmlns:a16="http://schemas.microsoft.com/office/drawing/2014/main" id="{9EC7AD31-E88A-458F-B55C-26F56BDCEC77}"/>
              </a:ext>
            </a:extLst>
          </p:cNvPr>
          <p:cNvSpPr>
            <a:spLocks noGrp="1"/>
          </p:cNvSpPr>
          <p:nvPr>
            <p:ph type="body" sz="quarter" idx="18"/>
          </p:nvPr>
        </p:nvSpPr>
        <p:spPr>
          <a:xfrm>
            <a:off x="8134351"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3" name="Picture Placeholder" descr="This photo is a 'placeholder' only. Drag or drop your photo here, or click and tap the center to insert a photo.">
            <a:extLst>
              <a:ext uri="{FF2B5EF4-FFF2-40B4-BE49-F238E27FC236}">
                <a16:creationId xmlns:a16="http://schemas.microsoft.com/office/drawing/2014/main" id="{845218CE-8C07-40D3-ABCD-E03416407BF8}"/>
              </a:ext>
            </a:extLst>
          </p:cNvPr>
          <p:cNvSpPr>
            <a:spLocks noGrp="1"/>
          </p:cNvSpPr>
          <p:nvPr>
            <p:ph type="pic" sz="quarter" idx="15" hasCustomPrompt="1"/>
          </p:nvPr>
        </p:nvSpPr>
        <p:spPr bwMode="ltGray">
          <a:xfrm>
            <a:off x="8132063" y="159849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4" name="Text Placeholder 3">
            <a:extLst>
              <a:ext uri="{FF2B5EF4-FFF2-40B4-BE49-F238E27FC236}">
                <a16:creationId xmlns:a16="http://schemas.microsoft.com/office/drawing/2014/main" id="{D23D7A87-C895-421F-B6D4-EBBDAB1A4DAA}"/>
              </a:ext>
            </a:extLst>
          </p:cNvPr>
          <p:cNvSpPr>
            <a:spLocks noGrp="1"/>
          </p:cNvSpPr>
          <p:nvPr>
            <p:ph type="body" sz="quarter" idx="21"/>
          </p:nvPr>
        </p:nvSpPr>
        <p:spPr>
          <a:xfrm>
            <a:off x="582612" y="5680900"/>
            <a:ext cx="349408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9032E021-F2B9-411B-BFAA-C25917BE33FA}"/>
              </a:ext>
            </a:extLst>
          </p:cNvPr>
          <p:cNvSpPr>
            <a:spLocks noGrp="1"/>
          </p:cNvSpPr>
          <p:nvPr>
            <p:ph type="body" sz="quarter" idx="22"/>
          </p:nvPr>
        </p:nvSpPr>
        <p:spPr>
          <a:xfrm>
            <a:off x="4358323" y="5680900"/>
            <a:ext cx="347503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E743044A-0F3A-45B2-B811-13D7DE27C02A}"/>
              </a:ext>
            </a:extLst>
          </p:cNvPr>
          <p:cNvSpPr>
            <a:spLocks noGrp="1"/>
          </p:cNvSpPr>
          <p:nvPr>
            <p:ph type="body" sz="quarter" idx="23"/>
          </p:nvPr>
        </p:nvSpPr>
        <p:spPr>
          <a:xfrm>
            <a:off x="8132063" y="5680900"/>
            <a:ext cx="349408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03590AC6-3683-A75C-8E07-68680A8B691E}"/>
              </a:ext>
            </a:extLst>
          </p:cNvPr>
          <p:cNvSpPr>
            <a:spLocks noGrp="1"/>
          </p:cNvSpPr>
          <p:nvPr>
            <p:ph sz="quarter" idx="10"/>
          </p:nvPr>
        </p:nvSpPr>
        <p:spPr>
          <a:xfrm>
            <a:off x="584200" y="1236381"/>
            <a:ext cx="11018838" cy="270755"/>
          </a:xfrm>
          <a:prstGeom prst="rect">
            <a:avLst/>
          </a:prstGeom>
        </p:spPr>
        <p:txBody>
          <a:bodyPr lIns="0" tIns="0" rIns="0" bIns="0"/>
          <a:lstStyle>
            <a:lvl1pPr algn="ct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1036366"/>
      </p:ext>
    </p:extLst>
  </p:cSld>
  <p:clrMapOvr>
    <a:masterClrMapping/>
  </p:clrMapOvr>
  <p:transition>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7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917545" y="5248776"/>
            <a:ext cx="2356910" cy="952500"/>
          </a:xfrm>
          <a:prstGeom prst="rect">
            <a:avLst/>
          </a:prstGeom>
        </p:spPr>
      </p:pic>
      <p:sp>
        <p:nvSpPr>
          <p:cNvPr id="2" name="TextBox 1">
            <a:extLst>
              <a:ext uri="{FF2B5EF4-FFF2-40B4-BE49-F238E27FC236}">
                <a16:creationId xmlns:a16="http://schemas.microsoft.com/office/drawing/2014/main" id="{10F50797-F769-49DB-8BC3-B9C84A8EB5DD}"/>
              </a:ext>
            </a:extLst>
          </p:cNvPr>
          <p:cNvSpPr txBox="1"/>
          <p:nvPr userDrawn="1"/>
        </p:nvSpPr>
        <p:spPr>
          <a:xfrm>
            <a:off x="5439795" y="3262288"/>
            <a:ext cx="1312411" cy="333489"/>
          </a:xfrm>
          <a:prstGeom prst="rect">
            <a:avLst/>
          </a:prstGeom>
          <a:noFill/>
        </p:spPr>
        <p:txBody>
          <a:bodyPr wrap="none" lIns="0" tIns="0" rIns="0" bIns="0" rtlCol="0">
            <a:spAutoFit/>
          </a:bodyPr>
          <a:lstStyle/>
          <a:p>
            <a:pPr algn="ctr"/>
            <a:r>
              <a:rPr lang="en-US" sz="2167">
                <a:solidFill>
                  <a:schemeClr val="bg1"/>
                </a:solidFill>
                <a:latin typeface="+mj-lt"/>
              </a:rPr>
              <a:t>Thank you</a:t>
            </a:r>
          </a:p>
        </p:txBody>
      </p:sp>
    </p:spTree>
    <p:extLst>
      <p:ext uri="{BB962C8B-B14F-4D97-AF65-F5344CB8AC3E}">
        <p14:creationId xmlns:p14="http://schemas.microsoft.com/office/powerpoint/2010/main" val="4208875906"/>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Document blank slide with capitalized &quot;CONFIDENTIAL&quot; written in the center on black background">
    <p:spTree>
      <p:nvGrpSpPr>
        <p:cNvPr id="1" name=""/>
        <p:cNvGrpSpPr/>
        <p:nvPr/>
      </p:nvGrpSpPr>
      <p:grpSpPr>
        <a:xfrm>
          <a:off x="0" y="0"/>
          <a:ext cx="0" cy="0"/>
          <a:chOff x="0" y="0"/>
          <a:chExt cx="0" cy="0"/>
        </a:xfrm>
      </p:grpSpPr>
      <p:sp>
        <p:nvSpPr>
          <p:cNvPr id="2" name="Confidential">
            <a:extLst>
              <a:ext uri="{FF2B5EF4-FFF2-40B4-BE49-F238E27FC236}">
                <a16:creationId xmlns:a16="http://schemas.microsoft.com/office/drawing/2014/main" id="{90ADD747-EF60-4FF2-9E98-7121C57FF004}"/>
              </a:ext>
            </a:extLst>
          </p:cNvPr>
          <p:cNvSpPr txBox="1"/>
          <p:nvPr userDrawn="1"/>
        </p:nvSpPr>
        <p:spPr>
          <a:xfrm>
            <a:off x="4393514" y="3134080"/>
            <a:ext cx="3404971" cy="589841"/>
          </a:xfrm>
          <a:prstGeom prst="rect">
            <a:avLst/>
          </a:prstGeom>
          <a:noFill/>
        </p:spPr>
        <p:txBody>
          <a:bodyPr wrap="none" lIns="0" tIns="0" rIns="0" bIns="0" rtlCol="0" anchor="ctr">
            <a:spAutoFit/>
          </a:bodyPr>
          <a:lstStyle/>
          <a:p>
            <a:pPr algn="ctr"/>
            <a:r>
              <a:rPr lang="en-US" sz="3833">
                <a:solidFill>
                  <a:schemeClr val="bg1"/>
                </a:solidFill>
                <a:latin typeface="+mj-lt"/>
              </a:rPr>
              <a:t>CONFIDENTIAL</a:t>
            </a:r>
          </a:p>
        </p:txBody>
      </p:sp>
    </p:spTree>
    <p:extLst>
      <p:ext uri="{BB962C8B-B14F-4D97-AF65-F5344CB8AC3E}">
        <p14:creationId xmlns:p14="http://schemas.microsoft.com/office/powerpoint/2010/main" val="2015983220"/>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605" t="47029" r="40070" b="37511"/>
          <a:stretch/>
        </p:blipFill>
        <p:spPr>
          <a:xfrm>
            <a:off x="-2" y="0"/>
            <a:ext cx="12192000" cy="6858000"/>
          </a:xfrm>
          <a:prstGeom prst="rect">
            <a:avLst/>
          </a:prstGeom>
        </p:spPr>
      </p:pic>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5089261" y="3021216"/>
            <a:ext cx="1980000" cy="884034"/>
          </a:xfrm>
          <a:prstGeom prst="rect">
            <a:avLst/>
          </a:prstGeom>
        </p:spPr>
      </p:pic>
    </p:spTree>
    <p:extLst>
      <p:ext uri="{BB962C8B-B14F-4D97-AF65-F5344CB8AC3E}">
        <p14:creationId xmlns:p14="http://schemas.microsoft.com/office/powerpoint/2010/main" val="1688626315"/>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3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749" t="68746" r="39478" b="59"/>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917545" y="2952750"/>
            <a:ext cx="2356910" cy="952500"/>
          </a:xfrm>
          <a:prstGeom prst="rect">
            <a:avLst/>
          </a:prstGeom>
        </p:spPr>
      </p:pic>
    </p:spTree>
    <p:extLst>
      <p:ext uri="{BB962C8B-B14F-4D97-AF65-F5344CB8AC3E}">
        <p14:creationId xmlns:p14="http://schemas.microsoft.com/office/powerpoint/2010/main" val="1116794667"/>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2_Document closing slide with Microsoft logo on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p:blipFill>
        <p:spPr>
          <a:xfrm>
            <a:off x="9936833" y="5694831"/>
            <a:ext cx="1980000" cy="884034"/>
          </a:xfrm>
          <a:prstGeom prst="rect">
            <a:avLst/>
          </a:prstGeom>
        </p:spPr>
      </p:pic>
    </p:spTree>
    <p:extLst>
      <p:ext uri="{BB962C8B-B14F-4D97-AF65-F5344CB8AC3E}">
        <p14:creationId xmlns:p14="http://schemas.microsoft.com/office/powerpoint/2010/main" val="4004132715"/>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Document closing slide with Microsoft logo on black background">
    <p:spTree>
      <p:nvGrpSpPr>
        <p:cNvPr id="1" name=""/>
        <p:cNvGrpSpPr/>
        <p:nvPr/>
      </p:nvGrpSpPr>
      <p:grpSpPr>
        <a:xfrm>
          <a:off x="0" y="0"/>
          <a:ext cx="0" cy="0"/>
          <a:chOff x="0" y="0"/>
          <a:chExt cx="0" cy="0"/>
        </a:xfrm>
      </p:grpSpPr>
      <p:pic>
        <p:nvPicPr>
          <p:cNvPr id="3" name="Microsoft logo">
            <a:extLst>
              <a:ext uri="{FF2B5EF4-FFF2-40B4-BE49-F238E27FC236}">
                <a16:creationId xmlns:a16="http://schemas.microsoft.com/office/drawing/2014/main" id="{8EAF3A3C-5F33-438B-94FE-CF17808DD3A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7295" y="5730648"/>
            <a:ext cx="1860000" cy="833666"/>
          </a:xfrm>
          <a:prstGeom prst="rect">
            <a:avLst/>
          </a:prstGeom>
        </p:spPr>
      </p:pic>
    </p:spTree>
    <p:extLst>
      <p:ext uri="{BB962C8B-B14F-4D97-AF65-F5344CB8AC3E}">
        <p14:creationId xmlns:p14="http://schemas.microsoft.com/office/powerpoint/2010/main" val="1783971752"/>
      </p:ext>
    </p:extLst>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9600" y="365125"/>
            <a:ext cx="10744200" cy="1325563"/>
          </a:xfrm>
        </p:spPr>
        <p:txBody>
          <a:bodyPr lIns="0" anchor="t"/>
          <a:lstStyle>
            <a:lvl1pPr>
              <a:defRPr sz="3600">
                <a:solidFill>
                  <a:srgbClr val="505050"/>
                </a:solidFill>
              </a:defRPr>
            </a:lvl1pPr>
          </a:lstStyle>
          <a:p>
            <a:r>
              <a:rPr lang="en-US"/>
              <a:t>Click to edit Master title style</a:t>
            </a:r>
          </a:p>
        </p:txBody>
      </p:sp>
    </p:spTree>
    <p:extLst>
      <p:ext uri="{BB962C8B-B14F-4D97-AF65-F5344CB8AC3E}">
        <p14:creationId xmlns:p14="http://schemas.microsoft.com/office/powerpoint/2010/main" val="88417216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EE49AA-D5A4-4CBB-BC07-C32DB37E1C4E}"/>
              </a:ext>
            </a:extLst>
          </p:cNvPr>
          <p:cNvSpPr>
            <a:spLocks noGrp="1"/>
          </p:cNvSpPr>
          <p:nvPr>
            <p:ph type="title"/>
          </p:nvPr>
        </p:nvSpPr>
        <p:spPr>
          <a:xfrm>
            <a:off x="571870" y="517802"/>
            <a:ext cx="11125833" cy="551984"/>
          </a:xfrm>
          <a:prstGeom prst="rect">
            <a:avLst/>
          </a:prstGeom>
        </p:spPr>
        <p:txBody>
          <a:bodyPr wrap="square">
            <a:noAutofit/>
          </a:bodyPr>
          <a:lstStyle>
            <a:lvl1pPr>
              <a:defRPr sz="3138">
                <a:solidFill>
                  <a:srgbClr val="0078D4"/>
                </a:solidFill>
              </a:defRPr>
            </a:lvl1pPr>
          </a:lstStyle>
          <a:p>
            <a:r>
              <a:rPr lang="en-US"/>
              <a:t>Click to edit Master title style</a:t>
            </a:r>
          </a:p>
        </p:txBody>
      </p:sp>
      <p:sp>
        <p:nvSpPr>
          <p:cNvPr id="4" name="Text Placeholder 3">
            <a:extLst>
              <a:ext uri="{FF2B5EF4-FFF2-40B4-BE49-F238E27FC236}">
                <a16:creationId xmlns:a16="http://schemas.microsoft.com/office/drawing/2014/main" id="{BFDEF9D0-FF15-4E39-A793-24B51732F2C0}"/>
              </a:ext>
            </a:extLst>
          </p:cNvPr>
          <p:cNvSpPr>
            <a:spLocks noGrp="1"/>
          </p:cNvSpPr>
          <p:nvPr>
            <p:ph type="body" sz="quarter" idx="10"/>
          </p:nvPr>
        </p:nvSpPr>
        <p:spPr>
          <a:xfrm>
            <a:off x="571233" y="1069786"/>
            <a:ext cx="11128942" cy="466954"/>
          </a:xfrm>
          <a:prstGeom prst="rect">
            <a:avLst/>
          </a:prstGeom>
        </p:spPr>
        <p:txBody>
          <a:bodyPr/>
          <a:lstStyle>
            <a:lvl1pPr>
              <a:defRPr sz="1765">
                <a:latin typeface="+mj-lt"/>
              </a:defRPr>
            </a:lvl1pPr>
          </a:lstStyle>
          <a:p>
            <a:pPr lvl="0"/>
            <a:r>
              <a:rPr lang="en-US"/>
              <a:t>Click to edit Master text styles</a:t>
            </a:r>
          </a:p>
        </p:txBody>
      </p:sp>
    </p:spTree>
    <p:extLst>
      <p:ext uri="{BB962C8B-B14F-4D97-AF65-F5344CB8AC3E}">
        <p14:creationId xmlns:p14="http://schemas.microsoft.com/office/powerpoint/2010/main" val="1802327845"/>
      </p:ext>
    </p:extLst>
  </p:cSld>
  <p:clrMapOvr>
    <a:masterClrMapping/>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462" rtl="0" eaLnBrk="1" latinLnBrk="0" hangingPunct="1">
              <a:lnSpc>
                <a:spcPct val="90000"/>
              </a:lnSpc>
              <a:spcBef>
                <a:spcPct val="0"/>
              </a:spcBef>
              <a:buNone/>
              <a:defRPr lang="en-US" sz="3599"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83989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BB09-44D3-4081-980E-32B52E296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E77B8F-03DD-43AB-8BB6-4C813AC097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3DF5E-CD23-4A3C-8B45-0A593C3A773B}"/>
              </a:ext>
            </a:extLst>
          </p:cNvPr>
          <p:cNvSpPr>
            <a:spLocks noGrp="1"/>
          </p:cNvSpPr>
          <p:nvPr>
            <p:ph type="dt" sz="half" idx="10"/>
          </p:nvPr>
        </p:nvSpPr>
        <p:spPr/>
        <p:txBody>
          <a:bodyPr/>
          <a:lstStyle/>
          <a:p>
            <a:fld id="{15F2120E-7AC7-4988-A5F2-F1493BC7D4E4}" type="datetimeFigureOut">
              <a:rPr lang="en-US" smtClean="0"/>
              <a:t>2/28/2024</a:t>
            </a:fld>
            <a:endParaRPr lang="en-US"/>
          </a:p>
        </p:txBody>
      </p:sp>
      <p:sp>
        <p:nvSpPr>
          <p:cNvPr id="5" name="Footer Placeholder 4">
            <a:extLst>
              <a:ext uri="{FF2B5EF4-FFF2-40B4-BE49-F238E27FC236}">
                <a16:creationId xmlns:a16="http://schemas.microsoft.com/office/drawing/2014/main" id="{457F5247-C2BE-495B-80AF-FA954BC3B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3CA9B-EB1B-431A-B3C9-E621685A1B9B}"/>
              </a:ext>
            </a:extLst>
          </p:cNvPr>
          <p:cNvSpPr>
            <a:spLocks noGrp="1"/>
          </p:cNvSpPr>
          <p:nvPr>
            <p:ph type="sldNum" sz="quarter" idx="12"/>
          </p:nvPr>
        </p:nvSpPr>
        <p:spPr/>
        <p:txBody>
          <a:bodyPr/>
          <a:lstStyle/>
          <a:p>
            <a:fld id="{39C7E088-252D-4275-879E-2790401FB705}" type="slidenum">
              <a:rPr lang="en-US" smtClean="0"/>
              <a:t>‹#›</a:t>
            </a:fld>
            <a:endParaRPr lang="en-US"/>
          </a:p>
        </p:txBody>
      </p:sp>
    </p:spTree>
    <p:extLst>
      <p:ext uri="{BB962C8B-B14F-4D97-AF65-F5344CB8AC3E}">
        <p14:creationId xmlns:p14="http://schemas.microsoft.com/office/powerpoint/2010/main" val="3546083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25" name="Title 1">
            <a:extLst>
              <a:ext uri="{FF2B5EF4-FFF2-40B4-BE49-F238E27FC236}">
                <a16:creationId xmlns:a16="http://schemas.microsoft.com/office/drawing/2014/main" id="{41DBE51E-150D-476F-87F2-944011C847FE}"/>
              </a:ext>
            </a:extLst>
          </p:cNvPr>
          <p:cNvSpPr>
            <a:spLocks noGrp="1"/>
          </p:cNvSpPr>
          <p:nvPr>
            <p:ph type="title"/>
          </p:nvPr>
        </p:nvSpPr>
        <p:spPr>
          <a:xfrm>
            <a:off x="582612" y="609600"/>
            <a:ext cx="11018521" cy="553998"/>
          </a:xfrm>
          <a:prstGeom prst="rect">
            <a:avLst/>
          </a:prstGeom>
        </p:spPr>
        <p:txBody>
          <a:bodyPr lIns="0" tIns="0" rIns="0" bIns="0"/>
          <a:lstStyle>
            <a:lvl1pP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26" name="Text Placeholder 3">
            <a:extLst>
              <a:ext uri="{FF2B5EF4-FFF2-40B4-BE49-F238E27FC236}">
                <a16:creationId xmlns:a16="http://schemas.microsoft.com/office/drawing/2014/main" id="{038914D2-DA19-4880-9F0A-CC26BF632847}"/>
              </a:ext>
            </a:extLst>
          </p:cNvPr>
          <p:cNvSpPr>
            <a:spLocks noGrp="1"/>
          </p:cNvSpPr>
          <p:nvPr>
            <p:ph type="body" sz="quarter" idx="16"/>
          </p:nvPr>
        </p:nvSpPr>
        <p:spPr>
          <a:xfrm>
            <a:off x="582613"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27" name="Picture Placeholder" descr="This photo is a 'placeholder' only. Drag or drop your photo here, or click and tap the center to insert a photo.">
            <a:extLst>
              <a:ext uri="{FF2B5EF4-FFF2-40B4-BE49-F238E27FC236}">
                <a16:creationId xmlns:a16="http://schemas.microsoft.com/office/drawing/2014/main" id="{6D784D76-4303-4558-B0D5-421410E2A082}"/>
              </a:ext>
            </a:extLst>
          </p:cNvPr>
          <p:cNvSpPr>
            <a:spLocks noGrp="1"/>
          </p:cNvSpPr>
          <p:nvPr>
            <p:ph type="pic" sz="quarter" idx="13" hasCustomPrompt="1"/>
          </p:nvPr>
        </p:nvSpPr>
        <p:spPr bwMode="ltGray">
          <a:xfrm>
            <a:off x="582612" y="159849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8" name="Text Placeholder 3">
            <a:extLst>
              <a:ext uri="{FF2B5EF4-FFF2-40B4-BE49-F238E27FC236}">
                <a16:creationId xmlns:a16="http://schemas.microsoft.com/office/drawing/2014/main" id="{5CBAB547-59E9-4176-AADD-649FF42AC030}"/>
              </a:ext>
            </a:extLst>
          </p:cNvPr>
          <p:cNvSpPr>
            <a:spLocks noGrp="1"/>
          </p:cNvSpPr>
          <p:nvPr>
            <p:ph type="body" sz="quarter" idx="17"/>
          </p:nvPr>
        </p:nvSpPr>
        <p:spPr>
          <a:xfrm>
            <a:off x="3413908"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29" name="Picture Placeholder" descr="This photo is a 'placeholder' only. Drag or drop your photo here, or click and tap the center to insert a photo.">
            <a:extLst>
              <a:ext uri="{FF2B5EF4-FFF2-40B4-BE49-F238E27FC236}">
                <a16:creationId xmlns:a16="http://schemas.microsoft.com/office/drawing/2014/main" id="{2B631108-553D-41EC-BC8A-39289646B3CD}"/>
              </a:ext>
            </a:extLst>
          </p:cNvPr>
          <p:cNvSpPr>
            <a:spLocks noGrp="1"/>
          </p:cNvSpPr>
          <p:nvPr>
            <p:ph type="pic" sz="quarter" idx="14" hasCustomPrompt="1"/>
          </p:nvPr>
        </p:nvSpPr>
        <p:spPr bwMode="ltGray">
          <a:xfrm>
            <a:off x="3413908" y="159849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0" name="Text Placeholder 3">
            <a:extLst>
              <a:ext uri="{FF2B5EF4-FFF2-40B4-BE49-F238E27FC236}">
                <a16:creationId xmlns:a16="http://schemas.microsoft.com/office/drawing/2014/main" id="{945AC390-D975-4A48-912D-A78E053AD989}"/>
              </a:ext>
            </a:extLst>
          </p:cNvPr>
          <p:cNvSpPr>
            <a:spLocks noGrp="1"/>
          </p:cNvSpPr>
          <p:nvPr>
            <p:ph type="body" sz="quarter" idx="18"/>
          </p:nvPr>
        </p:nvSpPr>
        <p:spPr>
          <a:xfrm>
            <a:off x="6245204"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1" name="Picture Placeholder" descr="This photo is a 'placeholder' only. Drag or drop your photo here, or click and tap the center to insert a photo.">
            <a:extLst>
              <a:ext uri="{FF2B5EF4-FFF2-40B4-BE49-F238E27FC236}">
                <a16:creationId xmlns:a16="http://schemas.microsoft.com/office/drawing/2014/main" id="{4526DC4A-9203-41B9-9867-263EF0398B33}"/>
              </a:ext>
            </a:extLst>
          </p:cNvPr>
          <p:cNvSpPr>
            <a:spLocks noGrp="1"/>
          </p:cNvSpPr>
          <p:nvPr>
            <p:ph type="pic" sz="quarter" idx="15" hasCustomPrompt="1"/>
          </p:nvPr>
        </p:nvSpPr>
        <p:spPr bwMode="ltGray">
          <a:xfrm>
            <a:off x="6245204" y="159849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2" name="Text Placeholder 3">
            <a:extLst>
              <a:ext uri="{FF2B5EF4-FFF2-40B4-BE49-F238E27FC236}">
                <a16:creationId xmlns:a16="http://schemas.microsoft.com/office/drawing/2014/main" id="{7357D5CE-882C-4E02-B312-11476DF7B572}"/>
              </a:ext>
            </a:extLst>
          </p:cNvPr>
          <p:cNvSpPr>
            <a:spLocks noGrp="1"/>
          </p:cNvSpPr>
          <p:nvPr>
            <p:ph type="body" sz="quarter" idx="20"/>
          </p:nvPr>
        </p:nvSpPr>
        <p:spPr>
          <a:xfrm>
            <a:off x="9076500"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3" name="Picture Placeholder" descr="This photo is a 'placeholder' only. Drag or drop your photo here, or click and tap the center to insert a photo.">
            <a:extLst>
              <a:ext uri="{FF2B5EF4-FFF2-40B4-BE49-F238E27FC236}">
                <a16:creationId xmlns:a16="http://schemas.microsoft.com/office/drawing/2014/main" id="{02CC068E-68A7-4389-8BB5-ACFFD6E46D28}"/>
              </a:ext>
            </a:extLst>
          </p:cNvPr>
          <p:cNvSpPr>
            <a:spLocks noGrp="1"/>
          </p:cNvSpPr>
          <p:nvPr>
            <p:ph type="pic" sz="quarter" idx="19" hasCustomPrompt="1"/>
          </p:nvPr>
        </p:nvSpPr>
        <p:spPr bwMode="ltGray">
          <a:xfrm>
            <a:off x="9076500" y="159849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4" name="Text Placeholder 3">
            <a:extLst>
              <a:ext uri="{FF2B5EF4-FFF2-40B4-BE49-F238E27FC236}">
                <a16:creationId xmlns:a16="http://schemas.microsoft.com/office/drawing/2014/main" id="{D89F208A-AEDB-4EAB-B2CA-2B61A9327BE5}"/>
              </a:ext>
            </a:extLst>
          </p:cNvPr>
          <p:cNvSpPr>
            <a:spLocks noGrp="1"/>
          </p:cNvSpPr>
          <p:nvPr>
            <p:ph type="body" sz="quarter" idx="21"/>
          </p:nvPr>
        </p:nvSpPr>
        <p:spPr>
          <a:xfrm>
            <a:off x="582613"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5" name="Text Placeholder 3">
            <a:extLst>
              <a:ext uri="{FF2B5EF4-FFF2-40B4-BE49-F238E27FC236}">
                <a16:creationId xmlns:a16="http://schemas.microsoft.com/office/drawing/2014/main" id="{D8C5ED99-B1E5-46A6-A749-D614BC39FD5E}"/>
              </a:ext>
            </a:extLst>
          </p:cNvPr>
          <p:cNvSpPr>
            <a:spLocks noGrp="1"/>
          </p:cNvSpPr>
          <p:nvPr>
            <p:ph type="body" sz="quarter" idx="22"/>
          </p:nvPr>
        </p:nvSpPr>
        <p:spPr>
          <a:xfrm>
            <a:off x="3413908"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6" name="Text Placeholder 3">
            <a:extLst>
              <a:ext uri="{FF2B5EF4-FFF2-40B4-BE49-F238E27FC236}">
                <a16:creationId xmlns:a16="http://schemas.microsoft.com/office/drawing/2014/main" id="{445EC6E9-B2F1-4D47-A0E7-4D9C7BA8A770}"/>
              </a:ext>
            </a:extLst>
          </p:cNvPr>
          <p:cNvSpPr>
            <a:spLocks noGrp="1"/>
          </p:cNvSpPr>
          <p:nvPr>
            <p:ph type="body" sz="quarter" idx="23"/>
          </p:nvPr>
        </p:nvSpPr>
        <p:spPr>
          <a:xfrm>
            <a:off x="6245204"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7" name="Text Placeholder 3">
            <a:extLst>
              <a:ext uri="{FF2B5EF4-FFF2-40B4-BE49-F238E27FC236}">
                <a16:creationId xmlns:a16="http://schemas.microsoft.com/office/drawing/2014/main" id="{22A6F94F-BA69-4416-9C33-ACA2A7AAA912}"/>
              </a:ext>
            </a:extLst>
          </p:cNvPr>
          <p:cNvSpPr>
            <a:spLocks noGrp="1"/>
          </p:cNvSpPr>
          <p:nvPr>
            <p:ph type="body" sz="quarter" idx="24"/>
          </p:nvPr>
        </p:nvSpPr>
        <p:spPr>
          <a:xfrm>
            <a:off x="9076500"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16" name="Content Placeholder 3">
            <a:extLst>
              <a:ext uri="{FF2B5EF4-FFF2-40B4-BE49-F238E27FC236}">
                <a16:creationId xmlns:a16="http://schemas.microsoft.com/office/drawing/2014/main" id="{E38D078B-185E-0051-FCC2-147165D179D1}"/>
              </a:ext>
            </a:extLst>
          </p:cNvPr>
          <p:cNvSpPr>
            <a:spLocks noGrp="1"/>
          </p:cNvSpPr>
          <p:nvPr>
            <p:ph sz="quarter" idx="10"/>
          </p:nvPr>
        </p:nvSpPr>
        <p:spPr>
          <a:xfrm>
            <a:off x="584200" y="1236381"/>
            <a:ext cx="11018838" cy="270755"/>
          </a:xfrm>
          <a:prstGeom prst="rect">
            <a:avLst/>
          </a:prstGeom>
        </p:spPr>
        <p:txBody>
          <a:bodyPr lIns="0" tIns="0" rIns="0" bIns="0"/>
          <a:lstStyle>
            <a:lvl1pPr algn="ct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56061890"/>
      </p:ext>
    </p:extLst>
  </p:cSld>
  <p:clrMapOvr>
    <a:masterClrMapping/>
  </p:clrMapOvr>
  <p:transition>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7_Document blank slide with black background">
    <p:spTree>
      <p:nvGrpSpPr>
        <p:cNvPr id="1" name=""/>
        <p:cNvGrpSpPr/>
        <p:nvPr/>
      </p:nvGrpSpPr>
      <p:grpSpPr>
        <a:xfrm>
          <a:off x="0" y="0"/>
          <a:ext cx="0" cy="0"/>
          <a:chOff x="0" y="0"/>
          <a:chExt cx="0" cy="0"/>
        </a:xfrm>
      </p:grpSpPr>
      <p:pic>
        <p:nvPicPr>
          <p:cNvPr id="13" name="Picture 12" descr="A picture containing connector&#10;&#10;Description automatically generated">
            <a:extLst>
              <a:ext uri="{FF2B5EF4-FFF2-40B4-BE49-F238E27FC236}">
                <a16:creationId xmlns:a16="http://schemas.microsoft.com/office/drawing/2014/main" id="{F6C1BFB4-1E3D-4BA4-95D0-ED94C7FBE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15"/>
          <a:stretch/>
        </p:blipFill>
        <p:spPr>
          <a:xfrm>
            <a:off x="0" y="0"/>
            <a:ext cx="12192000" cy="6858000"/>
          </a:xfrm>
          <a:prstGeom prst="rect">
            <a:avLst/>
          </a:prstGeom>
        </p:spPr>
      </p:pic>
      <p:sp>
        <p:nvSpPr>
          <p:cNvPr id="4" name="Freeform: Shape 3">
            <a:extLst>
              <a:ext uri="{FF2B5EF4-FFF2-40B4-BE49-F238E27FC236}">
                <a16:creationId xmlns:a16="http://schemas.microsoft.com/office/drawing/2014/main" id="{620973F3-CD73-CC5B-FEFD-95DC56731050}"/>
              </a:ext>
            </a:extLst>
          </p:cNvPr>
          <p:cNvSpPr/>
          <p:nvPr userDrawn="1"/>
        </p:nvSpPr>
        <p:spPr bwMode="auto">
          <a:xfrm rot="16200000">
            <a:off x="2667001" y="-2666999"/>
            <a:ext cx="6857998" cy="12191999"/>
          </a:xfrm>
          <a:custGeom>
            <a:avLst/>
            <a:gdLst>
              <a:gd name="connsiteX0" fmla="*/ 8229597 w 8229597"/>
              <a:gd name="connsiteY0" fmla="*/ 0 h 14630399"/>
              <a:gd name="connsiteX1" fmla="*/ 8229597 w 8229597"/>
              <a:gd name="connsiteY1" fmla="*/ 14630399 h 14630399"/>
              <a:gd name="connsiteX2" fmla="*/ 0 w 8229597"/>
              <a:gd name="connsiteY2" fmla="*/ 14630398 h 14630399"/>
              <a:gd name="connsiteX3" fmla="*/ 0 w 8229597"/>
              <a:gd name="connsiteY3" fmla="*/ 0 h 14630399"/>
            </a:gdLst>
            <a:ahLst/>
            <a:cxnLst>
              <a:cxn ang="0">
                <a:pos x="connsiteX0" y="connsiteY0"/>
              </a:cxn>
              <a:cxn ang="0">
                <a:pos x="connsiteX1" y="connsiteY1"/>
              </a:cxn>
              <a:cxn ang="0">
                <a:pos x="connsiteX2" y="connsiteY2"/>
              </a:cxn>
              <a:cxn ang="0">
                <a:pos x="connsiteX3" y="connsiteY3"/>
              </a:cxn>
            </a:cxnLst>
            <a:rect l="l" t="t" r="r" b="b"/>
            <a:pathLst>
              <a:path w="8229597" h="14630399">
                <a:moveTo>
                  <a:pt x="8229597" y="0"/>
                </a:moveTo>
                <a:lnTo>
                  <a:pt x="8229597" y="14630399"/>
                </a:lnTo>
                <a:lnTo>
                  <a:pt x="0" y="14630398"/>
                </a:lnTo>
                <a:lnTo>
                  <a:pt x="0" y="0"/>
                </a:lnTo>
                <a:close/>
              </a:path>
            </a:pathLst>
          </a:cu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 name="Picture 1" descr="Background pattern&#10;&#10;Description automatically generated">
            <a:extLst>
              <a:ext uri="{FF2B5EF4-FFF2-40B4-BE49-F238E27FC236}">
                <a16:creationId xmlns:a16="http://schemas.microsoft.com/office/drawing/2014/main" id="{67CFBC38-67DA-8060-474C-65108546766F}"/>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2"/>
            <a:ext cx="12192000" cy="6857999"/>
          </a:xfrm>
          <a:prstGeom prst="rect">
            <a:avLst/>
          </a:prstGeom>
        </p:spPr>
      </p:pic>
      <p:sp>
        <p:nvSpPr>
          <p:cNvPr id="3" name="Text Placeholder 2">
            <a:extLst>
              <a:ext uri="{FF2B5EF4-FFF2-40B4-BE49-F238E27FC236}">
                <a16:creationId xmlns:a16="http://schemas.microsoft.com/office/drawing/2014/main" id="{3173A6CC-8A41-43DF-BEE5-09DD7068C98D}"/>
              </a:ext>
            </a:extLst>
          </p:cNvPr>
          <p:cNvSpPr>
            <a:spLocks noGrp="1"/>
          </p:cNvSpPr>
          <p:nvPr>
            <p:ph type="body" sz="quarter" idx="10"/>
          </p:nvPr>
        </p:nvSpPr>
        <p:spPr>
          <a:xfrm>
            <a:off x="571500" y="591449"/>
            <a:ext cx="11049000" cy="556806"/>
          </a:xfrm>
          <a:prstGeom prst="rect">
            <a:avLst/>
          </a:prstGeom>
        </p:spPr>
        <p:txBody>
          <a:bodyPr lIns="0" tIns="0" rIns="0" bIns="0"/>
          <a:lstStyle>
            <a:lvl1pPr algn="l">
              <a:defRPr kumimoji="0" lang="en-US" sz="3000" b="0" i="0" u="none" strike="noStrike" kern="1200" cap="none" spc="0" normalizeH="0" baseline="0" dirty="0" smtClean="0">
                <a:ln>
                  <a:noFill/>
                </a:ln>
                <a:solidFill>
                  <a:srgbClr val="60CDFF"/>
                </a:solidFill>
                <a:effectLst/>
                <a:uLnTx/>
                <a:uFillTx/>
                <a:latin typeface="+mj-lt"/>
                <a:ea typeface="+mn-ea"/>
                <a:cs typeface="+mn-cs"/>
              </a:defRPr>
            </a:lvl1pPr>
            <a:lvl2pPr algn="ctr">
              <a:defRPr sz="3600">
                <a:solidFill>
                  <a:schemeClr val="bg1"/>
                </a:solidFill>
                <a:latin typeface="+mj-lt"/>
              </a:defRPr>
            </a:lvl2pPr>
            <a:lvl3pPr algn="ctr">
              <a:defRPr sz="3600">
                <a:solidFill>
                  <a:schemeClr val="bg1"/>
                </a:solidFill>
                <a:latin typeface="+mj-lt"/>
              </a:defRPr>
            </a:lvl3pPr>
            <a:lvl4pPr algn="ctr">
              <a:defRPr sz="3600">
                <a:solidFill>
                  <a:schemeClr val="bg1"/>
                </a:solidFill>
                <a:latin typeface="+mj-lt"/>
              </a:defRPr>
            </a:lvl4pPr>
            <a:lvl5pPr algn="ctr">
              <a:defRPr sz="3600">
                <a:solidFill>
                  <a:schemeClr val="bg1"/>
                </a:solidFill>
                <a:latin typeface="+mj-lt"/>
              </a:defRPr>
            </a:lvl5p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430955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55560"/>
      </p:ext>
    </p:extLst>
  </p:cSld>
  <p:clrMapOvr>
    <a:masterClrMapping/>
  </p:clrMapOvr>
  <p:transition>
    <p:fade/>
  </p:transition>
  <p:extLst>
    <p:ext uri="{DCECCB84-F9BA-43D5-87BE-67443E8EF086}">
      <p15:sldGuideLst xmlns:p15="http://schemas.microsoft.com/office/powerpoint/2012/main">
        <p15:guide id="7" pos="962">
          <p15:clr>
            <a:srgbClr val="A4A3A4"/>
          </p15:clr>
        </p15:guide>
        <p15:guide id="23" pos="5714">
          <p15:clr>
            <a:srgbClr val="A4A3A4"/>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Headline 1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D58C26-8E16-4527-A9D6-1E1708EBABF2}"/>
              </a:ext>
            </a:extLst>
          </p:cNvPr>
          <p:cNvSpPr>
            <a:spLocks noGrp="1"/>
          </p:cNvSpPr>
          <p:nvPr>
            <p:ph sz="quarter" idx="10"/>
          </p:nvPr>
        </p:nvSpPr>
        <p:spPr>
          <a:xfrm>
            <a:off x="584200" y="1486430"/>
            <a:ext cx="11018838"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88F74B6-6B56-AE04-6DCA-3CD4926EFDB4}"/>
              </a:ext>
            </a:extLst>
          </p:cNvPr>
          <p:cNvSpPr>
            <a:spLocks noGrp="1"/>
          </p:cNvSpPr>
          <p:nvPr>
            <p:ph sz="quarter" idx="11"/>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23203620"/>
      </p:ext>
    </p:extLst>
  </p:cSld>
  <p:clrMapOvr>
    <a:masterClrMapping/>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2_Document title slide with blue Windows logo on white background">
    <p:spTree>
      <p:nvGrpSpPr>
        <p:cNvPr id="1" name=""/>
        <p:cNvGrpSpPr/>
        <p:nvPr/>
      </p:nvGrpSpPr>
      <p:grpSpPr>
        <a:xfrm>
          <a:off x="0" y="0"/>
          <a:ext cx="0" cy="0"/>
          <a:chOff x="0" y="0"/>
          <a:chExt cx="0" cy="0"/>
        </a:xfrm>
      </p:grpSpPr>
      <p:pic>
        <p:nvPicPr>
          <p:cNvPr id="6" name="Picture Placeholder 16" descr="Windows 11 bloom&#10;">
            <a:extLst>
              <a:ext uri="{FF2B5EF4-FFF2-40B4-BE49-F238E27FC236}">
                <a16:creationId xmlns:a16="http://schemas.microsoft.com/office/drawing/2014/main" id="{4557E100-6957-47E8-9475-52A805C3B1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 r="20380"/>
          <a:stretch/>
        </p:blipFill>
        <p:spPr>
          <a:xfrm>
            <a:off x="4034118" y="0"/>
            <a:ext cx="8157882" cy="6858000"/>
          </a:xfrm>
          <a:prstGeom prst="rect">
            <a:avLst/>
          </a:prstGeom>
        </p:spPr>
      </p:pic>
      <p:sp>
        <p:nvSpPr>
          <p:cNvPr id="7" name="Rectangle 6">
            <a:extLst>
              <a:ext uri="{FF2B5EF4-FFF2-40B4-BE49-F238E27FC236}">
                <a16:creationId xmlns:a16="http://schemas.microsoft.com/office/drawing/2014/main" id="{DFF76A64-34DA-4EBF-B329-0E442EC6B370}"/>
              </a:ext>
              <a:ext uri="{C183D7F6-B498-43B3-948B-1728B52AA6E4}">
                <adec:decorative xmlns:adec="http://schemas.microsoft.com/office/drawing/2017/decorative" val="1"/>
              </a:ext>
            </a:extLst>
          </p:cNvPr>
          <p:cNvSpPr/>
          <p:nvPr userDrawn="1"/>
        </p:nvSpPr>
        <p:spPr bwMode="auto">
          <a:xfrm>
            <a:off x="4034118" y="0"/>
            <a:ext cx="2416312" cy="6858000"/>
          </a:xfrm>
          <a:prstGeom prst="rect">
            <a:avLst/>
          </a:prstGeom>
          <a:gradFill flip="none" rotWithShape="1">
            <a:gsLst>
              <a:gs pos="0">
                <a:srgbClr val="091934"/>
              </a:gs>
              <a:gs pos="100000">
                <a:srgbClr val="09193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1419943"/>
          </a:xfrm>
          <a:prstGeom prst="rect">
            <a:avLst/>
          </a:prstGeom>
        </p:spPr>
        <p:txBody>
          <a:bodyPr lIns="0" tIns="0" rIns="0" bIns="0"/>
          <a:lstStyle>
            <a:lvl1pPr>
              <a:lnSpc>
                <a:spcPct val="100000"/>
              </a:lnSpc>
              <a:spcAft>
                <a:spcPts val="667"/>
              </a:spcAft>
              <a:defRPr lang="en-US" sz="3600" kern="1200" spc="0" baseline="0" noProof="0" dirty="0">
                <a:solidFill>
                  <a:srgbClr val="60CDFF"/>
                </a:solidFill>
                <a:latin typeface="+mj-lt"/>
                <a:ea typeface="+mn-ea"/>
                <a:cs typeface="Segoe UI Variable Text Semibold" pitchFamily="2" charset="0"/>
              </a:defRPr>
            </a:lvl1pPr>
          </a:lstStyle>
          <a:p>
            <a:r>
              <a:rPr lang="en-US" noProof="0"/>
              <a:t>Click to edit copy</a:t>
            </a:r>
          </a:p>
        </p:txBody>
      </p:sp>
      <p:sp>
        <p:nvSpPr>
          <p:cNvPr id="9" name="Text Placeholder 3">
            <a:extLst>
              <a:ext uri="{FF2B5EF4-FFF2-40B4-BE49-F238E27FC236}">
                <a16:creationId xmlns:a16="http://schemas.microsoft.com/office/drawing/2014/main" id="{0F82C4E3-D340-4EF0-AB3E-F0DA6E150AE2}"/>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72567565"/>
      </p:ext>
    </p:extLst>
  </p:cSld>
  <p:clrMapOvr>
    <a:masterClrMapping/>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Title square photo 1">
    <p:bg>
      <p:bgPr>
        <a:solidFill>
          <a:srgbClr val="000000"/>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ext Placeholder 4">
            <a:extLst>
              <a:ext uri="{FF2B5EF4-FFF2-40B4-BE49-F238E27FC236}">
                <a16:creationId xmlns:a16="http://schemas.microsoft.com/office/drawing/2014/main" id="{4B53945C-F73F-4543-952B-B9CA8D1DE9F0}"/>
              </a:ext>
            </a:extLst>
          </p:cNvPr>
          <p:cNvSpPr>
            <a:spLocks noGrp="1"/>
          </p:cNvSpPr>
          <p:nvPr>
            <p:ph type="body" sz="quarter" idx="12" hasCustomPrompt="1"/>
          </p:nvPr>
        </p:nvSpPr>
        <p:spPr>
          <a:xfrm>
            <a:off x="582042" y="3966845"/>
            <a:ext cx="4164583" cy="218393"/>
          </a:xfrm>
          <a:prstGeom prst="rect">
            <a:avLst/>
          </a:prstGeom>
          <a:noFill/>
        </p:spPr>
        <p:txBody>
          <a:bodyPr wrap="square" lIns="0" tIns="0" rIns="0" bIns="0">
            <a:spAutoFit/>
          </a:bodyPr>
          <a:lstStyle>
            <a:lvl1pPr marL="0" indent="0">
              <a:lnSpc>
                <a:spcPct val="110000"/>
              </a:lnSpc>
              <a:spcBef>
                <a:spcPts val="0"/>
              </a:spcBef>
              <a:spcAft>
                <a:spcPts val="800"/>
              </a:spcAft>
              <a:buNone/>
              <a:defRPr sz="14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itle 1">
            <a:extLst>
              <a:ext uri="{FF2B5EF4-FFF2-40B4-BE49-F238E27FC236}">
                <a16:creationId xmlns:a16="http://schemas.microsoft.com/office/drawing/2014/main" id="{3357A2CD-13C2-084F-9F22-4650E8B758C6}"/>
              </a:ext>
            </a:extLst>
          </p:cNvPr>
          <p:cNvSpPr>
            <a:spLocks noGrp="1"/>
          </p:cNvSpPr>
          <p:nvPr>
            <p:ph type="title" hasCustomPrompt="1"/>
          </p:nvPr>
        </p:nvSpPr>
        <p:spPr>
          <a:xfrm>
            <a:off x="584200" y="2536580"/>
            <a:ext cx="4171950" cy="997196"/>
          </a:xfrm>
          <a:noFill/>
        </p:spPr>
        <p:txBody>
          <a:bodyPr wrap="square" lIns="0" tIns="0" rIns="0" bIns="0" anchor="b" anchorCtr="0">
            <a:spAutoFit/>
          </a:bodyPr>
          <a:lstStyle>
            <a:lvl1pPr>
              <a:lnSpc>
                <a:spcPct val="90000"/>
              </a:lnSpc>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11" name="Picture 10" descr="Two people sitting on a chair&#10;&#10;Description automatically generated">
            <a:extLst>
              <a:ext uri="{FF2B5EF4-FFF2-40B4-BE49-F238E27FC236}">
                <a16:creationId xmlns:a16="http://schemas.microsoft.com/office/drawing/2014/main" id="{175B1649-9548-D14B-97B3-BE0E3B1432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424"/>
          <a:stretch/>
        </p:blipFill>
        <p:spPr>
          <a:xfrm>
            <a:off x="5331611" y="-17406"/>
            <a:ext cx="6860388" cy="6899124"/>
          </a:xfrm>
          <a:prstGeom prst="rect">
            <a:avLst/>
          </a:prstGeom>
        </p:spPr>
      </p:pic>
      <p:sp>
        <p:nvSpPr>
          <p:cNvPr id="7" name="TextBox 1">
            <a:extLst>
              <a:ext uri="{FF2B5EF4-FFF2-40B4-BE49-F238E27FC236}">
                <a16:creationId xmlns:a16="http://schemas.microsoft.com/office/drawing/2014/main" id="{DD089D49-BDB3-45E7-8243-74573759E2BF}"/>
              </a:ext>
            </a:extLst>
          </p:cNvPr>
          <p:cNvSpPr txBox="1"/>
          <p:nvPr userDrawn="1"/>
        </p:nvSpPr>
        <p:spPr>
          <a:xfrm>
            <a:off x="57429" y="6511425"/>
            <a:ext cx="3352690" cy="11080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aka.ms/researchandinsights                   Microsoft confidential</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4132091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1052828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_Headline Only ">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0168DF34-3B8F-A5E6-D5BC-D8A030E0F2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9216" y="0"/>
            <a:ext cx="12230433" cy="6858000"/>
          </a:xfrm>
          <a:prstGeom prst="rect">
            <a:avLst/>
          </a:prstGeom>
        </p:spPr>
      </p:pic>
      <p:sp>
        <p:nvSpPr>
          <p:cNvPr id="4" name="Rectangle 3">
            <a:extLst>
              <a:ext uri="{FF2B5EF4-FFF2-40B4-BE49-F238E27FC236}">
                <a16:creationId xmlns:a16="http://schemas.microsoft.com/office/drawing/2014/main" id="{0406377E-6075-5083-8B01-0A2679DC8DA9}"/>
              </a:ext>
            </a:extLst>
          </p:cNvPr>
          <p:cNvSpPr/>
          <p:nvPr userDrawn="1"/>
        </p:nvSpPr>
        <p:spPr bwMode="auto">
          <a:xfrm rot="16200000">
            <a:off x="2667000" y="-2686216"/>
            <a:ext cx="6858000" cy="12230431"/>
          </a:xfrm>
          <a:prstGeom prst="rect">
            <a:avLst/>
          </a:prstGeom>
          <a:gradFill>
            <a:gsLst>
              <a:gs pos="12000">
                <a:srgbClr val="041020"/>
              </a:gs>
              <a:gs pos="100000">
                <a:srgbClr val="1B283D">
                  <a:alpha val="74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Background pattern&#10;&#10;Description automatically generated">
            <a:extLst>
              <a:ext uri="{FF2B5EF4-FFF2-40B4-BE49-F238E27FC236}">
                <a16:creationId xmlns:a16="http://schemas.microsoft.com/office/drawing/2014/main" id="{46597B1B-A734-DB84-DC93-51339AE53EC6}"/>
              </a:ext>
            </a:extLst>
          </p:cNvPr>
          <p:cNvPicPr>
            <a:picLocks noChangeAspect="1"/>
          </p:cNvPicPr>
          <p:nvPr userDrawn="1"/>
        </p:nvPicPr>
        <p:blipFill rotWithShape="1">
          <a:blip r:embed="rId3" cstate="screen">
            <a:alphaModFix amt="62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1136033461"/>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Headline Only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96070858"/>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Document blank slide with dark backgroun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8D26A22-4F0A-483E-AE31-968B2AA902B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9" name="Footer note">
            <a:extLst>
              <a:ext uri="{FF2B5EF4-FFF2-40B4-BE49-F238E27FC236}">
                <a16:creationId xmlns:a16="http://schemas.microsoft.com/office/drawing/2014/main" id="{9117D1D7-81FA-48E2-A9DA-31880838B6DD}"/>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4070007940"/>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_Document blank slide with 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51187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2305B-F5A7-4887-86D9-045C5C7338BF}"/>
              </a:ext>
            </a:extLst>
          </p:cNvPr>
          <p:cNvSpPr>
            <a:spLocks noGrp="1"/>
          </p:cNvSpPr>
          <p:nvPr>
            <p:ph type="title" hasCustomPrompt="1"/>
          </p:nvPr>
        </p:nvSpPr>
        <p:spPr>
          <a:xfrm>
            <a:off x="588263" y="588963"/>
            <a:ext cx="4158362" cy="2535236"/>
          </a:xfrm>
          <a:prstGeom prst="rect">
            <a:avLst/>
          </a:prstGeom>
        </p:spPr>
        <p:txBody>
          <a:bodyPr lIns="0" tIns="0" rIns="0" bIns="0" anchor="b"/>
          <a:lstStyle>
            <a:lvl1pPr>
              <a:defRPr sz="3600">
                <a:solidFill>
                  <a:srgbClr val="60CDFF"/>
                </a:solidFill>
              </a:defRPr>
            </a:lvl1pPr>
          </a:lstStyle>
          <a:p>
            <a:r>
              <a:rPr lang="en-US"/>
              <a:t>Title square </a:t>
            </a:r>
            <a:br>
              <a:rPr lang="en-US"/>
            </a:br>
            <a:r>
              <a:rPr lang="en-US"/>
              <a:t>photo layout </a:t>
            </a:r>
          </a:p>
        </p:txBody>
      </p:sp>
      <p:sp>
        <p:nvSpPr>
          <p:cNvPr id="4" name="Text Placeholder 3">
            <a:extLst>
              <a:ext uri="{FF2B5EF4-FFF2-40B4-BE49-F238E27FC236}">
                <a16:creationId xmlns:a16="http://schemas.microsoft.com/office/drawing/2014/main" id="{F3FEA504-3052-4173-AFB7-BCBF71118EDC}"/>
              </a:ext>
            </a:extLst>
          </p:cNvPr>
          <p:cNvSpPr>
            <a:spLocks noGrp="1"/>
          </p:cNvSpPr>
          <p:nvPr>
            <p:ph type="body" sz="quarter" idx="10"/>
          </p:nvPr>
        </p:nvSpPr>
        <p:spPr>
          <a:xfrm>
            <a:off x="584200" y="3535540"/>
            <a:ext cx="4162425" cy="2733497"/>
          </a:xfrm>
          <a:prstGeom prst="rect">
            <a:avLst/>
          </a:prstGeom>
        </p:spPr>
        <p:txBody>
          <a:bodyPr lIns="0" tIns="0" rIns="0" bIns="0"/>
          <a:lstStyle>
            <a:lvl1pPr marL="0" indent="0">
              <a:buNone/>
              <a:defRPr sz="18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E45E-E690-4366-AFE1-450AE04B2373}"/>
              </a:ext>
            </a:extLst>
          </p:cNvPr>
          <p:cNvSpPr>
            <a:spLocks noGrp="1"/>
          </p:cNvSpPr>
          <p:nvPr>
            <p:ph type="pic" sz="quarter" idx="11" hasCustomPrompt="1"/>
          </p:nvPr>
        </p:nvSpPr>
        <p:spPr bwMode="lt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EC0DFA80-B1C6-4FE7-B7C1-CA50183FA38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735662"/>
      </p:ext>
    </p:extLst>
  </p:cSld>
  <p:clrMapOvr>
    <a:masterClrMapping/>
  </p:clrMapOvr>
  <p:transition>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8_Document section slide with large white copy and secundary title on blue backgroun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651" t="74691" r="55523" b="174"/>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1B1B1B"/>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913393194"/>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B55B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54005-0F56-714C-9339-A64504EDDD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23722" y="0"/>
            <a:ext cx="6268278" cy="6858000"/>
          </a:xfrm>
          <a:prstGeom prst="rect">
            <a:avLst/>
          </a:prstGeom>
        </p:spPr>
      </p:pic>
      <p:pic>
        <p:nvPicPr>
          <p:cNvPr id="10" name="Graphic 9">
            <a:extLst>
              <a:ext uri="{FF2B5EF4-FFF2-40B4-BE49-F238E27FC236}">
                <a16:creationId xmlns:a16="http://schemas.microsoft.com/office/drawing/2014/main" id="{6C67615C-467E-D540-90F6-FB83A46E25F3}"/>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6178" r="-6409"/>
          <a:stretch/>
        </p:blipFill>
        <p:spPr>
          <a:xfrm>
            <a:off x="0" y="0"/>
            <a:ext cx="12220238"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1871544"/>
            <a:ext cx="4112074" cy="1661993"/>
          </a:xfrm>
        </p:spPr>
        <p:txBody>
          <a:bodyPr wrap="square" anchor="b" anchorCtr="0">
            <a:spAutoFit/>
          </a:bodyPr>
          <a:lstStyle>
            <a:lvl1pPr>
              <a:defRPr i="1">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29" name="Graphic 28">
            <a:extLst>
              <a:ext uri="{FF2B5EF4-FFF2-40B4-BE49-F238E27FC236}">
                <a16:creationId xmlns:a16="http://schemas.microsoft.com/office/drawing/2014/main" id="{4C82A660-4C6E-5E40-B0D9-6A6FDFECDBE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0891" y="442817"/>
            <a:ext cx="2970853" cy="689038"/>
          </a:xfrm>
          <a:prstGeom prst="rect">
            <a:avLst/>
          </a:prstGeom>
        </p:spPr>
      </p:pic>
    </p:spTree>
    <p:extLst>
      <p:ext uri="{BB962C8B-B14F-4D97-AF65-F5344CB8AC3E}">
        <p14:creationId xmlns:p14="http://schemas.microsoft.com/office/powerpoint/2010/main" val="3578254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10" name="Picture 9" descr="A kitchen with a sink and a microwave&#10;&#10;Description automatically generated">
            <a:extLst>
              <a:ext uri="{FF2B5EF4-FFF2-40B4-BE49-F238E27FC236}">
                <a16:creationId xmlns:a16="http://schemas.microsoft.com/office/drawing/2014/main" id="{F5CCBC71-747E-4D4C-8F1B-A8B4C456E4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68309" y="0"/>
            <a:ext cx="7238796" cy="6858000"/>
          </a:xfrm>
          <a:prstGeom prst="ellipse">
            <a:avLst/>
          </a:prstGeom>
        </p:spPr>
      </p:pic>
      <p:pic>
        <p:nvPicPr>
          <p:cNvPr id="28" name="Graphic 27">
            <a:extLst>
              <a:ext uri="{FF2B5EF4-FFF2-40B4-BE49-F238E27FC236}">
                <a16:creationId xmlns:a16="http://schemas.microsoft.com/office/drawing/2014/main" id="{91C8D451-1781-0248-9CC2-43B8E0D110A0}"/>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1117" r="-6409"/>
          <a:stretch/>
        </p:blipFill>
        <p:spPr>
          <a:xfrm flipH="1">
            <a:off x="4206192" y="0"/>
            <a:ext cx="7985808" cy="687984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871544"/>
            <a:ext cx="4167887" cy="1661993"/>
          </a:xfrm>
        </p:spPr>
        <p:txBody>
          <a:bodyPr anchor="b" anchorCtr="0">
            <a:spAutoFit/>
          </a:bodyPr>
          <a:lstStyle>
            <a:lvl1pPr>
              <a:defRPr i="1"/>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Rectangle 7">
            <a:extLst>
              <a:ext uri="{FF2B5EF4-FFF2-40B4-BE49-F238E27FC236}">
                <a16:creationId xmlns:a16="http://schemas.microsoft.com/office/drawing/2014/main" id="{D069DAC3-F37E-5B44-9306-268DDFF4CBF1}"/>
              </a:ext>
            </a:extLst>
          </p:cNvPr>
          <p:cNvSpPr/>
          <p:nvPr userDrawn="1"/>
        </p:nvSpPr>
        <p:spPr bwMode="auto">
          <a:xfrm rot="10800000">
            <a:off x="10916805" y="-1"/>
            <a:ext cx="1290300" cy="3866479"/>
          </a:xfrm>
          <a:custGeom>
            <a:avLst/>
            <a:gdLst>
              <a:gd name="connsiteX0" fmla="*/ 0 w 3463636"/>
              <a:gd name="connsiteY0" fmla="*/ 0 h 3450843"/>
              <a:gd name="connsiteX1" fmla="*/ 3463636 w 3463636"/>
              <a:gd name="connsiteY1" fmla="*/ 0 h 3450843"/>
              <a:gd name="connsiteX2" fmla="*/ 3463636 w 3463636"/>
              <a:gd name="connsiteY2" fmla="*/ 3450843 h 3450843"/>
              <a:gd name="connsiteX3" fmla="*/ 0 w 3463636"/>
              <a:gd name="connsiteY3" fmla="*/ 3450843 h 3450843"/>
              <a:gd name="connsiteX4" fmla="*/ 0 w 3463636"/>
              <a:gd name="connsiteY4" fmla="*/ 0 h 3450843"/>
              <a:gd name="connsiteX0" fmla="*/ 0 w 3463636"/>
              <a:gd name="connsiteY0" fmla="*/ 0 h 3450843"/>
              <a:gd name="connsiteX1" fmla="*/ 969818 w 3463636"/>
              <a:gd name="connsiteY1" fmla="*/ 2294313 h 3450843"/>
              <a:gd name="connsiteX2" fmla="*/ 3463636 w 3463636"/>
              <a:gd name="connsiteY2" fmla="*/ 3450843 h 3450843"/>
              <a:gd name="connsiteX3" fmla="*/ 0 w 3463636"/>
              <a:gd name="connsiteY3" fmla="*/ 3450843 h 3450843"/>
              <a:gd name="connsiteX4" fmla="*/ 0 w 3463636"/>
              <a:gd name="connsiteY4" fmla="*/ 0 h 3450843"/>
              <a:gd name="connsiteX0" fmla="*/ 0 w 3463636"/>
              <a:gd name="connsiteY0" fmla="*/ 0 h 3450843"/>
              <a:gd name="connsiteX1" fmla="*/ 969818 w 3463636"/>
              <a:gd name="connsiteY1" fmla="*/ 2294313 h 3450843"/>
              <a:gd name="connsiteX2" fmla="*/ 3463636 w 3463636"/>
              <a:gd name="connsiteY2" fmla="*/ 3450843 h 3450843"/>
              <a:gd name="connsiteX3" fmla="*/ 0 w 3463636"/>
              <a:gd name="connsiteY3" fmla="*/ 3450843 h 3450843"/>
              <a:gd name="connsiteX4" fmla="*/ 0 w 3463636"/>
              <a:gd name="connsiteY4" fmla="*/ 0 h 3450843"/>
              <a:gd name="connsiteX0" fmla="*/ 0 w 3463636"/>
              <a:gd name="connsiteY0" fmla="*/ 0 h 3450843"/>
              <a:gd name="connsiteX1" fmla="*/ 3463636 w 3463636"/>
              <a:gd name="connsiteY1" fmla="*/ 3450843 h 3450843"/>
              <a:gd name="connsiteX2" fmla="*/ 0 w 3463636"/>
              <a:gd name="connsiteY2" fmla="*/ 3450843 h 3450843"/>
              <a:gd name="connsiteX3" fmla="*/ 0 w 3463636"/>
              <a:gd name="connsiteY3" fmla="*/ 0 h 3450843"/>
              <a:gd name="connsiteX0" fmla="*/ 0 w 1634836"/>
              <a:gd name="connsiteY0" fmla="*/ 0 h 3450843"/>
              <a:gd name="connsiteX1" fmla="*/ 1634836 w 1634836"/>
              <a:gd name="connsiteY1" fmla="*/ 3417593 h 3450843"/>
              <a:gd name="connsiteX2" fmla="*/ 0 w 1634836"/>
              <a:gd name="connsiteY2" fmla="*/ 3450843 h 3450843"/>
              <a:gd name="connsiteX3" fmla="*/ 0 w 1634836"/>
              <a:gd name="connsiteY3" fmla="*/ 0 h 3450843"/>
              <a:gd name="connsiteX0" fmla="*/ 0 w 2998123"/>
              <a:gd name="connsiteY0" fmla="*/ 0 h 3450844"/>
              <a:gd name="connsiteX1" fmla="*/ 2998123 w 2998123"/>
              <a:gd name="connsiteY1" fmla="*/ 3450844 h 3450844"/>
              <a:gd name="connsiteX2" fmla="*/ 0 w 2998123"/>
              <a:gd name="connsiteY2" fmla="*/ 3450843 h 3450844"/>
              <a:gd name="connsiteX3" fmla="*/ 0 w 2998123"/>
              <a:gd name="connsiteY3" fmla="*/ 0 h 3450844"/>
              <a:gd name="connsiteX0" fmla="*/ 16626 w 2998123"/>
              <a:gd name="connsiteY0" fmla="*/ 0 h 4498247"/>
              <a:gd name="connsiteX1" fmla="*/ 2998123 w 2998123"/>
              <a:gd name="connsiteY1" fmla="*/ 4498247 h 4498247"/>
              <a:gd name="connsiteX2" fmla="*/ 0 w 2998123"/>
              <a:gd name="connsiteY2" fmla="*/ 4498246 h 4498247"/>
              <a:gd name="connsiteX3" fmla="*/ 16626 w 2998123"/>
              <a:gd name="connsiteY3" fmla="*/ 0 h 4498247"/>
              <a:gd name="connsiteX0" fmla="*/ 16626 w 2998123"/>
              <a:gd name="connsiteY0" fmla="*/ 0 h 4498247"/>
              <a:gd name="connsiteX1" fmla="*/ 2998123 w 2998123"/>
              <a:gd name="connsiteY1" fmla="*/ 4498247 h 4498247"/>
              <a:gd name="connsiteX2" fmla="*/ 0 w 2998123"/>
              <a:gd name="connsiteY2" fmla="*/ 4498246 h 4498247"/>
              <a:gd name="connsiteX3" fmla="*/ 16626 w 2998123"/>
              <a:gd name="connsiteY3" fmla="*/ 0 h 4498247"/>
              <a:gd name="connsiteX0" fmla="*/ 83128 w 2998123"/>
              <a:gd name="connsiteY0" fmla="*/ 0 h 5229767"/>
              <a:gd name="connsiteX1" fmla="*/ 2998123 w 2998123"/>
              <a:gd name="connsiteY1" fmla="*/ 5229767 h 5229767"/>
              <a:gd name="connsiteX2" fmla="*/ 0 w 2998123"/>
              <a:gd name="connsiteY2" fmla="*/ 5229766 h 5229767"/>
              <a:gd name="connsiteX3" fmla="*/ 83128 w 2998123"/>
              <a:gd name="connsiteY3" fmla="*/ 0 h 5229767"/>
              <a:gd name="connsiteX0" fmla="*/ 83128 w 2998123"/>
              <a:gd name="connsiteY0" fmla="*/ 0 h 5229767"/>
              <a:gd name="connsiteX1" fmla="*/ 2998123 w 2998123"/>
              <a:gd name="connsiteY1" fmla="*/ 5229767 h 5229767"/>
              <a:gd name="connsiteX2" fmla="*/ 0 w 2998123"/>
              <a:gd name="connsiteY2" fmla="*/ 5229766 h 5229767"/>
              <a:gd name="connsiteX3" fmla="*/ 83128 w 2998123"/>
              <a:gd name="connsiteY3" fmla="*/ 0 h 5229767"/>
              <a:gd name="connsiteX0" fmla="*/ 16626 w 2998123"/>
              <a:gd name="connsiteY0" fmla="*/ 0 h 5412647"/>
              <a:gd name="connsiteX1" fmla="*/ 2998123 w 2998123"/>
              <a:gd name="connsiteY1" fmla="*/ 5412647 h 5412647"/>
              <a:gd name="connsiteX2" fmla="*/ 0 w 2998123"/>
              <a:gd name="connsiteY2" fmla="*/ 5412646 h 5412647"/>
              <a:gd name="connsiteX3" fmla="*/ 16626 w 2998123"/>
              <a:gd name="connsiteY3" fmla="*/ 0 h 5412647"/>
              <a:gd name="connsiteX0" fmla="*/ 16626 w 1701338"/>
              <a:gd name="connsiteY0" fmla="*/ 0 h 5412647"/>
              <a:gd name="connsiteX1" fmla="*/ 1701338 w 1701338"/>
              <a:gd name="connsiteY1" fmla="*/ 5412647 h 5412647"/>
              <a:gd name="connsiteX2" fmla="*/ 0 w 1701338"/>
              <a:gd name="connsiteY2" fmla="*/ 5412646 h 5412647"/>
              <a:gd name="connsiteX3" fmla="*/ 16626 w 1701338"/>
              <a:gd name="connsiteY3" fmla="*/ 0 h 5412647"/>
              <a:gd name="connsiteX0" fmla="*/ 16626 w 1701338"/>
              <a:gd name="connsiteY0" fmla="*/ 0 h 5628778"/>
              <a:gd name="connsiteX1" fmla="*/ 1701338 w 1701338"/>
              <a:gd name="connsiteY1" fmla="*/ 5628778 h 5628778"/>
              <a:gd name="connsiteX2" fmla="*/ 0 w 1701338"/>
              <a:gd name="connsiteY2" fmla="*/ 5628777 h 5628778"/>
              <a:gd name="connsiteX3" fmla="*/ 16626 w 1701338"/>
              <a:gd name="connsiteY3" fmla="*/ 0 h 5628778"/>
              <a:gd name="connsiteX0" fmla="*/ 16626 w 1701338"/>
              <a:gd name="connsiteY0" fmla="*/ 0 h 5628778"/>
              <a:gd name="connsiteX1" fmla="*/ 1701338 w 1701338"/>
              <a:gd name="connsiteY1" fmla="*/ 5628778 h 5628778"/>
              <a:gd name="connsiteX2" fmla="*/ 0 w 1701338"/>
              <a:gd name="connsiteY2" fmla="*/ 5628777 h 5628778"/>
              <a:gd name="connsiteX3" fmla="*/ 16626 w 1701338"/>
              <a:gd name="connsiteY3" fmla="*/ 0 h 5628778"/>
              <a:gd name="connsiteX0" fmla="*/ 16626 w 1701338"/>
              <a:gd name="connsiteY0" fmla="*/ 0 h 5628778"/>
              <a:gd name="connsiteX1" fmla="*/ 1701338 w 1701338"/>
              <a:gd name="connsiteY1" fmla="*/ 5628778 h 5628778"/>
              <a:gd name="connsiteX2" fmla="*/ 0 w 1701338"/>
              <a:gd name="connsiteY2" fmla="*/ 5628777 h 5628778"/>
              <a:gd name="connsiteX3" fmla="*/ 16626 w 1701338"/>
              <a:gd name="connsiteY3" fmla="*/ 0 h 5628778"/>
              <a:gd name="connsiteX0" fmla="*/ 16626 w 2549236"/>
              <a:gd name="connsiteY0" fmla="*/ 0 h 5628778"/>
              <a:gd name="connsiteX1" fmla="*/ 2549236 w 2549236"/>
              <a:gd name="connsiteY1" fmla="*/ 5628778 h 5628778"/>
              <a:gd name="connsiteX2" fmla="*/ 0 w 2549236"/>
              <a:gd name="connsiteY2" fmla="*/ 5628777 h 5628778"/>
              <a:gd name="connsiteX3" fmla="*/ 16626 w 2549236"/>
              <a:gd name="connsiteY3" fmla="*/ 0 h 5628778"/>
              <a:gd name="connsiteX0" fmla="*/ 16626 w 2549236"/>
              <a:gd name="connsiteY0" fmla="*/ 0 h 5628778"/>
              <a:gd name="connsiteX1" fmla="*/ 2549236 w 2549236"/>
              <a:gd name="connsiteY1" fmla="*/ 5628778 h 5628778"/>
              <a:gd name="connsiteX2" fmla="*/ 0 w 2549236"/>
              <a:gd name="connsiteY2" fmla="*/ 5628777 h 5628778"/>
              <a:gd name="connsiteX3" fmla="*/ 16626 w 2549236"/>
              <a:gd name="connsiteY3" fmla="*/ 0 h 5628778"/>
              <a:gd name="connsiteX0" fmla="*/ 16626 w 2549236"/>
              <a:gd name="connsiteY0" fmla="*/ 0 h 5628778"/>
              <a:gd name="connsiteX1" fmla="*/ 2549236 w 2549236"/>
              <a:gd name="connsiteY1" fmla="*/ 5628778 h 5628778"/>
              <a:gd name="connsiteX2" fmla="*/ 0 w 2549236"/>
              <a:gd name="connsiteY2" fmla="*/ 5628777 h 5628778"/>
              <a:gd name="connsiteX3" fmla="*/ 16626 w 2549236"/>
              <a:gd name="connsiteY3" fmla="*/ 0 h 5628778"/>
              <a:gd name="connsiteX0" fmla="*/ 0 w 2549236"/>
              <a:gd name="connsiteY0" fmla="*/ 0 h 3866479"/>
              <a:gd name="connsiteX1" fmla="*/ 2549236 w 2549236"/>
              <a:gd name="connsiteY1" fmla="*/ 3866479 h 3866479"/>
              <a:gd name="connsiteX2" fmla="*/ 0 w 2549236"/>
              <a:gd name="connsiteY2" fmla="*/ 3866478 h 3866479"/>
              <a:gd name="connsiteX3" fmla="*/ 0 w 2549236"/>
              <a:gd name="connsiteY3" fmla="*/ 0 h 3866479"/>
              <a:gd name="connsiteX0" fmla="*/ 0 w 2549236"/>
              <a:gd name="connsiteY0" fmla="*/ 0 h 3866479"/>
              <a:gd name="connsiteX1" fmla="*/ 2549236 w 2549236"/>
              <a:gd name="connsiteY1" fmla="*/ 3866479 h 3866479"/>
              <a:gd name="connsiteX2" fmla="*/ 0 w 2549236"/>
              <a:gd name="connsiteY2" fmla="*/ 3866478 h 3866479"/>
              <a:gd name="connsiteX3" fmla="*/ 0 w 2549236"/>
              <a:gd name="connsiteY3" fmla="*/ 0 h 3866479"/>
              <a:gd name="connsiteX0" fmla="*/ 0 w 2549236"/>
              <a:gd name="connsiteY0" fmla="*/ 0 h 3866479"/>
              <a:gd name="connsiteX1" fmla="*/ 2549236 w 2549236"/>
              <a:gd name="connsiteY1" fmla="*/ 3866479 h 3866479"/>
              <a:gd name="connsiteX2" fmla="*/ 0 w 2549236"/>
              <a:gd name="connsiteY2" fmla="*/ 3866478 h 3866479"/>
              <a:gd name="connsiteX3" fmla="*/ 0 w 2549236"/>
              <a:gd name="connsiteY3" fmla="*/ 0 h 3866479"/>
              <a:gd name="connsiteX0" fmla="*/ 0 w 2549236"/>
              <a:gd name="connsiteY0" fmla="*/ 0 h 3866479"/>
              <a:gd name="connsiteX1" fmla="*/ 2549236 w 2549236"/>
              <a:gd name="connsiteY1" fmla="*/ 3866479 h 3866479"/>
              <a:gd name="connsiteX2" fmla="*/ 0 w 2549236"/>
              <a:gd name="connsiteY2" fmla="*/ 3866478 h 3866479"/>
              <a:gd name="connsiteX3" fmla="*/ 0 w 2549236"/>
              <a:gd name="connsiteY3" fmla="*/ 0 h 3866479"/>
              <a:gd name="connsiteX0" fmla="*/ 0 w 2017222"/>
              <a:gd name="connsiteY0" fmla="*/ 0 h 3866479"/>
              <a:gd name="connsiteX1" fmla="*/ 2017222 w 2017222"/>
              <a:gd name="connsiteY1" fmla="*/ 3866479 h 3866479"/>
              <a:gd name="connsiteX2" fmla="*/ 0 w 2017222"/>
              <a:gd name="connsiteY2" fmla="*/ 3866478 h 3866479"/>
              <a:gd name="connsiteX3" fmla="*/ 0 w 2017222"/>
              <a:gd name="connsiteY3" fmla="*/ 0 h 3866479"/>
              <a:gd name="connsiteX0" fmla="*/ 0 w 2017222"/>
              <a:gd name="connsiteY0" fmla="*/ 0 h 3866479"/>
              <a:gd name="connsiteX1" fmla="*/ 2017222 w 2017222"/>
              <a:gd name="connsiteY1" fmla="*/ 3866479 h 3866479"/>
              <a:gd name="connsiteX2" fmla="*/ 0 w 2017222"/>
              <a:gd name="connsiteY2" fmla="*/ 3866478 h 3866479"/>
              <a:gd name="connsiteX3" fmla="*/ 0 w 2017222"/>
              <a:gd name="connsiteY3" fmla="*/ 0 h 3866479"/>
              <a:gd name="connsiteX0" fmla="*/ 0 w 2017222"/>
              <a:gd name="connsiteY0" fmla="*/ 0 h 3866479"/>
              <a:gd name="connsiteX1" fmla="*/ 2017222 w 2017222"/>
              <a:gd name="connsiteY1" fmla="*/ 3866479 h 3866479"/>
              <a:gd name="connsiteX2" fmla="*/ 0 w 2017222"/>
              <a:gd name="connsiteY2" fmla="*/ 3866478 h 3866479"/>
              <a:gd name="connsiteX3" fmla="*/ 0 w 2017222"/>
              <a:gd name="connsiteY3" fmla="*/ 0 h 3866479"/>
            </a:gdLst>
            <a:ahLst/>
            <a:cxnLst>
              <a:cxn ang="0">
                <a:pos x="connsiteX0" y="connsiteY0"/>
              </a:cxn>
              <a:cxn ang="0">
                <a:pos x="connsiteX1" y="connsiteY1"/>
              </a:cxn>
              <a:cxn ang="0">
                <a:pos x="connsiteX2" y="connsiteY2"/>
              </a:cxn>
              <a:cxn ang="0">
                <a:pos x="connsiteX3" y="connsiteY3"/>
              </a:cxn>
            </a:cxnLst>
            <a:rect l="l" t="t" r="r" b="b"/>
            <a:pathLst>
              <a:path w="2017222" h="3866479">
                <a:moveTo>
                  <a:pt x="0" y="0"/>
                </a:moveTo>
                <a:cubicBezTo>
                  <a:pt x="1707805" y="1712423"/>
                  <a:pt x="254924" y="2925579"/>
                  <a:pt x="2017222" y="3866479"/>
                </a:cubicBezTo>
                <a:lnTo>
                  <a:pt x="0" y="3866478"/>
                </a:lnTo>
                <a:lnTo>
                  <a:pt x="0" y="0"/>
                </a:lnTo>
                <a:close/>
              </a:path>
            </a:pathLst>
          </a:custGeom>
          <a:gradFill>
            <a:gsLst>
              <a:gs pos="0">
                <a:srgbClr val="0A1F44">
                  <a:alpha val="0"/>
                </a:srgbClr>
              </a:gs>
              <a:gs pos="82000">
                <a:schemeClr val="accent2"/>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pic>
        <p:nvPicPr>
          <p:cNvPr id="7" name="Graphic 6">
            <a:extLst>
              <a:ext uri="{FF2B5EF4-FFF2-40B4-BE49-F238E27FC236}">
                <a16:creationId xmlns:a16="http://schemas.microsoft.com/office/drawing/2014/main" id="{42993FFB-B957-5F4D-901D-A006A1E350F5}"/>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990" y="456272"/>
            <a:ext cx="3033225" cy="703504"/>
          </a:xfrm>
          <a:prstGeom prst="rect">
            <a:avLst/>
          </a:prstGeom>
        </p:spPr>
      </p:pic>
    </p:spTree>
    <p:extLst>
      <p:ext uri="{BB962C8B-B14F-4D97-AF65-F5344CB8AC3E}">
        <p14:creationId xmlns:p14="http://schemas.microsoft.com/office/powerpoint/2010/main" val="1122646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19000">
              <a:srgbClr val="0A1F44"/>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A57A22B-0ED0-834E-889C-1BFCE562837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178" r="-6409"/>
          <a:stretch/>
        </p:blipFill>
        <p:spPr>
          <a:xfrm rot="10800000">
            <a:off x="-49876" y="0"/>
            <a:ext cx="12220238" cy="685800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i="1"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87910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688620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D563819-0C52-4B43-A0FB-851D44F6C446}"/>
              </a:ext>
            </a:extLst>
          </p:cNvPr>
          <p:cNvSpPr>
            <a:spLocks noGrp="1"/>
          </p:cNvSpPr>
          <p:nvPr>
            <p:ph type="ftr" sz="quarter" idx="11"/>
          </p:nvPr>
        </p:nvSpPr>
        <p:spPr/>
        <p:txBody>
          <a:bodyPr/>
          <a:lstStyle/>
          <a:p>
            <a:pPr algn="r"/>
            <a:r>
              <a:rPr lang="en-US"/>
              <a:t>Microsoft Confidential - Shared Under NDA</a:t>
            </a:r>
          </a:p>
        </p:txBody>
      </p:sp>
    </p:spTree>
    <p:extLst>
      <p:ext uri="{BB962C8B-B14F-4D97-AF65-F5344CB8AC3E}">
        <p14:creationId xmlns:p14="http://schemas.microsoft.com/office/powerpoint/2010/main" val="10944764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A83A074-F2DC-4245-82A3-C506DDB012C5}"/>
              </a:ext>
            </a:extLst>
          </p:cNvPr>
          <p:cNvSpPr>
            <a:spLocks noGrp="1"/>
          </p:cNvSpPr>
          <p:nvPr>
            <p:ph type="ftr" sz="quarter" idx="11"/>
          </p:nvPr>
        </p:nvSpPr>
        <p:spPr/>
        <p:txBody>
          <a:bodyPr/>
          <a:lstStyle/>
          <a:p>
            <a:pPr algn="r"/>
            <a:r>
              <a:rPr lang="en-US"/>
              <a:t>Microsoft Confidential - Shared Under NDA</a:t>
            </a:r>
          </a:p>
        </p:txBody>
      </p:sp>
    </p:spTree>
    <p:extLst>
      <p:ext uri="{BB962C8B-B14F-4D97-AF65-F5344CB8AC3E}">
        <p14:creationId xmlns:p14="http://schemas.microsoft.com/office/powerpoint/2010/main" val="1573203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970116"/>
            <a:ext cx="11018838" cy="4298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9B2E08EB-19D8-5647-8966-1B3CBD898E80}"/>
              </a:ext>
            </a:extLst>
          </p:cNvPr>
          <p:cNvSpPr>
            <a:spLocks noGrp="1"/>
          </p:cNvSpPr>
          <p:nvPr>
            <p:ph type="body" sz="quarter" idx="11" hasCustomPrompt="1"/>
          </p:nvPr>
        </p:nvSpPr>
        <p:spPr>
          <a:xfrm>
            <a:off x="584200" y="1122218"/>
            <a:ext cx="11028680" cy="307777"/>
          </a:xfrm>
        </p:spPr>
        <p:txBody>
          <a:bodyPr/>
          <a:lstStyle>
            <a:lvl1pPr>
              <a:buNone/>
              <a:defRPr sz="2000" i="1">
                <a:solidFill>
                  <a:schemeClr val="accent6"/>
                </a:solidFill>
                <a:latin typeface="+mj-lt"/>
              </a:defRPr>
            </a:lvl1pPr>
          </a:lstStyle>
          <a:p>
            <a:pPr lvl="0"/>
            <a:r>
              <a:rPr lang="en-US"/>
              <a:t>Subtitle</a:t>
            </a:r>
          </a:p>
        </p:txBody>
      </p:sp>
      <p:sp>
        <p:nvSpPr>
          <p:cNvPr id="3" name="Footer Placeholder 2">
            <a:extLst>
              <a:ext uri="{FF2B5EF4-FFF2-40B4-BE49-F238E27FC236}">
                <a16:creationId xmlns:a16="http://schemas.microsoft.com/office/drawing/2014/main" id="{E1906182-CC22-E944-A507-FD5E4A53B5A1}"/>
              </a:ext>
            </a:extLst>
          </p:cNvPr>
          <p:cNvSpPr>
            <a:spLocks noGrp="1"/>
          </p:cNvSpPr>
          <p:nvPr>
            <p:ph type="ftr" sz="quarter" idx="12"/>
          </p:nvPr>
        </p:nvSpPr>
        <p:spPr/>
        <p:txBody>
          <a:bodyPr/>
          <a:lstStyle/>
          <a:p>
            <a:pPr algn="r"/>
            <a:r>
              <a:rPr lang="en-US"/>
              <a:t>Microsoft Confidential - Shared Under NDA</a:t>
            </a:r>
          </a:p>
        </p:txBody>
      </p:sp>
    </p:spTree>
    <p:extLst>
      <p:ext uri="{BB962C8B-B14F-4D97-AF65-F5344CB8AC3E}">
        <p14:creationId xmlns:p14="http://schemas.microsoft.com/office/powerpoint/2010/main" val="37564075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7F6ECF2-0C12-4847-BE57-407BFF51BC93}"/>
              </a:ext>
            </a:extLst>
          </p:cNvPr>
          <p:cNvSpPr>
            <a:spLocks noGrp="1"/>
          </p:cNvSpPr>
          <p:nvPr>
            <p:ph type="ftr" sz="quarter" idx="13"/>
          </p:nvPr>
        </p:nvSpPr>
        <p:spPr/>
        <p:txBody>
          <a:bodyPr/>
          <a:lstStyle/>
          <a:p>
            <a:pPr algn="r"/>
            <a:r>
              <a:rPr lang="en-US"/>
              <a:t>Microsoft Confidential - Shared Under NDA</a:t>
            </a:r>
          </a:p>
        </p:txBody>
      </p:sp>
    </p:spTree>
    <p:extLst>
      <p:ext uri="{BB962C8B-B14F-4D97-AF65-F5344CB8AC3E}">
        <p14:creationId xmlns:p14="http://schemas.microsoft.com/office/powerpoint/2010/main" val="942726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0560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Statement / Moment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Title 1">
            <a:extLst>
              <a:ext uri="{FF2B5EF4-FFF2-40B4-BE49-F238E27FC236}">
                <a16:creationId xmlns:a16="http://schemas.microsoft.com/office/drawing/2014/main" id="{56CABBE3-1792-4458-BC6D-906CCEDDA781}"/>
              </a:ext>
            </a:extLst>
          </p:cNvPr>
          <p:cNvSpPr>
            <a:spLocks noGrp="1"/>
          </p:cNvSpPr>
          <p:nvPr>
            <p:ph type="title"/>
          </p:nvPr>
        </p:nvSpPr>
        <p:spPr>
          <a:xfrm>
            <a:off x="582612" y="3152001"/>
            <a:ext cx="11018521" cy="553998"/>
          </a:xfrm>
          <a:prstGeom prst="rect">
            <a:avLst/>
          </a:prstGeom>
        </p:spPr>
        <p:txBody>
          <a:bodyPr lIns="0" tIns="0" rIns="0" bIns="0"/>
          <a:lstStyle>
            <a:lvl1pPr algn="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2710567696"/>
      </p:ext>
    </p:extLst>
  </p:cSld>
  <p:clrMapOvr>
    <a:masterClrMapping/>
  </p:clrMapOvr>
  <p:transition>
    <p:fad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7787165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903610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604158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98376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614535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0405504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5110093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961594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80936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1018005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ey Takeaways / CTA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5E0B4C-CFEF-4B5D-8E82-9F18467CCC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704"/>
            <a:ext cx="12192000" cy="6858000"/>
          </a:xfrm>
          <a:prstGeom prst="rect">
            <a:avLst/>
          </a:prstGeom>
        </p:spPr>
      </p:pic>
      <p:pic>
        <p:nvPicPr>
          <p:cNvPr id="4" name="Picture 3" descr="Background pattern&#10;&#10;Description automatically generated">
            <a:extLst>
              <a:ext uri="{FF2B5EF4-FFF2-40B4-BE49-F238E27FC236}">
                <a16:creationId xmlns:a16="http://schemas.microsoft.com/office/drawing/2014/main" id="{FAFFAD64-02AE-40E4-A566-F32FA654BF46}"/>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cxnSp>
        <p:nvCxnSpPr>
          <p:cNvPr id="5" name="Straight Connector 4">
            <a:extLst>
              <a:ext uri="{FF2B5EF4-FFF2-40B4-BE49-F238E27FC236}">
                <a16:creationId xmlns:a16="http://schemas.microsoft.com/office/drawing/2014/main" id="{82151C71-687B-4D30-AED3-FAB5CF229AA1}"/>
              </a:ext>
            </a:extLst>
          </p:cNvPr>
          <p:cNvCxnSpPr>
            <a:cxnSpLocks/>
          </p:cNvCxnSpPr>
          <p:nvPr userDrawn="1"/>
        </p:nvCxnSpPr>
        <p:spPr>
          <a:xfrm>
            <a:off x="5486400" y="1812115"/>
            <a:ext cx="0" cy="3233771"/>
          </a:xfrm>
          <a:prstGeom prst="line">
            <a:avLst/>
          </a:prstGeom>
          <a:ln>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0779363B-E724-411C-B076-6BC46131C68B}"/>
              </a:ext>
            </a:extLst>
          </p:cNvPr>
          <p:cNvSpPr>
            <a:spLocks noGrp="1"/>
          </p:cNvSpPr>
          <p:nvPr>
            <p:ph type="title"/>
          </p:nvPr>
        </p:nvSpPr>
        <p:spPr>
          <a:xfrm>
            <a:off x="588263" y="2839651"/>
            <a:ext cx="3805937" cy="1178699"/>
          </a:xfrm>
          <a:prstGeom prst="rect">
            <a:avLst/>
          </a:prstGeom>
        </p:spPr>
        <p:txBody>
          <a:bodyPr lIns="0" tIns="0" rIns="0" bIns="0" anchor="ctr"/>
          <a:lstStyle>
            <a:lvl1pPr>
              <a:defRPr sz="3600">
                <a:solidFill>
                  <a:srgbClr val="60CDFF"/>
                </a:solidFill>
              </a:defRPr>
            </a:lvl1pPr>
          </a:lstStyle>
          <a:p>
            <a:r>
              <a:rPr lang="en-US"/>
              <a:t>Click to edit Master title style</a:t>
            </a:r>
          </a:p>
        </p:txBody>
      </p:sp>
      <p:sp>
        <p:nvSpPr>
          <p:cNvPr id="7" name="Text Placeholder 3">
            <a:extLst>
              <a:ext uri="{FF2B5EF4-FFF2-40B4-BE49-F238E27FC236}">
                <a16:creationId xmlns:a16="http://schemas.microsoft.com/office/drawing/2014/main" id="{A5086529-4A4C-4136-B3D6-FDEE4C596F41}"/>
              </a:ext>
            </a:extLst>
          </p:cNvPr>
          <p:cNvSpPr>
            <a:spLocks noGrp="1"/>
          </p:cNvSpPr>
          <p:nvPr>
            <p:ph type="body" sz="quarter" idx="23"/>
          </p:nvPr>
        </p:nvSpPr>
        <p:spPr>
          <a:xfrm>
            <a:off x="6201662" y="1289422"/>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16189B79-C2CF-4853-8A9E-298FF43269F4}"/>
              </a:ext>
            </a:extLst>
          </p:cNvPr>
          <p:cNvSpPr>
            <a:spLocks noGrp="1"/>
          </p:cNvSpPr>
          <p:nvPr>
            <p:ph type="body" sz="quarter" idx="24"/>
          </p:nvPr>
        </p:nvSpPr>
        <p:spPr>
          <a:xfrm>
            <a:off x="6201662" y="1645022"/>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1D8E12A9-30A8-4C36-A5E3-6476A31ECF24}"/>
              </a:ext>
            </a:extLst>
          </p:cNvPr>
          <p:cNvSpPr>
            <a:spLocks noGrp="1"/>
          </p:cNvSpPr>
          <p:nvPr>
            <p:ph type="body" sz="quarter" idx="25"/>
          </p:nvPr>
        </p:nvSpPr>
        <p:spPr>
          <a:xfrm>
            <a:off x="6201662" y="2439973"/>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9F5BEDB3-3062-4A73-B06B-04DBD8FAC175}"/>
              </a:ext>
            </a:extLst>
          </p:cNvPr>
          <p:cNvSpPr>
            <a:spLocks noGrp="1"/>
          </p:cNvSpPr>
          <p:nvPr>
            <p:ph type="body" sz="quarter" idx="26"/>
          </p:nvPr>
        </p:nvSpPr>
        <p:spPr>
          <a:xfrm>
            <a:off x="6201662" y="2795573"/>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AB67C80E-8ABD-495A-AFFC-AD739E39984C}"/>
              </a:ext>
            </a:extLst>
          </p:cNvPr>
          <p:cNvSpPr>
            <a:spLocks noGrp="1"/>
          </p:cNvSpPr>
          <p:nvPr>
            <p:ph type="body" sz="quarter" idx="27"/>
          </p:nvPr>
        </p:nvSpPr>
        <p:spPr>
          <a:xfrm>
            <a:off x="6201662" y="3726658"/>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41E4761C-A962-4735-918A-4D60E5BC7D2D}"/>
              </a:ext>
            </a:extLst>
          </p:cNvPr>
          <p:cNvSpPr>
            <a:spLocks noGrp="1"/>
          </p:cNvSpPr>
          <p:nvPr>
            <p:ph type="body" sz="quarter" idx="28"/>
          </p:nvPr>
        </p:nvSpPr>
        <p:spPr>
          <a:xfrm>
            <a:off x="6201662" y="4082258"/>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77A5E2F-5D64-4F05-9D12-2DFF61401C60}"/>
              </a:ext>
            </a:extLst>
          </p:cNvPr>
          <p:cNvSpPr>
            <a:spLocks noGrp="1"/>
          </p:cNvSpPr>
          <p:nvPr>
            <p:ph type="body" sz="quarter" idx="29"/>
          </p:nvPr>
        </p:nvSpPr>
        <p:spPr>
          <a:xfrm>
            <a:off x="6201662" y="4877209"/>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F1C7F3EA-4E3F-45DB-B4F1-14D70C5BEEBF}"/>
              </a:ext>
            </a:extLst>
          </p:cNvPr>
          <p:cNvSpPr>
            <a:spLocks noGrp="1"/>
          </p:cNvSpPr>
          <p:nvPr>
            <p:ph type="body" sz="quarter" idx="30"/>
          </p:nvPr>
        </p:nvSpPr>
        <p:spPr>
          <a:xfrm>
            <a:off x="6201662" y="5232809"/>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875412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5497F3D2-4B1F-4B39-9F73-BA917D388B3B}"/>
              </a:ext>
            </a:extLst>
          </p:cNvPr>
          <p:cNvSpPr>
            <a:spLocks noGrp="1"/>
          </p:cNvSpPr>
          <p:nvPr>
            <p:ph type="body" sz="quarter" idx="11" hasCustomPrompt="1"/>
          </p:nvPr>
        </p:nvSpPr>
        <p:spPr>
          <a:xfrm>
            <a:off x="8128000" y="2017713"/>
            <a:ext cx="3481388" cy="307777"/>
          </a:xfrm>
        </p:spPr>
        <p:txBody>
          <a:bodyPr wrap="square">
            <a:spAutoFit/>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a caption</a:t>
            </a:r>
          </a:p>
        </p:txBody>
      </p:sp>
      <p:sp>
        <p:nvSpPr>
          <p:cNvPr id="3" name="Picture Placeholder 2" descr="This screen 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cstate="email">
              <a:extLst>
                <a:ext uri="{28A0092B-C50C-407E-A947-70E740481C1C}">
                  <a14:useLocalDpi xmlns:a14="http://schemas.microsoft.com/office/drawing/2010/main"/>
                </a:ext>
              </a:extLst>
            </a:blip>
            <a:stretch>
              <a:fillRect/>
            </a:stretch>
          </a:blipFill>
        </p:spPr>
        <p:txBody>
          <a:bodyPr bIns="1097280" anchor="ctr">
            <a:noAutofit/>
          </a:bodyPr>
          <a:lstStyle>
            <a:lvl1pPr marL="0" indent="0" algn="ctr">
              <a:buNone/>
              <a:defRPr sz="1400" b="1">
                <a:solidFill>
                  <a:srgbClr val="000000"/>
                </a:solidFill>
              </a:defRPr>
            </a:lvl1pPr>
          </a:lstStyle>
          <a:p>
            <a:r>
              <a:rPr lang="en-US"/>
              <a:t>Drag &amp; drop your screen shot here </a:t>
            </a:r>
            <a:br>
              <a:rPr lang="en-US"/>
            </a:br>
            <a:r>
              <a:rPr lang="en-US"/>
              <a:t>or click or tap icon below to insert </a:t>
            </a:r>
          </a:p>
        </p:txBody>
      </p:sp>
    </p:spTree>
    <p:extLst>
      <p:ext uri="{BB962C8B-B14F-4D97-AF65-F5344CB8AC3E}">
        <p14:creationId xmlns:p14="http://schemas.microsoft.com/office/powerpoint/2010/main" val="36021408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5ACBF0"/>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7996"/>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356100" y="2447039"/>
            <a:ext cx="7251192" cy="369332"/>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356100" y="2017713"/>
            <a:ext cx="72532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543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5ACBF0"/>
          </p15:clr>
        </p15:guide>
        <p15:guide id="13" pos="2744">
          <p15:clr>
            <a:srgbClr val="5ACBF0"/>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2" orient="horz" pos="1728">
          <p15:clr>
            <a:srgbClr val="FBAE40"/>
          </p15:clr>
        </p15:guide>
      </p15:sldGuideLst>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bwMode="auto">
          <a:xfrm>
            <a:off x="588263" y="3179701"/>
            <a:ext cx="3182621" cy="498598"/>
          </a:xfrm>
          <a:noFill/>
        </p:spPr>
        <p:txBody>
          <a:bodyPr vert="horz" wrap="square" lIns="0" tIns="0" rIns="0" bIns="0" rtlCol="0" anchor="ctr" anchorCtr="0">
            <a:spAutoFit/>
          </a:bodyPr>
          <a:lstStyle>
            <a:lvl1pPr>
              <a:defRPr lang="en-US" dirty="0">
                <a:solidFill>
                  <a:srgbClr val="FFFFFF"/>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596213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5ACBF0"/>
          </p15:clr>
        </p15:guide>
        <p15:guide id="14" pos="3155">
          <p15:clr>
            <a:srgbClr val="5ACBF0"/>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spAutoFit/>
          </a:bodyPr>
          <a:lstStyle>
            <a:lvl1pPr marL="0" indent="0">
              <a:spcAft>
                <a:spcPts val="1200"/>
              </a:spcAft>
              <a:buNone/>
              <a:defRPr sz="2800"/>
            </a:lvl1pPr>
            <a:lvl2pPr marL="2286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5714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guide id="30" pos="2376">
          <p15:clr>
            <a:srgbClr val="5ACBF0"/>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33577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30949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19854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64277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563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3432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2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F44718B-D577-4602-8843-6DAC9F0A63EB}"/>
              </a:ext>
            </a:extLst>
          </p:cNvPr>
          <p:cNvSpPr>
            <a:spLocks noGrp="1"/>
          </p:cNvSpPr>
          <p:nvPr>
            <p:ph sz="quarter" idx="12"/>
          </p:nvPr>
        </p:nvSpPr>
        <p:spPr>
          <a:xfrm>
            <a:off x="584200" y="1486430"/>
            <a:ext cx="5211763"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7AC4647-1326-42CE-8AB6-A6E1888B8872}"/>
              </a:ext>
            </a:extLst>
          </p:cNvPr>
          <p:cNvSpPr>
            <a:spLocks noGrp="1"/>
          </p:cNvSpPr>
          <p:nvPr>
            <p:ph sz="quarter" idx="13"/>
          </p:nvPr>
        </p:nvSpPr>
        <p:spPr>
          <a:xfrm>
            <a:off x="6389688" y="1486430"/>
            <a:ext cx="5219700"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B7430DC-1CEF-40AD-4BA5-273D06CFF296}"/>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6763957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duct Feature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AFFAD64-02AE-40E4-A566-F32FA654BF46}"/>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7" name="Text Placeholder 3">
            <a:extLst>
              <a:ext uri="{FF2B5EF4-FFF2-40B4-BE49-F238E27FC236}">
                <a16:creationId xmlns:a16="http://schemas.microsoft.com/office/drawing/2014/main" id="{A5086529-4A4C-4136-B3D6-FDEE4C596F41}"/>
              </a:ext>
            </a:extLst>
          </p:cNvPr>
          <p:cNvSpPr>
            <a:spLocks noGrp="1"/>
          </p:cNvSpPr>
          <p:nvPr>
            <p:ph type="body" sz="quarter" idx="23"/>
          </p:nvPr>
        </p:nvSpPr>
        <p:spPr>
          <a:xfrm>
            <a:off x="588271" y="2610631"/>
            <a:ext cx="4796530" cy="334185"/>
          </a:xfrm>
          <a:prstGeom prst="rect">
            <a:avLst/>
          </a:prstGeom>
        </p:spPr>
        <p:txBody>
          <a:bodyPr lIns="0" tIns="0" rIns="0" bIns="0" anchor="t"/>
          <a:lstStyle>
            <a:lvl1pPr marL="0" indent="0" algn="l">
              <a:spcBef>
                <a:spcPts val="0"/>
              </a:spcBef>
              <a:spcAft>
                <a:spcPts val="1800"/>
              </a:spcAft>
              <a:buFont typeface="+mj-lt"/>
              <a:buNone/>
              <a:defRPr sz="1600">
                <a:solidFill>
                  <a:srgbClr val="60CDFF"/>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16189B79-C2CF-4853-8A9E-298FF43269F4}"/>
              </a:ext>
            </a:extLst>
          </p:cNvPr>
          <p:cNvSpPr>
            <a:spLocks noGrp="1"/>
          </p:cNvSpPr>
          <p:nvPr>
            <p:ph type="body" sz="quarter" idx="24"/>
          </p:nvPr>
        </p:nvSpPr>
        <p:spPr>
          <a:xfrm>
            <a:off x="588271" y="3244814"/>
            <a:ext cx="4796530" cy="2520985"/>
          </a:xfrm>
          <a:prstGeom prst="rect">
            <a:avLst/>
          </a:prstGeom>
        </p:spPr>
        <p:txBody>
          <a:bodyPr lIns="0" tIns="0" rIns="0" bIns="0" anchor="t"/>
          <a:lstStyle>
            <a:lvl1pPr marL="285750" indent="-285750" algn="l">
              <a:spcBef>
                <a:spcPts val="0"/>
              </a:spcBef>
              <a:spcAft>
                <a:spcPts val="1800"/>
              </a:spcAft>
              <a:buFont typeface="Arial" panose="020B0604020202020204" pitchFamily="34" charset="0"/>
              <a:buChar char="•"/>
              <a:defRPr sz="1400">
                <a:solidFill>
                  <a:schemeClr val="bg1"/>
                </a:solidFill>
                <a:latin typeface="+mn-lt"/>
              </a:defRPr>
            </a:lvl1pPr>
          </a:lstStyle>
          <a:p>
            <a:pPr lvl="0"/>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p:txBody>
      </p:sp>
      <p:sp>
        <p:nvSpPr>
          <p:cNvPr id="17" name="Content Placeholder 16">
            <a:extLst>
              <a:ext uri="{FF2B5EF4-FFF2-40B4-BE49-F238E27FC236}">
                <a16:creationId xmlns:a16="http://schemas.microsoft.com/office/drawing/2014/main" id="{FE6988A3-F07B-4AE5-BFAD-04238EDC5EE7}"/>
              </a:ext>
            </a:extLst>
          </p:cNvPr>
          <p:cNvSpPr>
            <a:spLocks noGrp="1"/>
          </p:cNvSpPr>
          <p:nvPr>
            <p:ph sz="quarter" idx="26" hasCustomPrompt="1"/>
          </p:nvPr>
        </p:nvSpPr>
        <p:spPr>
          <a:xfrm>
            <a:off x="6750937" y="2197100"/>
            <a:ext cx="4852793" cy="3047184"/>
          </a:xfrm>
          <a:prstGeom prst="rect">
            <a:avLst/>
          </a:prstGeo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photo or video here</a:t>
            </a:r>
          </a:p>
        </p:txBody>
      </p:sp>
      <p:sp>
        <p:nvSpPr>
          <p:cNvPr id="19" name="Text Placeholder 3">
            <a:extLst>
              <a:ext uri="{FF2B5EF4-FFF2-40B4-BE49-F238E27FC236}">
                <a16:creationId xmlns:a16="http://schemas.microsoft.com/office/drawing/2014/main" id="{D8CDBDB9-7244-4507-9DA6-22722D513307}"/>
              </a:ext>
            </a:extLst>
          </p:cNvPr>
          <p:cNvSpPr>
            <a:spLocks noGrp="1"/>
          </p:cNvSpPr>
          <p:nvPr>
            <p:ph type="body" sz="quarter" idx="27"/>
          </p:nvPr>
        </p:nvSpPr>
        <p:spPr>
          <a:xfrm>
            <a:off x="588271" y="609600"/>
            <a:ext cx="4796530"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EE27D149-113D-4CF3-A8D1-43D0BA583E6A}"/>
              </a:ext>
            </a:extLst>
          </p:cNvPr>
          <p:cNvSpPr>
            <a:spLocks noGrp="1"/>
          </p:cNvSpPr>
          <p:nvPr>
            <p:ph type="body" sz="quarter" idx="29"/>
          </p:nvPr>
        </p:nvSpPr>
        <p:spPr>
          <a:xfrm>
            <a:off x="588271" y="1720476"/>
            <a:ext cx="4796530" cy="334185"/>
          </a:xfrm>
          <a:prstGeom prst="rect">
            <a:avLst/>
          </a:prstGeom>
        </p:spPr>
        <p:txBody>
          <a:bodyPr lIns="0" tIns="0" rIns="0" bIns="0" anchor="t"/>
          <a:lstStyle>
            <a:lvl1pPr marL="0" indent="0" algn="l">
              <a:spcBef>
                <a:spcPts val="0"/>
              </a:spcBef>
              <a:spcAft>
                <a:spcPts val="1800"/>
              </a:spcAft>
              <a:buFont typeface="+mj-lt"/>
              <a:buNone/>
              <a:defRPr sz="1400">
                <a:solidFill>
                  <a:schemeClr val="bg1"/>
                </a:solidFill>
                <a:latin typeface="+mn-lt"/>
              </a:defRPr>
            </a:lvl1pPr>
          </a:lstStyle>
          <a:p>
            <a:pPr lvl="0"/>
            <a:r>
              <a:rPr lang="en-US"/>
              <a:t>Click to edit Master text styles</a:t>
            </a:r>
          </a:p>
        </p:txBody>
      </p:sp>
      <p:sp>
        <p:nvSpPr>
          <p:cNvPr id="27" name="Title 1">
            <a:extLst>
              <a:ext uri="{FF2B5EF4-FFF2-40B4-BE49-F238E27FC236}">
                <a16:creationId xmlns:a16="http://schemas.microsoft.com/office/drawing/2014/main" id="{A39092E6-4413-4DB9-A52A-59AA7D013F7D}"/>
              </a:ext>
            </a:extLst>
          </p:cNvPr>
          <p:cNvSpPr>
            <a:spLocks noGrp="1"/>
          </p:cNvSpPr>
          <p:nvPr>
            <p:ph type="title"/>
          </p:nvPr>
        </p:nvSpPr>
        <p:spPr>
          <a:xfrm>
            <a:off x="588263" y="977132"/>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2468694022"/>
      </p:ext>
    </p:extLst>
  </p:cSld>
  <p:clrMapOvr>
    <a:masterClrMapping/>
  </p:clrMapOvr>
  <p:transition>
    <p:fade/>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43872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a:extLst>
              <a:ext uri="{FF2B5EF4-FFF2-40B4-BE49-F238E27FC236}">
                <a16:creationId xmlns:a16="http://schemas.microsoft.com/office/drawing/2014/main" id="{9C63060E-664C-DB44-ABAC-11AFD4AB125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422206" y="506306"/>
            <a:ext cx="2806769" cy="650982"/>
          </a:xfrm>
          <a:prstGeom prst="rect">
            <a:avLst/>
          </a:prstGeom>
        </p:spPr>
      </p:pic>
    </p:spTree>
    <p:extLst>
      <p:ext uri="{BB962C8B-B14F-4D97-AF65-F5344CB8AC3E}">
        <p14:creationId xmlns:p14="http://schemas.microsoft.com/office/powerpoint/2010/main" val="27493214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662828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9D49-C54C-4C5F-AF16-5F199602C8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E08A0-6886-4436-9332-21CD8D1A62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49C9E-84BD-43DB-AE94-204BA61F167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DCC9D7-5F4D-444D-B810-6D6DCA5119AA}"/>
              </a:ext>
            </a:extLst>
          </p:cNvPr>
          <p:cNvSpPr>
            <a:spLocks noGrp="1"/>
          </p:cNvSpPr>
          <p:nvPr>
            <p:ph type="ftr" sz="quarter" idx="11"/>
          </p:nvPr>
        </p:nvSpPr>
        <p:spPr/>
        <p:txBody>
          <a:bodyPr/>
          <a:lstStyle/>
          <a:p>
            <a:r>
              <a:rPr lang="en-US"/>
              <a:t>Microsoft Confidential - Shared Under NDA</a:t>
            </a:r>
          </a:p>
        </p:txBody>
      </p:sp>
      <p:sp>
        <p:nvSpPr>
          <p:cNvPr id="6" name="Slide Number Placeholder 5">
            <a:extLst>
              <a:ext uri="{FF2B5EF4-FFF2-40B4-BE49-F238E27FC236}">
                <a16:creationId xmlns:a16="http://schemas.microsoft.com/office/drawing/2014/main" id="{59DE105C-FA80-4296-B95F-5F46CCC0A600}"/>
              </a:ext>
            </a:extLst>
          </p:cNvPr>
          <p:cNvSpPr>
            <a:spLocks noGrp="1"/>
          </p:cNvSpPr>
          <p:nvPr>
            <p:ph type="sldNum" sz="quarter" idx="12"/>
          </p:nvPr>
        </p:nvSpPr>
        <p:spPr/>
        <p:txBody>
          <a:bodyPr/>
          <a:lstStyle/>
          <a:p>
            <a:fld id="{177DBBFC-8D25-4A6F-BD66-8041713FF619}" type="slidenum">
              <a:rPr lang="en-US" smtClean="0"/>
              <a:t>‹#›</a:t>
            </a:fld>
            <a:endParaRPr lang="en-US"/>
          </a:p>
        </p:txBody>
      </p:sp>
    </p:spTree>
    <p:extLst>
      <p:ext uri="{BB962C8B-B14F-4D97-AF65-F5344CB8AC3E}">
        <p14:creationId xmlns:p14="http://schemas.microsoft.com/office/powerpoint/2010/main" val="409423573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2_Headline Four Columns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98ECFE"/>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20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
        <p:nvSpPr>
          <p:cNvPr id="7" name="Footer note">
            <a:extLst>
              <a:ext uri="{FF2B5EF4-FFF2-40B4-BE49-F238E27FC236}">
                <a16:creationId xmlns:a16="http://schemas.microsoft.com/office/drawing/2014/main" id="{BBF6EDE0-38A2-37BD-7857-9A2DA85ED96C}"/>
              </a:ext>
            </a:extLst>
          </p:cNvPr>
          <p:cNvSpPr txBox="1">
            <a:spLocks/>
          </p:cNvSpPr>
          <p:nvPr userDrawn="1"/>
        </p:nvSpPr>
        <p:spPr>
          <a:xfrm>
            <a:off x="550527" y="6415981"/>
            <a:ext cx="5524500" cy="128240"/>
          </a:xfrm>
          <a:prstGeom prst="rect">
            <a:avLst/>
          </a:prstGeom>
        </p:spPr>
        <p:txBody>
          <a:bodyPr lIns="0" tIns="0" rIns="0" bIns="0" anchor="b" anchorCtr="0"/>
          <a:lstStyle>
            <a:defPPr>
              <a:defRPr lang="en-US"/>
            </a:defPPr>
            <a:lvl1pPr marL="0" algn="l" defTabSz="914367" rtl="0" eaLnBrk="1" latinLnBrk="0" hangingPunct="1">
              <a:spcBef>
                <a:spcPts val="0"/>
              </a:spcBef>
              <a:defRPr sz="833" b="0" i="0" kern="1200" spc="0" baseline="0">
                <a:solidFill>
                  <a:schemeClr val="bg1"/>
                </a:solidFill>
                <a:latin typeface="Segoe UI" panose="020B0502040204020203" pitchFamily="34" charset="0"/>
                <a:ea typeface="+mn-ea"/>
                <a:cs typeface="Segoe UI" panose="020B0502040204020203"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0583" defTabSz="761970"/>
            <a:r>
              <a:rPr lang="en-AU"/>
              <a:t>Microsoft Confidential – Shared Under NDA</a:t>
            </a:r>
            <a:endParaRPr lang="en-US"/>
          </a:p>
        </p:txBody>
      </p:sp>
      <p:sp>
        <p:nvSpPr>
          <p:cNvPr id="3" name="Content Placeholder 7">
            <a:extLst>
              <a:ext uri="{FF2B5EF4-FFF2-40B4-BE49-F238E27FC236}">
                <a16:creationId xmlns:a16="http://schemas.microsoft.com/office/drawing/2014/main" id="{3CE58BDE-197B-5FF6-1EA9-069D73296EC9}"/>
              </a:ext>
            </a:extLst>
          </p:cNvPr>
          <p:cNvSpPr>
            <a:spLocks noGrp="1"/>
          </p:cNvSpPr>
          <p:nvPr>
            <p:ph sz="quarter" idx="11"/>
          </p:nvPr>
        </p:nvSpPr>
        <p:spPr>
          <a:xfrm>
            <a:off x="588964" y="2137558"/>
            <a:ext cx="2512612" cy="4085442"/>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7">
            <a:extLst>
              <a:ext uri="{FF2B5EF4-FFF2-40B4-BE49-F238E27FC236}">
                <a16:creationId xmlns:a16="http://schemas.microsoft.com/office/drawing/2014/main" id="{C6E21B2D-5733-BCFA-B551-AF6D71EA28EA}"/>
              </a:ext>
            </a:extLst>
          </p:cNvPr>
          <p:cNvSpPr>
            <a:spLocks noGrp="1"/>
          </p:cNvSpPr>
          <p:nvPr>
            <p:ph sz="quarter" idx="12"/>
          </p:nvPr>
        </p:nvSpPr>
        <p:spPr>
          <a:xfrm>
            <a:off x="3432227" y="2137558"/>
            <a:ext cx="2512612" cy="4085442"/>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7">
            <a:extLst>
              <a:ext uri="{FF2B5EF4-FFF2-40B4-BE49-F238E27FC236}">
                <a16:creationId xmlns:a16="http://schemas.microsoft.com/office/drawing/2014/main" id="{98E4A00A-FB85-2758-2A40-9153423FE9B7}"/>
              </a:ext>
            </a:extLst>
          </p:cNvPr>
          <p:cNvSpPr>
            <a:spLocks noGrp="1"/>
          </p:cNvSpPr>
          <p:nvPr>
            <p:ph sz="quarter" idx="13"/>
          </p:nvPr>
        </p:nvSpPr>
        <p:spPr>
          <a:xfrm>
            <a:off x="6275490" y="2137558"/>
            <a:ext cx="2512612" cy="4085442"/>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7">
            <a:extLst>
              <a:ext uri="{FF2B5EF4-FFF2-40B4-BE49-F238E27FC236}">
                <a16:creationId xmlns:a16="http://schemas.microsoft.com/office/drawing/2014/main" id="{52FAE17A-75E6-FD66-A43A-275493C3AFCE}"/>
              </a:ext>
            </a:extLst>
          </p:cNvPr>
          <p:cNvSpPr>
            <a:spLocks noGrp="1"/>
          </p:cNvSpPr>
          <p:nvPr>
            <p:ph sz="quarter" idx="14"/>
          </p:nvPr>
        </p:nvSpPr>
        <p:spPr>
          <a:xfrm>
            <a:off x="9118752" y="2137558"/>
            <a:ext cx="2512612" cy="4085442"/>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0400E87A-EE38-6CAE-1DCF-6323305C7CBA}"/>
              </a:ext>
            </a:extLst>
          </p:cNvPr>
          <p:cNvSpPr>
            <a:spLocks noGrp="1"/>
          </p:cNvSpPr>
          <p:nvPr>
            <p:ph type="body" sz="quarter" idx="15"/>
          </p:nvPr>
        </p:nvSpPr>
        <p:spPr>
          <a:xfrm>
            <a:off x="584200" y="1692358"/>
            <a:ext cx="2517775" cy="409575"/>
          </a:xfrm>
          <a:prstGeom prst="rect">
            <a:avLst/>
          </a:prstGeom>
        </p:spPr>
        <p:txBody>
          <a:bodyPr lIns="0"/>
          <a:lstStyle>
            <a:lvl1pPr>
              <a:defRPr sz="1600" b="0">
                <a:solidFill>
                  <a:srgbClr val="98ECFE"/>
                </a:solidFill>
              </a:defRPr>
            </a:lvl1pPr>
          </a:lstStyle>
          <a:p>
            <a:pPr lvl="0"/>
            <a:r>
              <a:rPr lang="en-GB"/>
              <a:t>Click to edit Master text</a:t>
            </a:r>
            <a:endParaRPr lang="en-US"/>
          </a:p>
        </p:txBody>
      </p:sp>
      <p:sp>
        <p:nvSpPr>
          <p:cNvPr id="11" name="Text Placeholder 9">
            <a:extLst>
              <a:ext uri="{FF2B5EF4-FFF2-40B4-BE49-F238E27FC236}">
                <a16:creationId xmlns:a16="http://schemas.microsoft.com/office/drawing/2014/main" id="{572DEC5B-AFDF-9638-E411-CBFFF283BBBE}"/>
              </a:ext>
            </a:extLst>
          </p:cNvPr>
          <p:cNvSpPr>
            <a:spLocks noGrp="1"/>
          </p:cNvSpPr>
          <p:nvPr>
            <p:ph type="body" sz="quarter" idx="16"/>
          </p:nvPr>
        </p:nvSpPr>
        <p:spPr>
          <a:xfrm>
            <a:off x="3434278" y="1692358"/>
            <a:ext cx="2517775" cy="409575"/>
          </a:xfrm>
          <a:prstGeom prst="rect">
            <a:avLst/>
          </a:prstGeom>
        </p:spPr>
        <p:txBody>
          <a:bodyPr lIns="0"/>
          <a:lstStyle>
            <a:lvl1pPr>
              <a:defRPr sz="1600" b="0">
                <a:solidFill>
                  <a:srgbClr val="98ECFE"/>
                </a:solidFill>
              </a:defRPr>
            </a:lvl1pPr>
          </a:lstStyle>
          <a:p>
            <a:pPr lvl="0"/>
            <a:r>
              <a:rPr lang="en-GB"/>
              <a:t>Click to edit Master text</a:t>
            </a:r>
            <a:endParaRPr lang="en-US"/>
          </a:p>
        </p:txBody>
      </p:sp>
      <p:sp>
        <p:nvSpPr>
          <p:cNvPr id="12" name="Text Placeholder 9">
            <a:extLst>
              <a:ext uri="{FF2B5EF4-FFF2-40B4-BE49-F238E27FC236}">
                <a16:creationId xmlns:a16="http://schemas.microsoft.com/office/drawing/2014/main" id="{A69744C4-BB84-7DD2-9BAA-BD6CDDDD4623}"/>
              </a:ext>
            </a:extLst>
          </p:cNvPr>
          <p:cNvSpPr>
            <a:spLocks noGrp="1"/>
          </p:cNvSpPr>
          <p:nvPr>
            <p:ph type="body" sz="quarter" idx="17"/>
          </p:nvPr>
        </p:nvSpPr>
        <p:spPr>
          <a:xfrm>
            <a:off x="6260606" y="1692358"/>
            <a:ext cx="2517775" cy="409575"/>
          </a:xfrm>
          <a:prstGeom prst="rect">
            <a:avLst/>
          </a:prstGeom>
        </p:spPr>
        <p:txBody>
          <a:bodyPr lIns="0"/>
          <a:lstStyle>
            <a:lvl1pPr>
              <a:defRPr sz="1600" b="0">
                <a:solidFill>
                  <a:srgbClr val="98ECFE"/>
                </a:solidFill>
              </a:defRPr>
            </a:lvl1pPr>
          </a:lstStyle>
          <a:p>
            <a:pPr lvl="0"/>
            <a:r>
              <a:rPr lang="en-GB"/>
              <a:t>Click to edit Master text</a:t>
            </a:r>
            <a:endParaRPr lang="en-US"/>
          </a:p>
        </p:txBody>
      </p:sp>
      <p:sp>
        <p:nvSpPr>
          <p:cNvPr id="13" name="Text Placeholder 9">
            <a:extLst>
              <a:ext uri="{FF2B5EF4-FFF2-40B4-BE49-F238E27FC236}">
                <a16:creationId xmlns:a16="http://schemas.microsoft.com/office/drawing/2014/main" id="{545DAB38-7100-7B2A-C14F-915BC470D475}"/>
              </a:ext>
            </a:extLst>
          </p:cNvPr>
          <p:cNvSpPr>
            <a:spLocks noGrp="1"/>
          </p:cNvSpPr>
          <p:nvPr>
            <p:ph type="body" sz="quarter" idx="18"/>
          </p:nvPr>
        </p:nvSpPr>
        <p:spPr>
          <a:xfrm>
            <a:off x="9098809" y="1692358"/>
            <a:ext cx="2517775" cy="409575"/>
          </a:xfrm>
          <a:prstGeom prst="rect">
            <a:avLst/>
          </a:prstGeom>
        </p:spPr>
        <p:txBody>
          <a:bodyPr lIns="0"/>
          <a:lstStyle>
            <a:lvl1pPr>
              <a:defRPr sz="1600" b="0">
                <a:solidFill>
                  <a:srgbClr val="98ECFE"/>
                </a:solidFill>
              </a:defRPr>
            </a:lvl1pPr>
          </a:lstStyle>
          <a:p>
            <a:pPr lvl="0"/>
            <a:r>
              <a:rPr lang="en-GB"/>
              <a:t>Click to edit Master text</a:t>
            </a:r>
            <a:endParaRPr lang="en-US"/>
          </a:p>
        </p:txBody>
      </p:sp>
      <p:cxnSp>
        <p:nvCxnSpPr>
          <p:cNvPr id="9" name="Straight Connector 8">
            <a:extLst>
              <a:ext uri="{FF2B5EF4-FFF2-40B4-BE49-F238E27FC236}">
                <a16:creationId xmlns:a16="http://schemas.microsoft.com/office/drawing/2014/main" id="{FDB7E6B5-721B-A1B2-F5C1-073D378D3C26}"/>
              </a:ext>
            </a:extLst>
          </p:cNvPr>
          <p:cNvCxnSpPr>
            <a:cxnSpLocks/>
          </p:cNvCxnSpPr>
          <p:nvPr userDrawn="1"/>
        </p:nvCxnSpPr>
        <p:spPr>
          <a:xfrm>
            <a:off x="3225242"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93C22D-979A-A937-4A56-575B750FA63C}"/>
              </a:ext>
            </a:extLst>
          </p:cNvPr>
          <p:cNvCxnSpPr>
            <a:cxnSpLocks/>
          </p:cNvCxnSpPr>
          <p:nvPr userDrawn="1"/>
        </p:nvCxnSpPr>
        <p:spPr>
          <a:xfrm>
            <a:off x="6074769"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6DB281-1797-ACED-F1B6-AF1B0FEB93BD}"/>
              </a:ext>
            </a:extLst>
          </p:cNvPr>
          <p:cNvCxnSpPr>
            <a:cxnSpLocks/>
          </p:cNvCxnSpPr>
          <p:nvPr userDrawn="1"/>
        </p:nvCxnSpPr>
        <p:spPr>
          <a:xfrm>
            <a:off x="8913661"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716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_Headline Four Columns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98ECFE"/>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20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
        <p:nvSpPr>
          <p:cNvPr id="7" name="Footer note">
            <a:extLst>
              <a:ext uri="{FF2B5EF4-FFF2-40B4-BE49-F238E27FC236}">
                <a16:creationId xmlns:a16="http://schemas.microsoft.com/office/drawing/2014/main" id="{BBF6EDE0-38A2-37BD-7857-9A2DA85ED96C}"/>
              </a:ext>
            </a:extLst>
          </p:cNvPr>
          <p:cNvSpPr txBox="1">
            <a:spLocks/>
          </p:cNvSpPr>
          <p:nvPr userDrawn="1"/>
        </p:nvSpPr>
        <p:spPr>
          <a:xfrm>
            <a:off x="550527" y="6415981"/>
            <a:ext cx="5524500" cy="128240"/>
          </a:xfrm>
          <a:prstGeom prst="rect">
            <a:avLst/>
          </a:prstGeom>
        </p:spPr>
        <p:txBody>
          <a:bodyPr lIns="0" tIns="0" rIns="0" bIns="0" anchor="b" anchorCtr="0"/>
          <a:lstStyle>
            <a:defPPr>
              <a:defRPr lang="en-US"/>
            </a:defPPr>
            <a:lvl1pPr marL="0" algn="l" defTabSz="914367" rtl="0" eaLnBrk="1" latinLnBrk="0" hangingPunct="1">
              <a:spcBef>
                <a:spcPts val="0"/>
              </a:spcBef>
              <a:defRPr sz="833" b="0" i="0" kern="1200" spc="0" baseline="0">
                <a:solidFill>
                  <a:schemeClr val="bg1"/>
                </a:solidFill>
                <a:latin typeface="Segoe UI" panose="020B0502040204020203" pitchFamily="34" charset="0"/>
                <a:ea typeface="+mn-ea"/>
                <a:cs typeface="Segoe UI" panose="020B0502040204020203"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0583" defTabSz="761970"/>
            <a:r>
              <a:rPr lang="en-AU"/>
              <a:t>Microsoft Confidential – Shared Under NDA</a:t>
            </a:r>
            <a:endParaRPr lang="en-US"/>
          </a:p>
        </p:txBody>
      </p:sp>
      <p:sp>
        <p:nvSpPr>
          <p:cNvPr id="3" name="Content Placeholder 7">
            <a:extLst>
              <a:ext uri="{FF2B5EF4-FFF2-40B4-BE49-F238E27FC236}">
                <a16:creationId xmlns:a16="http://schemas.microsoft.com/office/drawing/2014/main" id="{3CE58BDE-197B-5FF6-1EA9-069D73296EC9}"/>
              </a:ext>
            </a:extLst>
          </p:cNvPr>
          <p:cNvSpPr>
            <a:spLocks noGrp="1"/>
          </p:cNvSpPr>
          <p:nvPr>
            <p:ph sz="quarter" idx="11"/>
          </p:nvPr>
        </p:nvSpPr>
        <p:spPr>
          <a:xfrm>
            <a:off x="588964" y="1651000"/>
            <a:ext cx="2512612"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7">
            <a:extLst>
              <a:ext uri="{FF2B5EF4-FFF2-40B4-BE49-F238E27FC236}">
                <a16:creationId xmlns:a16="http://schemas.microsoft.com/office/drawing/2014/main" id="{C6E21B2D-5733-BCFA-B551-AF6D71EA28EA}"/>
              </a:ext>
            </a:extLst>
          </p:cNvPr>
          <p:cNvSpPr>
            <a:spLocks noGrp="1"/>
          </p:cNvSpPr>
          <p:nvPr>
            <p:ph sz="quarter" idx="12"/>
          </p:nvPr>
        </p:nvSpPr>
        <p:spPr>
          <a:xfrm>
            <a:off x="3432227" y="1651000"/>
            <a:ext cx="2512612"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7">
            <a:extLst>
              <a:ext uri="{FF2B5EF4-FFF2-40B4-BE49-F238E27FC236}">
                <a16:creationId xmlns:a16="http://schemas.microsoft.com/office/drawing/2014/main" id="{98E4A00A-FB85-2758-2A40-9153423FE9B7}"/>
              </a:ext>
            </a:extLst>
          </p:cNvPr>
          <p:cNvSpPr>
            <a:spLocks noGrp="1"/>
          </p:cNvSpPr>
          <p:nvPr>
            <p:ph sz="quarter" idx="13"/>
          </p:nvPr>
        </p:nvSpPr>
        <p:spPr>
          <a:xfrm>
            <a:off x="6275490" y="1651000"/>
            <a:ext cx="2512612"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7">
            <a:extLst>
              <a:ext uri="{FF2B5EF4-FFF2-40B4-BE49-F238E27FC236}">
                <a16:creationId xmlns:a16="http://schemas.microsoft.com/office/drawing/2014/main" id="{52FAE17A-75E6-FD66-A43A-275493C3AFCE}"/>
              </a:ext>
            </a:extLst>
          </p:cNvPr>
          <p:cNvSpPr>
            <a:spLocks noGrp="1"/>
          </p:cNvSpPr>
          <p:nvPr>
            <p:ph sz="quarter" idx="14"/>
          </p:nvPr>
        </p:nvSpPr>
        <p:spPr>
          <a:xfrm>
            <a:off x="9118752" y="1651000"/>
            <a:ext cx="2512612"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9" name="Straight Connector 8">
            <a:extLst>
              <a:ext uri="{FF2B5EF4-FFF2-40B4-BE49-F238E27FC236}">
                <a16:creationId xmlns:a16="http://schemas.microsoft.com/office/drawing/2014/main" id="{7C56F3E4-A1A5-7C7A-1FD4-9711694F98C5}"/>
              </a:ext>
            </a:extLst>
          </p:cNvPr>
          <p:cNvCxnSpPr>
            <a:cxnSpLocks/>
          </p:cNvCxnSpPr>
          <p:nvPr userDrawn="1"/>
        </p:nvCxnSpPr>
        <p:spPr>
          <a:xfrm>
            <a:off x="3225242"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8C5AFB-7642-E129-A2BB-1D101EE677B1}"/>
              </a:ext>
            </a:extLst>
          </p:cNvPr>
          <p:cNvCxnSpPr>
            <a:cxnSpLocks/>
          </p:cNvCxnSpPr>
          <p:nvPr userDrawn="1"/>
        </p:nvCxnSpPr>
        <p:spPr>
          <a:xfrm>
            <a:off x="6074769"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3D325D-5D1A-DC02-1D3C-A79BB4671F42}"/>
              </a:ext>
            </a:extLst>
          </p:cNvPr>
          <p:cNvCxnSpPr>
            <a:cxnSpLocks/>
          </p:cNvCxnSpPr>
          <p:nvPr userDrawn="1"/>
        </p:nvCxnSpPr>
        <p:spPr>
          <a:xfrm>
            <a:off x="8913661"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753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Headline Three Columns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98ECFE"/>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20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
        <p:nvSpPr>
          <p:cNvPr id="7" name="Footer note">
            <a:extLst>
              <a:ext uri="{FF2B5EF4-FFF2-40B4-BE49-F238E27FC236}">
                <a16:creationId xmlns:a16="http://schemas.microsoft.com/office/drawing/2014/main" id="{BBF6EDE0-38A2-37BD-7857-9A2DA85ED96C}"/>
              </a:ext>
            </a:extLst>
          </p:cNvPr>
          <p:cNvSpPr txBox="1">
            <a:spLocks/>
          </p:cNvSpPr>
          <p:nvPr userDrawn="1"/>
        </p:nvSpPr>
        <p:spPr>
          <a:xfrm>
            <a:off x="550527" y="6415981"/>
            <a:ext cx="5524500" cy="128240"/>
          </a:xfrm>
          <a:prstGeom prst="rect">
            <a:avLst/>
          </a:prstGeom>
        </p:spPr>
        <p:txBody>
          <a:bodyPr lIns="0" tIns="0" rIns="0" bIns="0" anchor="b" anchorCtr="0"/>
          <a:lstStyle>
            <a:defPPr>
              <a:defRPr lang="en-US"/>
            </a:defPPr>
            <a:lvl1pPr marL="0" algn="l" defTabSz="914367" rtl="0" eaLnBrk="1" latinLnBrk="0" hangingPunct="1">
              <a:spcBef>
                <a:spcPts val="0"/>
              </a:spcBef>
              <a:defRPr sz="833" b="0" i="0" kern="1200" spc="0" baseline="0">
                <a:solidFill>
                  <a:schemeClr val="bg1"/>
                </a:solidFill>
                <a:latin typeface="Segoe UI" panose="020B0502040204020203" pitchFamily="34" charset="0"/>
                <a:ea typeface="+mn-ea"/>
                <a:cs typeface="Segoe UI" panose="020B0502040204020203"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0583" defTabSz="761970"/>
            <a:r>
              <a:rPr lang="en-AU" sz="800"/>
              <a:t>Microsoft Confidential – Shared Under NDA</a:t>
            </a:r>
            <a:endParaRPr lang="en-US" sz="800"/>
          </a:p>
        </p:txBody>
      </p:sp>
      <p:sp>
        <p:nvSpPr>
          <p:cNvPr id="3" name="Content Placeholder 7">
            <a:extLst>
              <a:ext uri="{FF2B5EF4-FFF2-40B4-BE49-F238E27FC236}">
                <a16:creationId xmlns:a16="http://schemas.microsoft.com/office/drawing/2014/main" id="{3CE58BDE-197B-5FF6-1EA9-069D73296EC9}"/>
              </a:ext>
            </a:extLst>
          </p:cNvPr>
          <p:cNvSpPr>
            <a:spLocks noGrp="1"/>
          </p:cNvSpPr>
          <p:nvPr>
            <p:ph sz="quarter" idx="11"/>
          </p:nvPr>
        </p:nvSpPr>
        <p:spPr>
          <a:xfrm>
            <a:off x="588964" y="1651000"/>
            <a:ext cx="3415980"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7">
            <a:extLst>
              <a:ext uri="{FF2B5EF4-FFF2-40B4-BE49-F238E27FC236}">
                <a16:creationId xmlns:a16="http://schemas.microsoft.com/office/drawing/2014/main" id="{C6E21B2D-5733-BCFA-B551-AF6D71EA28EA}"/>
              </a:ext>
            </a:extLst>
          </p:cNvPr>
          <p:cNvSpPr>
            <a:spLocks noGrp="1"/>
          </p:cNvSpPr>
          <p:nvPr>
            <p:ph sz="quarter" idx="12"/>
          </p:nvPr>
        </p:nvSpPr>
        <p:spPr>
          <a:xfrm>
            <a:off x="4388010" y="1651000"/>
            <a:ext cx="3415980"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7">
            <a:extLst>
              <a:ext uri="{FF2B5EF4-FFF2-40B4-BE49-F238E27FC236}">
                <a16:creationId xmlns:a16="http://schemas.microsoft.com/office/drawing/2014/main" id="{98E4A00A-FB85-2758-2A40-9153423FE9B7}"/>
              </a:ext>
            </a:extLst>
          </p:cNvPr>
          <p:cNvSpPr>
            <a:spLocks noGrp="1"/>
          </p:cNvSpPr>
          <p:nvPr>
            <p:ph sz="quarter" idx="13"/>
          </p:nvPr>
        </p:nvSpPr>
        <p:spPr>
          <a:xfrm>
            <a:off x="8187056" y="1651000"/>
            <a:ext cx="3415980"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F96C2C05-26F8-97DE-092D-563A5A709529}"/>
              </a:ext>
            </a:extLst>
          </p:cNvPr>
          <p:cNvCxnSpPr>
            <a:cxnSpLocks/>
          </p:cNvCxnSpPr>
          <p:nvPr userDrawn="1"/>
        </p:nvCxnSpPr>
        <p:spPr>
          <a:xfrm>
            <a:off x="4182173"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2DCD05-E67F-0B6E-6208-B957E3AAABF4}"/>
              </a:ext>
            </a:extLst>
          </p:cNvPr>
          <p:cNvCxnSpPr>
            <a:cxnSpLocks/>
          </p:cNvCxnSpPr>
          <p:nvPr userDrawn="1"/>
        </p:nvCxnSpPr>
        <p:spPr>
          <a:xfrm>
            <a:off x="7946099"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874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Two Columns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98ECFE"/>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8E74214C-BE6A-F4C5-9EAC-40C6CF1AD7CF}"/>
              </a:ext>
            </a:extLst>
          </p:cNvPr>
          <p:cNvSpPr>
            <a:spLocks noGrp="1"/>
          </p:cNvSpPr>
          <p:nvPr>
            <p:ph sz="quarter" idx="10"/>
          </p:nvPr>
        </p:nvSpPr>
        <p:spPr>
          <a:xfrm>
            <a:off x="584200" y="1113437"/>
            <a:ext cx="11018838" cy="270755"/>
          </a:xfrm>
          <a:prstGeom prst="rect">
            <a:avLst/>
          </a:prstGeom>
        </p:spPr>
        <p:txBody>
          <a:bodyPr lIns="0" tIns="0" rIns="0" bIns="0"/>
          <a:lstStyle>
            <a:lvl1pPr>
              <a:defRPr sz="20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
        <p:nvSpPr>
          <p:cNvPr id="4" name="Footer note">
            <a:extLst>
              <a:ext uri="{FF2B5EF4-FFF2-40B4-BE49-F238E27FC236}">
                <a16:creationId xmlns:a16="http://schemas.microsoft.com/office/drawing/2014/main" id="{DF753CCB-CAAD-5979-9305-AA2F93926E69}"/>
              </a:ext>
            </a:extLst>
          </p:cNvPr>
          <p:cNvSpPr txBox="1">
            <a:spLocks/>
          </p:cNvSpPr>
          <p:nvPr userDrawn="1"/>
        </p:nvSpPr>
        <p:spPr>
          <a:xfrm>
            <a:off x="550527" y="6415981"/>
            <a:ext cx="5524500" cy="128240"/>
          </a:xfrm>
          <a:prstGeom prst="rect">
            <a:avLst/>
          </a:prstGeom>
        </p:spPr>
        <p:txBody>
          <a:bodyPr lIns="0" tIns="0" rIns="0" bIns="0" anchor="b" anchorCtr="0"/>
          <a:lstStyle>
            <a:defPPr>
              <a:defRPr lang="en-US"/>
            </a:defPPr>
            <a:lvl1pPr marL="0" algn="l" defTabSz="914367" rtl="0" eaLnBrk="1" latinLnBrk="0" hangingPunct="1">
              <a:spcBef>
                <a:spcPts val="0"/>
              </a:spcBef>
              <a:defRPr sz="833" b="0" i="0" kern="1200" spc="0" baseline="0">
                <a:solidFill>
                  <a:schemeClr val="bg1"/>
                </a:solidFill>
                <a:latin typeface="Segoe UI" panose="020B0502040204020203" pitchFamily="34" charset="0"/>
                <a:ea typeface="+mn-ea"/>
                <a:cs typeface="Segoe UI" panose="020B0502040204020203"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0583" defTabSz="761970"/>
            <a:r>
              <a:rPr lang="en-AU"/>
              <a:t>Microsoft Confidential – Shared Under NDA</a:t>
            </a:r>
            <a:endParaRPr lang="en-US"/>
          </a:p>
        </p:txBody>
      </p:sp>
      <p:sp>
        <p:nvSpPr>
          <p:cNvPr id="6" name="Content Placeholder 7">
            <a:extLst>
              <a:ext uri="{FF2B5EF4-FFF2-40B4-BE49-F238E27FC236}">
                <a16:creationId xmlns:a16="http://schemas.microsoft.com/office/drawing/2014/main" id="{B41302A8-EA2C-A09A-3BFE-AED4A1CE9F98}"/>
              </a:ext>
            </a:extLst>
          </p:cNvPr>
          <p:cNvSpPr>
            <a:spLocks noGrp="1"/>
          </p:cNvSpPr>
          <p:nvPr>
            <p:ph sz="quarter" idx="11"/>
          </p:nvPr>
        </p:nvSpPr>
        <p:spPr>
          <a:xfrm>
            <a:off x="588962" y="1651000"/>
            <a:ext cx="5377945"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7">
            <a:extLst>
              <a:ext uri="{FF2B5EF4-FFF2-40B4-BE49-F238E27FC236}">
                <a16:creationId xmlns:a16="http://schemas.microsoft.com/office/drawing/2014/main" id="{A3785AFD-CB85-249C-D6BF-F56944B62AA8}"/>
              </a:ext>
            </a:extLst>
          </p:cNvPr>
          <p:cNvSpPr>
            <a:spLocks noGrp="1"/>
          </p:cNvSpPr>
          <p:nvPr>
            <p:ph sz="quarter" idx="12"/>
          </p:nvPr>
        </p:nvSpPr>
        <p:spPr>
          <a:xfrm>
            <a:off x="6225095" y="1651000"/>
            <a:ext cx="5377945"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 name="Straight Connector 2">
            <a:extLst>
              <a:ext uri="{FF2B5EF4-FFF2-40B4-BE49-F238E27FC236}">
                <a16:creationId xmlns:a16="http://schemas.microsoft.com/office/drawing/2014/main" id="{9E708A58-3E72-8480-1E64-BBE7EB5EC0D1}"/>
              </a:ext>
            </a:extLst>
          </p:cNvPr>
          <p:cNvCxnSpPr>
            <a:cxnSpLocks/>
          </p:cNvCxnSpPr>
          <p:nvPr userDrawn="1"/>
        </p:nvCxnSpPr>
        <p:spPr>
          <a:xfrm>
            <a:off x="6075027" y="1651000"/>
            <a:ext cx="0" cy="457200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967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_Headline and body">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98ECFE"/>
                </a:solidFill>
              </a:defRPr>
            </a:lvl1pPr>
          </a:lstStyle>
          <a:p>
            <a:r>
              <a:rPr lang="en-US"/>
              <a:t>Click to edit Master title style</a:t>
            </a:r>
          </a:p>
        </p:txBody>
      </p:sp>
      <p:sp>
        <p:nvSpPr>
          <p:cNvPr id="7" name="Footer note">
            <a:extLst>
              <a:ext uri="{FF2B5EF4-FFF2-40B4-BE49-F238E27FC236}">
                <a16:creationId xmlns:a16="http://schemas.microsoft.com/office/drawing/2014/main" id="{35A22A8C-F5D0-E226-5B3A-A8A6C8A96AA5}"/>
              </a:ext>
            </a:extLst>
          </p:cNvPr>
          <p:cNvSpPr txBox="1">
            <a:spLocks/>
          </p:cNvSpPr>
          <p:nvPr userDrawn="1"/>
        </p:nvSpPr>
        <p:spPr>
          <a:xfrm>
            <a:off x="550527" y="6415981"/>
            <a:ext cx="5524500" cy="128240"/>
          </a:xfrm>
          <a:prstGeom prst="rect">
            <a:avLst/>
          </a:prstGeom>
        </p:spPr>
        <p:txBody>
          <a:bodyPr lIns="0" tIns="0" rIns="0" bIns="0" anchor="b" anchorCtr="0"/>
          <a:lstStyle>
            <a:defPPr>
              <a:defRPr lang="en-US"/>
            </a:defPPr>
            <a:lvl1pPr marL="0" algn="l" defTabSz="914367" rtl="0" eaLnBrk="1" latinLnBrk="0" hangingPunct="1">
              <a:spcBef>
                <a:spcPts val="0"/>
              </a:spcBef>
              <a:defRPr sz="833" b="0" i="0" kern="1200" spc="0" baseline="0">
                <a:solidFill>
                  <a:schemeClr val="bg1"/>
                </a:solidFill>
                <a:latin typeface="Segoe UI" panose="020B0502040204020203" pitchFamily="34" charset="0"/>
                <a:ea typeface="+mn-ea"/>
                <a:cs typeface="Segoe UI" panose="020B0502040204020203"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0583" defTabSz="761970"/>
            <a:r>
              <a:rPr lang="en-AU"/>
              <a:t>Microsoft Confidential – Shared Under NDA</a:t>
            </a:r>
            <a:endParaRPr lang="en-US"/>
          </a:p>
        </p:txBody>
      </p:sp>
      <p:sp>
        <p:nvSpPr>
          <p:cNvPr id="6" name="Content Placeholder 3">
            <a:extLst>
              <a:ext uri="{FF2B5EF4-FFF2-40B4-BE49-F238E27FC236}">
                <a16:creationId xmlns:a16="http://schemas.microsoft.com/office/drawing/2014/main" id="{62DCCBCE-F8A1-0065-5DD9-06EEA1D6F151}"/>
              </a:ext>
            </a:extLst>
          </p:cNvPr>
          <p:cNvSpPr>
            <a:spLocks noGrp="1"/>
          </p:cNvSpPr>
          <p:nvPr>
            <p:ph sz="quarter" idx="10"/>
          </p:nvPr>
        </p:nvSpPr>
        <p:spPr>
          <a:xfrm>
            <a:off x="584200" y="1113437"/>
            <a:ext cx="11018838" cy="270755"/>
          </a:xfrm>
          <a:prstGeom prst="rect">
            <a:avLst/>
          </a:prstGeom>
        </p:spPr>
        <p:txBody>
          <a:bodyPr lIns="0" tIns="0" rIns="0" bIns="0"/>
          <a:lstStyle>
            <a:lvl1pPr>
              <a:defRPr sz="20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
        <p:nvSpPr>
          <p:cNvPr id="8" name="Content Placeholder 7">
            <a:extLst>
              <a:ext uri="{FF2B5EF4-FFF2-40B4-BE49-F238E27FC236}">
                <a16:creationId xmlns:a16="http://schemas.microsoft.com/office/drawing/2014/main" id="{44D03AFA-D775-8DBA-6EDC-5D54EF0F1433}"/>
              </a:ext>
            </a:extLst>
          </p:cNvPr>
          <p:cNvSpPr>
            <a:spLocks noGrp="1"/>
          </p:cNvSpPr>
          <p:nvPr>
            <p:ph sz="quarter" idx="11"/>
          </p:nvPr>
        </p:nvSpPr>
        <p:spPr>
          <a:xfrm>
            <a:off x="588962" y="1651000"/>
            <a:ext cx="11014076" cy="4572000"/>
          </a:xfrm>
          <a:prstGeom prst="rect">
            <a:avLst/>
          </a:prstGeom>
        </p:spPr>
        <p:txBody>
          <a:bodyPr lIns="0"/>
          <a:lstStyle>
            <a:lvl1pPr>
              <a:defRPr sz="16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4945326"/>
      </p:ext>
    </p:extLst>
  </p:cSld>
  <p:clrMapOvr>
    <a:masterClrMapping/>
  </p:clrMapOvr>
  <p:transition>
    <p:fade/>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2_Headline and bod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CE53561-700E-E7B0-F3C6-06CE18085C84}"/>
              </a:ext>
            </a:extLst>
          </p:cNvPr>
          <p:cNvSpPr/>
          <p:nvPr userDrawn="1"/>
        </p:nvSpPr>
        <p:spPr bwMode="auto">
          <a:xfrm>
            <a:off x="586740" y="1275760"/>
            <a:ext cx="11016997" cy="4875659"/>
          </a:xfrm>
          <a:prstGeom prst="rect">
            <a:avLst/>
          </a:prstGeom>
          <a:solidFill>
            <a:srgbClr val="17171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solidFill>
                <a:schemeClr val="bg1"/>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73211BF1-40C9-FBE7-29CE-2096D6589BE2}"/>
              </a:ext>
            </a:extLst>
          </p:cNvPr>
          <p:cNvSpPr/>
          <p:nvPr/>
        </p:nvSpPr>
        <p:spPr bwMode="auto">
          <a:xfrm>
            <a:off x="588263" y="1401113"/>
            <a:ext cx="11018520" cy="475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6">
            <a:extLst>
              <a:ext uri="{FF2B5EF4-FFF2-40B4-BE49-F238E27FC236}">
                <a16:creationId xmlns:a16="http://schemas.microsoft.com/office/drawing/2014/main" id="{06043AB4-6144-4112-AF92-B9D02861E72C}"/>
              </a:ext>
            </a:extLst>
          </p:cNvPr>
          <p:cNvSpPr>
            <a:spLocks noGrp="1"/>
          </p:cNvSpPr>
          <p:nvPr userDrawn="1">
            <p:ph type="title"/>
          </p:nvPr>
        </p:nvSpPr>
        <p:spPr>
          <a:xfrm>
            <a:off x="588263" y="457200"/>
            <a:ext cx="11018520" cy="553998"/>
          </a:xfrm>
          <a:prstGeom prst="rect">
            <a:avLst/>
          </a:prstGeom>
        </p:spPr>
        <p:txBody>
          <a:bodyPr lIns="0" tIns="0" rIns="0" bIns="0"/>
          <a:lstStyle>
            <a:lvl1pPr>
              <a:defRPr sz="3600">
                <a:solidFill>
                  <a:srgbClr val="98ECFE"/>
                </a:solidFill>
              </a:defRPr>
            </a:lvl1pPr>
          </a:lstStyle>
          <a:p>
            <a:r>
              <a:rPr lang="en-US"/>
              <a:t>Click to edit Master title style</a:t>
            </a:r>
          </a:p>
        </p:txBody>
      </p:sp>
      <p:sp>
        <p:nvSpPr>
          <p:cNvPr id="7" name="Footer note">
            <a:extLst>
              <a:ext uri="{FF2B5EF4-FFF2-40B4-BE49-F238E27FC236}">
                <a16:creationId xmlns:a16="http://schemas.microsoft.com/office/drawing/2014/main" id="{35A22A8C-F5D0-E226-5B3A-A8A6C8A96AA5}"/>
              </a:ext>
            </a:extLst>
          </p:cNvPr>
          <p:cNvSpPr txBox="1">
            <a:spLocks/>
          </p:cNvSpPr>
          <p:nvPr userDrawn="1"/>
        </p:nvSpPr>
        <p:spPr>
          <a:xfrm>
            <a:off x="550527" y="6415981"/>
            <a:ext cx="5524500" cy="128240"/>
          </a:xfrm>
          <a:prstGeom prst="rect">
            <a:avLst/>
          </a:prstGeom>
        </p:spPr>
        <p:txBody>
          <a:bodyPr lIns="0" tIns="0" rIns="0" bIns="0" anchor="b" anchorCtr="0"/>
          <a:lstStyle>
            <a:defPPr>
              <a:defRPr lang="en-US"/>
            </a:defPPr>
            <a:lvl1pPr marL="0" algn="l" defTabSz="914367" rtl="0" eaLnBrk="1" latinLnBrk="0" hangingPunct="1">
              <a:spcBef>
                <a:spcPts val="0"/>
              </a:spcBef>
              <a:defRPr sz="833" b="0" i="0" kern="1200" spc="0" baseline="0">
                <a:solidFill>
                  <a:schemeClr val="bg1"/>
                </a:solidFill>
                <a:latin typeface="Segoe UI" panose="020B0502040204020203" pitchFamily="34" charset="0"/>
                <a:ea typeface="+mn-ea"/>
                <a:cs typeface="Segoe UI" panose="020B0502040204020203"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0583" defTabSz="761970"/>
            <a:r>
              <a:rPr lang="en-AU"/>
              <a:t>Microsoft Confidential – Shared Under NDA</a:t>
            </a:r>
            <a:endParaRPr lang="en-US"/>
          </a:p>
        </p:txBody>
      </p:sp>
      <p:sp>
        <p:nvSpPr>
          <p:cNvPr id="16" name="Text Placeholder 15">
            <a:extLst>
              <a:ext uri="{FF2B5EF4-FFF2-40B4-BE49-F238E27FC236}">
                <a16:creationId xmlns:a16="http://schemas.microsoft.com/office/drawing/2014/main" id="{5DD31E81-20E6-D70C-639E-365CDB8EF29F}"/>
              </a:ext>
            </a:extLst>
          </p:cNvPr>
          <p:cNvSpPr>
            <a:spLocks noGrp="1"/>
          </p:cNvSpPr>
          <p:nvPr>
            <p:ph type="body" sz="quarter" idx="10"/>
          </p:nvPr>
        </p:nvSpPr>
        <p:spPr>
          <a:xfrm>
            <a:off x="838201" y="2246249"/>
            <a:ext cx="3296596" cy="362016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a:extLst>
              <a:ext uri="{FF2B5EF4-FFF2-40B4-BE49-F238E27FC236}">
                <a16:creationId xmlns:a16="http://schemas.microsoft.com/office/drawing/2014/main" id="{AD38BD6C-121B-B870-A51F-82F61DFDEC3D}"/>
              </a:ext>
            </a:extLst>
          </p:cNvPr>
          <p:cNvSpPr>
            <a:spLocks noGrp="1"/>
          </p:cNvSpPr>
          <p:nvPr>
            <p:ph type="body" sz="quarter" idx="11"/>
          </p:nvPr>
        </p:nvSpPr>
        <p:spPr>
          <a:xfrm>
            <a:off x="4390273" y="2246249"/>
            <a:ext cx="3296596" cy="362016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8">
            <a:extLst>
              <a:ext uri="{FF2B5EF4-FFF2-40B4-BE49-F238E27FC236}">
                <a16:creationId xmlns:a16="http://schemas.microsoft.com/office/drawing/2014/main" id="{2C1657E4-615D-F557-FE23-1414EF9E2252}"/>
              </a:ext>
            </a:extLst>
          </p:cNvPr>
          <p:cNvSpPr>
            <a:spLocks noGrp="1"/>
          </p:cNvSpPr>
          <p:nvPr>
            <p:ph type="body" sz="quarter" idx="12"/>
          </p:nvPr>
        </p:nvSpPr>
        <p:spPr>
          <a:xfrm>
            <a:off x="838200" y="1517712"/>
            <a:ext cx="10400741" cy="530495"/>
          </a:xfrm>
          <a:prstGeom prst="rect">
            <a:avLst/>
          </a:prstGeom>
        </p:spPr>
        <p:txBody>
          <a:bodyPr/>
          <a:lstStyle>
            <a:lvl1pPr>
              <a:defRPr sz="1800">
                <a:solidFill>
                  <a:schemeClr val="accent1"/>
                </a:solidFill>
                <a:latin typeface="+mj-lt"/>
              </a:defRPr>
            </a:lvl1pPr>
          </a:lstStyle>
          <a:p>
            <a:pPr lvl="0"/>
            <a:r>
              <a:rPr lang="en-GB"/>
              <a:t>Click to edit Master text styles</a:t>
            </a:r>
            <a:endParaRPr lang="en-US"/>
          </a:p>
        </p:txBody>
      </p:sp>
      <p:sp>
        <p:nvSpPr>
          <p:cNvPr id="4" name="Text Placeholder 15">
            <a:extLst>
              <a:ext uri="{FF2B5EF4-FFF2-40B4-BE49-F238E27FC236}">
                <a16:creationId xmlns:a16="http://schemas.microsoft.com/office/drawing/2014/main" id="{3D066869-5885-2430-383A-096DEBBF3957}"/>
              </a:ext>
            </a:extLst>
          </p:cNvPr>
          <p:cNvSpPr>
            <a:spLocks noGrp="1"/>
          </p:cNvSpPr>
          <p:nvPr>
            <p:ph type="body" sz="quarter" idx="13"/>
          </p:nvPr>
        </p:nvSpPr>
        <p:spPr>
          <a:xfrm>
            <a:off x="7942345" y="2246249"/>
            <a:ext cx="3296596" cy="362016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 name="Straight Connector 2">
            <a:extLst>
              <a:ext uri="{FF2B5EF4-FFF2-40B4-BE49-F238E27FC236}">
                <a16:creationId xmlns:a16="http://schemas.microsoft.com/office/drawing/2014/main" id="{D93975A3-1663-E7FA-B6A7-8358F469039D}"/>
              </a:ext>
            </a:extLst>
          </p:cNvPr>
          <p:cNvCxnSpPr>
            <a:cxnSpLocks/>
          </p:cNvCxnSpPr>
          <p:nvPr userDrawn="1"/>
        </p:nvCxnSpPr>
        <p:spPr>
          <a:xfrm>
            <a:off x="4235335" y="2246250"/>
            <a:ext cx="0" cy="359641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A86B42D-4E75-3D13-1F24-0BB9B88A14B3}"/>
              </a:ext>
            </a:extLst>
          </p:cNvPr>
          <p:cNvCxnSpPr>
            <a:cxnSpLocks/>
          </p:cNvCxnSpPr>
          <p:nvPr userDrawn="1"/>
        </p:nvCxnSpPr>
        <p:spPr>
          <a:xfrm>
            <a:off x="7784526" y="2246250"/>
            <a:ext cx="0" cy="3596410"/>
          </a:xfrm>
          <a:prstGeom prst="line">
            <a:avLst/>
          </a:prstGeom>
          <a:ln w="12700">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5A2D2AB-826A-9CA0-B423-9EA4E78E19D9}"/>
              </a:ext>
            </a:extLst>
          </p:cNvPr>
          <p:cNvSpPr/>
          <p:nvPr userDrawn="1"/>
        </p:nvSpPr>
        <p:spPr bwMode="auto">
          <a:xfrm flipV="1">
            <a:off x="588263" y="6158804"/>
            <a:ext cx="11018520" cy="529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633501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line and Subhead with Blo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Title 6">
            <a:extLst>
              <a:ext uri="{FF2B5EF4-FFF2-40B4-BE49-F238E27FC236}">
                <a16:creationId xmlns:a16="http://schemas.microsoft.com/office/drawing/2014/main" id="{A559D1D1-4F74-44AC-A242-26E26CCF0C91}"/>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11" name="Text Placeholder 3">
            <a:extLst>
              <a:ext uri="{FF2B5EF4-FFF2-40B4-BE49-F238E27FC236}">
                <a16:creationId xmlns:a16="http://schemas.microsoft.com/office/drawing/2014/main" id="{302FDE02-F1C4-4D33-838D-495D255D3991}"/>
              </a:ext>
            </a:extLst>
          </p:cNvPr>
          <p:cNvSpPr>
            <a:spLocks noGrp="1"/>
          </p:cNvSpPr>
          <p:nvPr>
            <p:ph type="body" sz="quarter" idx="10"/>
          </p:nvPr>
        </p:nvSpPr>
        <p:spPr>
          <a:xfrm>
            <a:off x="586390" y="1116870"/>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38381980"/>
      </p:ext>
    </p:extLst>
  </p:cSld>
  <p:clrMapOvr>
    <a:masterClrMapping/>
  </p:clrMapOvr>
  <p:transition>
    <p:fad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Document default title slide with Windows logo and dark Bloom">
    <p:spTree>
      <p:nvGrpSpPr>
        <p:cNvPr id="1" name=""/>
        <p:cNvGrpSpPr/>
        <p:nvPr/>
      </p:nvGrpSpPr>
      <p:grpSpPr>
        <a:xfrm>
          <a:off x="0" y="0"/>
          <a:ext cx="0" cy="0"/>
          <a:chOff x="0" y="0"/>
          <a:chExt cx="0" cy="0"/>
        </a:xfrm>
      </p:grpSpPr>
      <p:pic>
        <p:nvPicPr>
          <p:cNvPr id="5" name="Picture 4" descr="A person standing in an office&#10;&#10;Description automatically generated with medium confidence">
            <a:extLst>
              <a:ext uri="{FF2B5EF4-FFF2-40B4-BE49-F238E27FC236}">
                <a16:creationId xmlns:a16="http://schemas.microsoft.com/office/drawing/2014/main" id="{CB548AE5-D669-D087-CFE2-D49DFA3CD3E7}"/>
              </a:ext>
            </a:extLst>
          </p:cNvPr>
          <p:cNvPicPr>
            <a:picLocks noChangeAspect="1"/>
          </p:cNvPicPr>
          <p:nvPr userDrawn="1"/>
        </p:nvPicPr>
        <p:blipFill rotWithShape="1">
          <a:blip r:embed="rId2"/>
          <a:srcRect l="13591" t="17514" r="5085" b="13952"/>
          <a:stretch/>
        </p:blipFill>
        <p:spPr>
          <a:xfrm>
            <a:off x="0" y="-8939"/>
            <a:ext cx="12192000" cy="6866940"/>
          </a:xfrm>
          <a:prstGeom prst="rect">
            <a:avLst/>
          </a:prstGeom>
        </p:spPr>
      </p:pic>
      <p:sp>
        <p:nvSpPr>
          <p:cNvPr id="8" name="Rectangle 7">
            <a:extLst>
              <a:ext uri="{FF2B5EF4-FFF2-40B4-BE49-F238E27FC236}">
                <a16:creationId xmlns:a16="http://schemas.microsoft.com/office/drawing/2014/main" id="{907A5B32-4218-CFC4-AC6B-62CC86411EA1}"/>
              </a:ext>
            </a:extLst>
          </p:cNvPr>
          <p:cNvSpPr/>
          <p:nvPr userDrawn="1"/>
        </p:nvSpPr>
        <p:spPr bwMode="auto">
          <a:xfrm>
            <a:off x="0" y="8165"/>
            <a:ext cx="5334000" cy="6866941"/>
          </a:xfrm>
          <a:prstGeom prst="rect">
            <a:avLst/>
          </a:prstGeom>
          <a:gradFill flip="none" rotWithShape="1">
            <a:gsLst>
              <a:gs pos="0">
                <a:schemeClr val="tx1">
                  <a:alpha val="53000"/>
                </a:schemeClr>
              </a:gs>
              <a:gs pos="79000">
                <a:srgbClr val="171717">
                  <a:alpha val="0"/>
                  <a:lumMod val="74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D0470592-D83C-44A8-F974-EDDEC5E4C2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199" y="5527194"/>
            <a:ext cx="2485844" cy="363782"/>
          </a:xfrm>
          <a:prstGeom prst="rect">
            <a:avLst/>
          </a:prstGeom>
        </p:spPr>
      </p:pic>
      <p:sp>
        <p:nvSpPr>
          <p:cNvPr id="12" name="Footer note">
            <a:extLst>
              <a:ext uri="{FF2B5EF4-FFF2-40B4-BE49-F238E27FC236}">
                <a16:creationId xmlns:a16="http://schemas.microsoft.com/office/drawing/2014/main" id="{1CD0889F-8FAA-9972-0236-414BF05D1899}"/>
              </a:ext>
            </a:extLst>
          </p:cNvPr>
          <p:cNvSpPr txBox="1">
            <a:spLocks/>
          </p:cNvSpPr>
          <p:nvPr userDrawn="1"/>
        </p:nvSpPr>
        <p:spPr>
          <a:xfrm>
            <a:off x="550527" y="6415981"/>
            <a:ext cx="5524500" cy="128240"/>
          </a:xfrm>
          <a:prstGeom prst="rect">
            <a:avLst/>
          </a:prstGeom>
        </p:spPr>
        <p:txBody>
          <a:bodyPr lIns="0" tIns="0" rIns="0" bIns="0" anchor="b" anchorCtr="0"/>
          <a:lstStyle>
            <a:defPPr>
              <a:defRPr lang="en-US"/>
            </a:defPPr>
            <a:lvl1pPr marL="0" algn="l" defTabSz="914367" rtl="0" eaLnBrk="1" latinLnBrk="0" hangingPunct="1">
              <a:spcBef>
                <a:spcPts val="0"/>
              </a:spcBef>
              <a:defRPr sz="833" b="0" i="0" kern="1200" spc="0" baseline="0">
                <a:solidFill>
                  <a:schemeClr val="bg1"/>
                </a:solidFill>
                <a:latin typeface="Segoe UI" panose="020B0502040204020203" pitchFamily="34" charset="0"/>
                <a:ea typeface="+mn-ea"/>
                <a:cs typeface="Segoe UI" panose="020B0502040204020203" pitchFamily="34"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0583" defTabSz="761970"/>
            <a:r>
              <a:rPr lang="en-AU"/>
              <a:t>Microsoft Confidential – Shared Under NDA</a:t>
            </a:r>
            <a:endParaRPr lang="en-US"/>
          </a:p>
        </p:txBody>
      </p:sp>
      <p:pic>
        <p:nvPicPr>
          <p:cNvPr id="4" name="Picture 3" descr="A picture containing screenshot&#10;&#10;Description automatically generated">
            <a:extLst>
              <a:ext uri="{FF2B5EF4-FFF2-40B4-BE49-F238E27FC236}">
                <a16:creationId xmlns:a16="http://schemas.microsoft.com/office/drawing/2014/main" id="{0E704391-53D7-6815-EA67-A5FB331E4E80}"/>
              </a:ext>
            </a:extLst>
          </p:cNvPr>
          <p:cNvPicPr>
            <a:picLocks noChangeAspect="1"/>
          </p:cNvPicPr>
          <p:nvPr userDrawn="1"/>
        </p:nvPicPr>
        <p:blipFill rotWithShape="1">
          <a:blip r:embed="rId5"/>
          <a:srcRect l="5552"/>
          <a:stretch/>
        </p:blipFill>
        <p:spPr>
          <a:xfrm>
            <a:off x="0" y="1711819"/>
            <a:ext cx="5334000" cy="3190885"/>
          </a:xfrm>
          <a:prstGeom prst="rect">
            <a:avLst/>
          </a:prstGeom>
        </p:spPr>
      </p:pic>
      <p:sp>
        <p:nvSpPr>
          <p:cNvPr id="17" name="Title">
            <a:extLst>
              <a:ext uri="{FF2B5EF4-FFF2-40B4-BE49-F238E27FC236}">
                <a16:creationId xmlns:a16="http://schemas.microsoft.com/office/drawing/2014/main" id="{7BEE89A2-2257-9913-437D-49148FF49E62}"/>
              </a:ext>
            </a:extLst>
          </p:cNvPr>
          <p:cNvSpPr>
            <a:spLocks noGrp="1"/>
          </p:cNvSpPr>
          <p:nvPr>
            <p:ph type="title"/>
          </p:nvPr>
        </p:nvSpPr>
        <p:spPr>
          <a:xfrm>
            <a:off x="550527" y="2478655"/>
            <a:ext cx="3815673" cy="1107996"/>
          </a:xfrm>
          <a:prstGeom prst="rect">
            <a:avLst/>
          </a:prstGeom>
        </p:spPr>
        <p:txBody>
          <a:bodyPr vert="horz" wrap="square" lIns="0" tIns="0" rIns="0" bIns="0" rtlCol="0" anchor="ctr">
            <a:spAutoFit/>
          </a:bodyPr>
          <a:lstStyle>
            <a:lvl1pPr>
              <a:lnSpc>
                <a:spcPct val="100000"/>
              </a:lnSpc>
              <a:spcBef>
                <a:spcPts val="0"/>
              </a:spcBef>
              <a:spcAft>
                <a:spcPts val="667"/>
              </a:spcAft>
              <a:defRPr lang="en-US" sz="3600" kern="1200" spc="0" baseline="0" dirty="0">
                <a:solidFill>
                  <a:srgbClr val="98ECFE"/>
                </a:solidFill>
                <a:latin typeface="+mj-lt"/>
                <a:ea typeface="+mn-ea"/>
                <a:cs typeface="Segoe UI" panose="020B0502040204020203" pitchFamily="34" charset="0"/>
              </a:defRPr>
            </a:lvl1pPr>
          </a:lstStyle>
          <a:p>
            <a:r>
              <a:rPr lang="en-US"/>
              <a:t>Click to edit Master title style</a:t>
            </a:r>
          </a:p>
        </p:txBody>
      </p:sp>
      <p:sp>
        <p:nvSpPr>
          <p:cNvPr id="18" name="Text Placeholder 3">
            <a:extLst>
              <a:ext uri="{FF2B5EF4-FFF2-40B4-BE49-F238E27FC236}">
                <a16:creationId xmlns:a16="http://schemas.microsoft.com/office/drawing/2014/main" id="{C9BE8151-EC2E-B1F6-D020-CD39080B62DA}"/>
              </a:ext>
            </a:extLst>
          </p:cNvPr>
          <p:cNvSpPr>
            <a:spLocks noGrp="1"/>
          </p:cNvSpPr>
          <p:nvPr>
            <p:ph type="body" sz="quarter" idx="21"/>
          </p:nvPr>
        </p:nvSpPr>
        <p:spPr>
          <a:xfrm>
            <a:off x="550528" y="3681859"/>
            <a:ext cx="3815672" cy="640974"/>
          </a:xfrm>
          <a:prstGeom prst="rect">
            <a:avLst/>
          </a:prstGeom>
        </p:spPr>
        <p:txBody>
          <a:bodyPr lIns="0" tIns="0" rIns="0" bIns="0"/>
          <a:lstStyle>
            <a:lvl1pPr marL="0" indent="0" algn="l">
              <a:spcBef>
                <a:spcPts val="0"/>
              </a:spcBef>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29046334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Layout with Bloom">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386081577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low Only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315010824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92576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45E03B92-CA75-42EB-A597-09E043A47072}"/>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52233" b="5294"/>
          <a:stretch>
            <a:fill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p:spPr>
      </p:pic>
    </p:spTree>
    <p:extLst>
      <p:ext uri="{BB962C8B-B14F-4D97-AF65-F5344CB8AC3E}">
        <p14:creationId xmlns:p14="http://schemas.microsoft.com/office/powerpoint/2010/main" val="13442275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A9EACD5-3C51-4222-B46D-24185871E4C9}"/>
              </a:ext>
            </a:extLst>
          </p:cNvPr>
          <p:cNvPicPr>
            <a:picLocks noChangeAspect="1"/>
          </p:cNvPicPr>
          <p:nvPr userDrawn="1"/>
        </p:nvPicPr>
        <p:blipFill>
          <a:blip r:embed="rId2">
            <a:extLst>
              <a:ext uri="{28A0092B-C50C-407E-A947-70E740481C1C}">
                <a14:useLocalDpi xmlns:a14="http://schemas.microsoft.com/office/drawing/2010/main" val="0"/>
              </a:ext>
            </a:extLst>
          </a:blip>
          <a:srcRect l="46369" t="21560" r="33032" b="25046"/>
          <a:stretch>
            <a:fill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14000"/>
              </a:prstClr>
            </a:outerShdw>
          </a:effectLst>
        </p:spPr>
      </p:pic>
    </p:spTree>
    <p:extLst>
      <p:ext uri="{BB962C8B-B14F-4D97-AF65-F5344CB8AC3E}">
        <p14:creationId xmlns:p14="http://schemas.microsoft.com/office/powerpoint/2010/main" val="289633162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86F6F68B-53B2-4143-A3C6-46A6CC4BE5C2}"/>
              </a:ext>
            </a:extLst>
          </p:cNvPr>
          <p:cNvPicPr>
            <a:picLocks noChangeAspect="1"/>
          </p:cNvPicPr>
          <p:nvPr userDrawn="1"/>
        </p:nvPicPr>
        <p:blipFill>
          <a:blip r:embed="rId2">
            <a:extLst>
              <a:ext uri="{28A0092B-C50C-407E-A947-70E740481C1C}">
                <a14:useLocalDpi xmlns:a14="http://schemas.microsoft.com/office/drawing/2010/main" val="0"/>
              </a:ext>
            </a:extLst>
          </a:blip>
          <a:srcRect l="39441" t="32442" r="40715" b="13285"/>
          <a:stretch>
            <a:fill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p:spPr>
      </p:pic>
    </p:spTree>
    <p:extLst>
      <p:ext uri="{BB962C8B-B14F-4D97-AF65-F5344CB8AC3E}">
        <p14:creationId xmlns:p14="http://schemas.microsoft.com/office/powerpoint/2010/main" val="3742237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l="46713" t="41520" r="28407" b="5965"/>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257663193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FFA34DBA-8831-4682-B61F-43524423B3B8}"/>
              </a:ext>
            </a:extLst>
          </p:cNvPr>
          <p:cNvPicPr>
            <a:picLocks noChangeAspect="1"/>
          </p:cNvPicPr>
          <p:nvPr userDrawn="1"/>
        </p:nvPicPr>
        <p:blipFill>
          <a:blip r:embed="rId2">
            <a:extLst>
              <a:ext uri="{28A0092B-C50C-407E-A947-70E740481C1C}">
                <a14:useLocalDpi xmlns:a14="http://schemas.microsoft.com/office/drawing/2010/main" val="0"/>
              </a:ext>
            </a:extLst>
          </a:blip>
          <a:srcRect l="29739" t="35483" r="50875" b="11050"/>
          <a:stretch>
            <a:fill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p:spPr>
      </p:pic>
    </p:spTree>
    <p:extLst>
      <p:ext uri="{BB962C8B-B14F-4D97-AF65-F5344CB8AC3E}">
        <p14:creationId xmlns:p14="http://schemas.microsoft.com/office/powerpoint/2010/main" val="251286177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3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F44718B-D577-4602-8843-6DAC9F0A63EB}"/>
              </a:ext>
            </a:extLst>
          </p:cNvPr>
          <p:cNvSpPr>
            <a:spLocks noGrp="1"/>
          </p:cNvSpPr>
          <p:nvPr>
            <p:ph sz="quarter" idx="12"/>
          </p:nvPr>
        </p:nvSpPr>
        <p:spPr>
          <a:xfrm>
            <a:off x="584201" y="1486430"/>
            <a:ext cx="3302000"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FBD11AFD-4B84-4431-A0DF-B5C2DA28C62A}"/>
              </a:ext>
            </a:extLst>
          </p:cNvPr>
          <p:cNvSpPr>
            <a:spLocks noGrp="1"/>
          </p:cNvSpPr>
          <p:nvPr>
            <p:ph sz="quarter" idx="13"/>
          </p:nvPr>
        </p:nvSpPr>
        <p:spPr>
          <a:xfrm>
            <a:off x="4445000" y="1486430"/>
            <a:ext cx="3302000"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FEB964B2-D7F1-41A3-9652-856276E219FF}"/>
              </a:ext>
            </a:extLst>
          </p:cNvPr>
          <p:cNvSpPr>
            <a:spLocks noGrp="1"/>
          </p:cNvSpPr>
          <p:nvPr>
            <p:ph sz="quarter" idx="14"/>
          </p:nvPr>
        </p:nvSpPr>
        <p:spPr>
          <a:xfrm>
            <a:off x="8305799" y="1486430"/>
            <a:ext cx="3302000" cy="4782607"/>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DC47034-9F3A-2BDA-C312-5C93AA8B8A5C}"/>
              </a:ext>
            </a:extLst>
          </p:cNvPr>
          <p:cNvSpPr>
            <a:spLocks noGrp="1"/>
          </p:cNvSpPr>
          <p:nvPr>
            <p:ph sz="quarter" idx="10"/>
          </p:nvPr>
        </p:nvSpPr>
        <p:spPr>
          <a:xfrm>
            <a:off x="584200" y="1113437"/>
            <a:ext cx="11018838" cy="270755"/>
          </a:xfrm>
          <a:prstGeom prst="rect">
            <a:avLst/>
          </a:prstGeom>
        </p:spPr>
        <p:txBody>
          <a:bodyPr lIns="0" tIns="0" rIns="0" bIns="0"/>
          <a:lstStyle>
            <a:lvl1pP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451075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3E5ACA8-6E7E-482C-9EB4-CB73C444FEEC}"/>
              </a:ext>
            </a:extLst>
          </p:cNvPr>
          <p:cNvPicPr>
            <a:picLocks noChangeAspect="1"/>
          </p:cNvPicPr>
          <p:nvPr userDrawn="1"/>
        </p:nvPicPr>
        <p:blipFill>
          <a:blip r:embed="rId2">
            <a:extLst>
              <a:ext uri="{28A0092B-C50C-407E-A947-70E740481C1C}">
                <a14:useLocalDpi xmlns:a14="http://schemas.microsoft.com/office/drawing/2010/main" val="0"/>
              </a:ext>
            </a:extLst>
          </a:blip>
          <a:srcRect l="44643" t="37362" r="33315" b="8329"/>
          <a:stretch>
            <a:fill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p:spPr>
      </p:pic>
    </p:spTree>
    <p:extLst>
      <p:ext uri="{BB962C8B-B14F-4D97-AF65-F5344CB8AC3E}">
        <p14:creationId xmlns:p14="http://schemas.microsoft.com/office/powerpoint/2010/main" val="344777244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141B001-39E6-4B1C-B780-A57F374CA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20A1D10-56B1-4CAE-93D8-41C94049EEFB}"/>
              </a:ext>
            </a:extLst>
          </p:cNvPr>
          <p:cNvSpPr/>
          <p:nvPr userDrawn="1"/>
        </p:nvSpPr>
        <p:spPr bwMode="auto">
          <a:xfrm rot="10800000">
            <a:off x="-7" y="2799469"/>
            <a:ext cx="12192001" cy="4058530"/>
          </a:xfrm>
          <a:prstGeom prst="rect">
            <a:avLst/>
          </a:prstGeom>
          <a:gradFill>
            <a:gsLst>
              <a:gs pos="1000">
                <a:srgbClr val="1B283D">
                  <a:alpha val="89000"/>
                </a:srgbClr>
              </a:gs>
              <a:gs pos="100000">
                <a:srgbClr val="1B283D">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descr="Logo&#10;&#10;Description automatically generated">
            <a:extLst>
              <a:ext uri="{FF2B5EF4-FFF2-40B4-BE49-F238E27FC236}">
                <a16:creationId xmlns:a16="http://schemas.microsoft.com/office/drawing/2014/main" id="{33B12411-6FE9-483D-A357-9975DE0ABC7F}"/>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r="106"/>
          <a:stretch/>
        </p:blipFill>
        <p:spPr>
          <a:xfrm>
            <a:off x="4918787" y="5305672"/>
            <a:ext cx="2354412" cy="952500"/>
          </a:xfrm>
          <a:prstGeom prst="rect">
            <a:avLst/>
          </a:prstGeom>
        </p:spPr>
      </p:pic>
      <p:sp>
        <p:nvSpPr>
          <p:cNvPr id="6" name="TextBox 5">
            <a:extLst>
              <a:ext uri="{FF2B5EF4-FFF2-40B4-BE49-F238E27FC236}">
                <a16:creationId xmlns:a16="http://schemas.microsoft.com/office/drawing/2014/main" id="{FDF37224-91E4-414A-A17A-1EE3E5299E76}"/>
              </a:ext>
            </a:extLst>
          </p:cNvPr>
          <p:cNvSpPr txBox="1"/>
          <p:nvPr userDrawn="1"/>
        </p:nvSpPr>
        <p:spPr>
          <a:xfrm>
            <a:off x="5439795" y="3262288"/>
            <a:ext cx="1312411" cy="33348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67" b="0" i="0" u="none" strike="noStrike" kern="1200" cap="none" spc="0" normalizeH="0" baseline="0" noProof="0">
                <a:ln>
                  <a:noFill/>
                </a:ln>
                <a:solidFill>
                  <a:srgbClr val="FFFFFF"/>
                </a:solidFill>
                <a:effectLst/>
                <a:uLnTx/>
                <a:uFillTx/>
                <a:latin typeface="Segoe UI Semibold"/>
                <a:ea typeface="+mn-ea"/>
                <a:cs typeface="+mn-cs"/>
              </a:rPr>
              <a:t>Thank you</a:t>
            </a:r>
          </a:p>
        </p:txBody>
      </p:sp>
      <p:sp>
        <p:nvSpPr>
          <p:cNvPr id="7" name="Footer Placeholder 23">
            <a:extLst>
              <a:ext uri="{FF2B5EF4-FFF2-40B4-BE49-F238E27FC236}">
                <a16:creationId xmlns:a16="http://schemas.microsoft.com/office/drawing/2014/main" id="{968D6C86-CD27-42BF-8815-BA796FA609D8}"/>
              </a:ext>
            </a:extLst>
          </p:cNvPr>
          <p:cNvSpPr txBox="1">
            <a:spLocks/>
          </p:cNvSpPr>
          <p:nvPr userDrawn="1"/>
        </p:nvSpPr>
        <p:spPr>
          <a:xfrm>
            <a:off x="5279" y="6602779"/>
            <a:ext cx="12188952" cy="25522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Microsoft Confidential </a:t>
            </a: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a:t>
            </a: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Shared Under NDA </a:t>
            </a: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Information Subject to Change</a:t>
            </a:r>
          </a:p>
        </p:txBody>
      </p:sp>
    </p:spTree>
    <p:extLst>
      <p:ext uri="{BB962C8B-B14F-4D97-AF65-F5344CB8AC3E}">
        <p14:creationId xmlns:p14="http://schemas.microsoft.com/office/powerpoint/2010/main" val="2163441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95833E-6 7.40741E-7 L -3.95833E-6 0.01898 " pathEditMode="relative" rAng="0" ptsTypes="AA">
                                      <p:cBhvr>
                                        <p:cTn id="9" dur="700" spd="-100000" fill="hold"/>
                                        <p:tgtEl>
                                          <p:spTgt spid="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ocument default title slide with Windows logo and dark Bloo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F44BF-C12E-48DC-93F3-05354255F9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84"/>
          <a:stretch/>
        </p:blipFill>
        <p:spPr>
          <a:xfrm>
            <a:off x="1229447" y="0"/>
            <a:ext cx="10962553" cy="6858000"/>
          </a:xfrm>
          <a:prstGeom prst="rect">
            <a:avLst/>
          </a:prstGeom>
        </p:spPr>
      </p:pic>
      <p:sp>
        <p:nvSpPr>
          <p:cNvPr id="2" name="Rectangle 1">
            <a:extLst>
              <a:ext uri="{FF2B5EF4-FFF2-40B4-BE49-F238E27FC236}">
                <a16:creationId xmlns:a16="http://schemas.microsoft.com/office/drawing/2014/main" id="{5499D965-DF9B-4B7A-B084-9D3D4D6D130F}"/>
              </a:ext>
            </a:extLst>
          </p:cNvPr>
          <p:cNvSpPr/>
          <p:nvPr userDrawn="1"/>
        </p:nvSpPr>
        <p:spPr bwMode="auto">
          <a:xfrm>
            <a:off x="0" y="0"/>
            <a:ext cx="1229447" cy="6858000"/>
          </a:xfrm>
          <a:prstGeom prst="rect">
            <a:avLst/>
          </a:prstGeom>
          <a:solidFill>
            <a:srgbClr val="0612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8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926121"/>
            <a:ext cx="3691272" cy="1107996"/>
          </a:xfrm>
          <a:prstGeom prst="rect">
            <a:avLst/>
          </a:prstGeom>
        </p:spPr>
        <p:txBody>
          <a:bodyPr vert="horz" wrap="square" lIns="0" tIns="0" rIns="0" bIns="0" rtlCol="0" anchor="ctr">
            <a:spAutoFit/>
          </a:bodyPr>
          <a:lstStyle>
            <a:lvl1pPr>
              <a:lnSpc>
                <a:spcPct val="100000"/>
              </a:lnSpc>
              <a:spcBef>
                <a:spcPts val="0"/>
              </a:spcBef>
              <a:spcAft>
                <a:spcPts val="667"/>
              </a:spcAft>
              <a:defRPr lang="en-US" sz="3600" kern="1200" spc="0" baseline="0" dirty="0">
                <a:solidFill>
                  <a:srgbClr val="60CDFF"/>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275167" y="279136"/>
            <a:ext cx="1700717" cy="885000"/>
          </a:xfrm>
          <a:prstGeom prst="rect">
            <a:avLst/>
          </a:prstGeom>
        </p:spPr>
      </p:pic>
      <p:sp>
        <p:nvSpPr>
          <p:cNvPr id="10" name="Text Placeholder 3">
            <a:extLst>
              <a:ext uri="{FF2B5EF4-FFF2-40B4-BE49-F238E27FC236}">
                <a16:creationId xmlns:a16="http://schemas.microsoft.com/office/drawing/2014/main" id="{EFCDC1D2-B05C-4CF5-A992-19DF7DCC12EF}"/>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42874638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Document title slide with blue Windows logo on white background">
    <p:spTree>
      <p:nvGrpSpPr>
        <p:cNvPr id="1" name=""/>
        <p:cNvGrpSpPr/>
        <p:nvPr/>
      </p:nvGrpSpPr>
      <p:grpSpPr>
        <a:xfrm>
          <a:off x="0" y="0"/>
          <a:ext cx="0" cy="0"/>
          <a:chOff x="0" y="0"/>
          <a:chExt cx="0" cy="0"/>
        </a:xfrm>
      </p:grpSpPr>
      <p:pic>
        <p:nvPicPr>
          <p:cNvPr id="6" name="Picture Placeholder 16" descr="Windows 11 bloom&#10;">
            <a:extLst>
              <a:ext uri="{FF2B5EF4-FFF2-40B4-BE49-F238E27FC236}">
                <a16:creationId xmlns:a16="http://schemas.microsoft.com/office/drawing/2014/main" id="{4557E100-6957-47E8-9475-52A805C3B1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 r="20380"/>
          <a:stretch/>
        </p:blipFill>
        <p:spPr>
          <a:xfrm>
            <a:off x="4034118" y="0"/>
            <a:ext cx="8157882" cy="6858000"/>
          </a:xfrm>
          <a:prstGeom prst="rect">
            <a:avLst/>
          </a:prstGeom>
        </p:spPr>
      </p:pic>
      <p:sp>
        <p:nvSpPr>
          <p:cNvPr id="7" name="Rectangle 6">
            <a:extLst>
              <a:ext uri="{FF2B5EF4-FFF2-40B4-BE49-F238E27FC236}">
                <a16:creationId xmlns:a16="http://schemas.microsoft.com/office/drawing/2014/main" id="{DFF76A64-34DA-4EBF-B329-0E442EC6B370}"/>
              </a:ext>
              <a:ext uri="{C183D7F6-B498-43B3-948B-1728B52AA6E4}">
                <adec:decorative xmlns:adec="http://schemas.microsoft.com/office/drawing/2017/decorative" val="1"/>
              </a:ext>
            </a:extLst>
          </p:cNvPr>
          <p:cNvSpPr/>
          <p:nvPr userDrawn="1"/>
        </p:nvSpPr>
        <p:spPr bwMode="auto">
          <a:xfrm>
            <a:off x="4034118" y="0"/>
            <a:ext cx="2416312" cy="6858000"/>
          </a:xfrm>
          <a:prstGeom prst="rect">
            <a:avLst/>
          </a:prstGeom>
          <a:gradFill flip="none" rotWithShape="1">
            <a:gsLst>
              <a:gs pos="0">
                <a:srgbClr val="091934"/>
              </a:gs>
              <a:gs pos="100000">
                <a:srgbClr val="09193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1419943"/>
          </a:xfrm>
          <a:prstGeom prst="rect">
            <a:avLst/>
          </a:prstGeom>
        </p:spPr>
        <p:txBody>
          <a:bodyPr lIns="0" tIns="0" rIns="0" bIns="0"/>
          <a:lstStyle>
            <a:lvl1pPr>
              <a:lnSpc>
                <a:spcPct val="100000"/>
              </a:lnSpc>
              <a:spcAft>
                <a:spcPts val="667"/>
              </a:spcAft>
              <a:defRPr lang="en-US" sz="3600" kern="1200" spc="0" baseline="0" noProof="0" dirty="0">
                <a:solidFill>
                  <a:srgbClr val="60CDFF"/>
                </a:solidFill>
                <a:latin typeface="+mj-lt"/>
                <a:ea typeface="+mn-ea"/>
                <a:cs typeface="Segoe UI Variable Text Semibold" pitchFamily="2" charset="0"/>
              </a:defRPr>
            </a:lvl1pPr>
          </a:lstStyle>
          <a:p>
            <a:r>
              <a:rPr lang="en-US" noProof="0"/>
              <a:t>Click to edit copy</a:t>
            </a:r>
          </a:p>
        </p:txBody>
      </p:sp>
      <p:sp>
        <p:nvSpPr>
          <p:cNvPr id="9" name="Text Placeholder 3">
            <a:extLst>
              <a:ext uri="{FF2B5EF4-FFF2-40B4-BE49-F238E27FC236}">
                <a16:creationId xmlns:a16="http://schemas.microsoft.com/office/drawing/2014/main" id="{0F82C4E3-D340-4EF0-AB3E-F0DA6E150AE2}"/>
              </a:ext>
            </a:extLst>
          </p:cNvPr>
          <p:cNvSpPr>
            <a:spLocks noGrp="1"/>
          </p:cNvSpPr>
          <p:nvPr>
            <p:ph type="body" sz="quarter" idx="21"/>
          </p:nvPr>
        </p:nvSpPr>
        <p:spPr>
          <a:xfrm>
            <a:off x="550528" y="4433160"/>
            <a:ext cx="3494087" cy="640974"/>
          </a:xfrm>
          <a:prstGeom prst="rect">
            <a:avLst/>
          </a:prstGeom>
        </p:spPr>
        <p:txBody>
          <a:bodyPr lIns="0" tIns="0" rIns="0" bIns="0"/>
          <a:lstStyle>
            <a:lvl1pPr marL="0" indent="0" algn="l">
              <a:spcBef>
                <a:spcPts val="0"/>
              </a:spcBef>
              <a:buNone/>
              <a:defRPr sz="1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5530973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ocument blank slide with dark backgroun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C71430B-2826-4BF4-9408-B9B85AE96433}"/>
              </a:ext>
            </a:extLst>
          </p:cNvPr>
          <p:cNvPicPr>
            <a:picLocks noChangeAspect="1"/>
          </p:cNvPicPr>
          <p:nvPr userDrawn="1"/>
        </p:nvPicPr>
        <p:blipFill rotWithShape="1">
          <a:blip r:embed="rId2" cstate="screen">
            <a:alphaModFix amt="62000"/>
            <a:extLs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5" name="Title 33">
            <a:extLst>
              <a:ext uri="{FF2B5EF4-FFF2-40B4-BE49-F238E27FC236}">
                <a16:creationId xmlns:a16="http://schemas.microsoft.com/office/drawing/2014/main" id="{741AAC22-F186-416C-8CF7-36052C3E57AE}"/>
              </a:ext>
            </a:extLst>
          </p:cNvPr>
          <p:cNvSpPr txBox="1">
            <a:spLocks/>
          </p:cNvSpPr>
          <p:nvPr userDrawn="1"/>
        </p:nvSpPr>
        <p:spPr>
          <a:xfrm>
            <a:off x="609264" y="2998788"/>
            <a:ext cx="2495550" cy="860425"/>
          </a:xfrm>
          <a:prstGeom prst="rect">
            <a:avLst/>
          </a:prstGeom>
        </p:spPr>
        <p:txBody>
          <a:bodyPr/>
          <a:lst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110000"/>
              </a:lnSpc>
              <a:spcBef>
                <a:spcPct val="0"/>
              </a:spcBef>
              <a:spcAft>
                <a:spcPts val="1000"/>
              </a:spcAft>
              <a:buClrTx/>
              <a:buSzTx/>
              <a:buFontTx/>
              <a:buNone/>
              <a:tabLst/>
              <a:defRPr/>
            </a:pPr>
            <a:r>
              <a:rPr kumimoji="0" lang="en-US" sz="2400" b="0" i="0" u="none" strike="noStrike" kern="1200" cap="none" spc="0" normalizeH="0" baseline="0" noProof="0">
                <a:ln w="3175">
                  <a:noFill/>
                </a:ln>
                <a:solidFill>
                  <a:srgbClr val="60CDFF"/>
                </a:solidFill>
                <a:effectLst/>
                <a:uLnTx/>
                <a:uFillTx/>
                <a:latin typeface="Segoe UI Semibold"/>
                <a:ea typeface="+mn-ea"/>
                <a:cs typeface="Segoe UI" pitchFamily="34" charset="0"/>
              </a:rPr>
              <a:t>Reminder about confidentiality </a:t>
            </a:r>
          </a:p>
        </p:txBody>
      </p:sp>
      <p:sp>
        <p:nvSpPr>
          <p:cNvPr id="6" name="TextBox 5">
            <a:extLst>
              <a:ext uri="{FF2B5EF4-FFF2-40B4-BE49-F238E27FC236}">
                <a16:creationId xmlns:a16="http://schemas.microsoft.com/office/drawing/2014/main" id="{6AE74BD1-D8C9-45FB-AA0A-43F130FD9946}"/>
              </a:ext>
            </a:extLst>
          </p:cNvPr>
          <p:cNvSpPr txBox="1"/>
          <p:nvPr userDrawn="1"/>
        </p:nvSpPr>
        <p:spPr>
          <a:xfrm>
            <a:off x="3668381" y="993897"/>
            <a:ext cx="7914355" cy="3970318"/>
          </a:xfrm>
          <a:prstGeom prst="rect">
            <a:avLst/>
          </a:prstGeom>
          <a:noFill/>
        </p:spPr>
        <p:txBody>
          <a:bodyPr wrap="square" lIns="0" tIns="0" rIns="0" bIns="0" rtlCol="0" anchor="t">
            <a:spAutoFit/>
          </a:bodyPr>
          <a:lstStyle/>
          <a:p>
            <a:pPr marL="0" marR="0" lvl="0" indent="0" algn="l" defTabSz="914016"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Light"/>
              </a:rPr>
              <a:t>The information presented today is Microsoft Confidential Information</a:t>
            </a:r>
            <a:r>
              <a:rPr kumimoji="0" lang="en-US" sz="1600" b="0" i="0" u="none" strike="noStrike" kern="1200" cap="none" spc="0" normalizeH="0" baseline="0" noProof="0">
                <a:ln>
                  <a:noFill/>
                </a:ln>
                <a:solidFill>
                  <a:srgbClr val="FFFFFF"/>
                </a:solidFill>
                <a:effectLst/>
                <a:uLnTx/>
                <a:uFillTx/>
                <a:latin typeface="Segoe UI Semibold"/>
                <a:ea typeface="+mn-ea"/>
                <a:cs typeface="Segoe UI Semilight"/>
              </a:rPr>
              <a:t>, subject to NDA between the parties and not for external discussion or distribution.</a:t>
            </a:r>
          </a:p>
          <a:p>
            <a:pPr marL="0" marR="0" lvl="0" indent="0" algn="l" defTabSz="914016"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Light"/>
              </a:rPr>
              <a:t>Any leak of this confidential information could seriously impact Microsoft’s product plans, which would be a detriment to both of us.</a:t>
            </a:r>
          </a:p>
          <a:p>
            <a:pPr marL="0" marR="0" lvl="0" indent="0" algn="l" defTabSz="914281"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light"/>
              </a:rPr>
              <a:t>Additionally, this content is for discussion purposes only and does not constitute an agreement between the parties; all proposed terms are subject to separate agreement between the parties. All existing Microsoft programs mentioned in this document are subject to the existing terms of such programs.</a:t>
            </a:r>
          </a:p>
          <a:p>
            <a:pPr marL="0" marR="0" lvl="0" indent="0" algn="l" defTabSz="914281"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light"/>
              </a:rPr>
              <a:t>Storage and destruction of Confidential Information disseminated as part of the meeting should be handled in accordance with the applicable NDA. </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marR="0" lvl="0" indent="0" algn="l" defTabSz="914281"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light"/>
              </a:rPr>
              <a:t>Please make sure that you are viewing this presentation in a location where confidentiality can be maintained.</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marR="0" lvl="0" indent="0" algn="l" defTabSz="914281"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light"/>
              </a:rPr>
              <a:t>No screenshots or other recording of the presentation is allowed.</a:t>
            </a:r>
            <a:endParaRPr kumimoji="0" lang="en-US" sz="14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
        <p:nvSpPr>
          <p:cNvPr id="7" name="TextBox 6">
            <a:extLst>
              <a:ext uri="{FF2B5EF4-FFF2-40B4-BE49-F238E27FC236}">
                <a16:creationId xmlns:a16="http://schemas.microsoft.com/office/drawing/2014/main" id="{F38AC3A8-A5BA-4449-8B90-FEC2ECE81D18}"/>
              </a:ext>
            </a:extLst>
          </p:cNvPr>
          <p:cNvSpPr txBox="1"/>
          <p:nvPr userDrawn="1"/>
        </p:nvSpPr>
        <p:spPr>
          <a:xfrm>
            <a:off x="3746321" y="5356437"/>
            <a:ext cx="7836416" cy="49917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ct val="0"/>
              </a:spcBef>
              <a:spcAft>
                <a:spcPts val="1000"/>
              </a:spcAft>
              <a:buClrTx/>
              <a:buSzTx/>
              <a:buFontTx/>
              <a:buNone/>
              <a:tabLst/>
              <a:defRPr/>
            </a:pPr>
            <a:r>
              <a:rPr kumimoji="0" lang="en-US" sz="3200" b="0" i="0" u="none" strike="noStrike" kern="1200" cap="none" spc="0" normalizeH="0" baseline="0" noProof="0">
                <a:ln w="3175">
                  <a:noFill/>
                </a:ln>
                <a:solidFill>
                  <a:srgbClr val="60CDFF"/>
                </a:solidFill>
                <a:effectLst/>
                <a:uLnTx/>
                <a:uFillTx/>
                <a:latin typeface="Segoe UI Semibold"/>
                <a:ea typeface="+mn-ea"/>
                <a:cs typeface="Segoe UI" pitchFamily="34" charset="0"/>
              </a:rPr>
              <a:t>Thank you.</a:t>
            </a:r>
          </a:p>
        </p:txBody>
      </p:sp>
      <p:grpSp>
        <p:nvGrpSpPr>
          <p:cNvPr id="10" name="Group 9">
            <a:extLst>
              <a:ext uri="{FF2B5EF4-FFF2-40B4-BE49-F238E27FC236}">
                <a16:creationId xmlns:a16="http://schemas.microsoft.com/office/drawing/2014/main" id="{7CBD21B2-AC88-47E8-8104-D5D46DA30C18}"/>
              </a:ext>
            </a:extLst>
          </p:cNvPr>
          <p:cNvGrpSpPr/>
          <p:nvPr userDrawn="1"/>
        </p:nvGrpSpPr>
        <p:grpSpPr>
          <a:xfrm>
            <a:off x="3668381" y="5224204"/>
            <a:ext cx="4873775" cy="723870"/>
            <a:chOff x="3668381" y="5224204"/>
            <a:chExt cx="4873775" cy="723870"/>
          </a:xfrm>
        </p:grpSpPr>
        <p:sp>
          <p:nvSpPr>
            <p:cNvPr id="11" name="Oval 10">
              <a:extLst>
                <a:ext uri="{FF2B5EF4-FFF2-40B4-BE49-F238E27FC236}">
                  <a16:creationId xmlns:a16="http://schemas.microsoft.com/office/drawing/2014/main" id="{F845C9C2-D5BC-466F-A108-82C9A663408C}"/>
                </a:ext>
              </a:extLst>
            </p:cNvPr>
            <p:cNvSpPr/>
            <p:nvPr/>
          </p:nvSpPr>
          <p:spPr>
            <a:xfrm>
              <a:off x="3668381" y="5303257"/>
              <a:ext cx="636400" cy="636651"/>
            </a:xfrm>
            <a:prstGeom prst="ellipse">
              <a:avLst/>
            </a:prstGeom>
            <a:gradFill>
              <a:gsLst>
                <a:gs pos="0">
                  <a:srgbClr val="28AFEB"/>
                </a:gs>
                <a:gs pos="100000">
                  <a:srgbClr val="0078D7"/>
                </a:gs>
              </a:gsLst>
              <a:lin ang="10800000" scaled="0"/>
            </a:gradFill>
            <a:ln w="57150" cap="flat" cmpd="sng" algn="ctr">
              <a:noFill/>
              <a:prstDash val="solid"/>
            </a:ln>
            <a:effectLst>
              <a:outerShdw blurRad="190500" dist="50800" dir="2700000" algn="ctr" rotWithShape="0">
                <a:srgbClr val="000000">
                  <a:alpha val="25000"/>
                </a:srgbClr>
              </a:outerShdw>
            </a:effectLst>
          </p:spPr>
          <p:txBody>
            <a:bodyPr lIns="182754" tIns="121837" rIns="182754" bIns="121837" rtlCol="0" anchor="t" anchorCtr="0"/>
            <a:lstStyle/>
            <a:p>
              <a:pPr marL="0" marR="0" lvl="0" indent="0" algn="ctr"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505151"/>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B4B626A9-6274-40BF-8447-72AD95EB4384}"/>
                </a:ext>
              </a:extLst>
            </p:cNvPr>
            <p:cNvGrpSpPr/>
            <p:nvPr/>
          </p:nvGrpSpPr>
          <p:grpSpPr>
            <a:xfrm>
              <a:off x="4077505" y="5224204"/>
              <a:ext cx="313987" cy="307844"/>
              <a:chOff x="2557275" y="1514575"/>
              <a:chExt cx="777982" cy="777165"/>
            </a:xfrm>
          </p:grpSpPr>
          <p:sp>
            <p:nvSpPr>
              <p:cNvPr id="73" name="Freeform 6">
                <a:extLst>
                  <a:ext uri="{FF2B5EF4-FFF2-40B4-BE49-F238E27FC236}">
                    <a16:creationId xmlns:a16="http://schemas.microsoft.com/office/drawing/2014/main" id="{755BDDB9-0CA2-4276-A343-BBE3D4DEAE68}"/>
                  </a:ext>
                </a:extLst>
              </p:cNvPr>
              <p:cNvSpPr>
                <a:spLocks noChangeAspect="1" noEditPoints="1"/>
              </p:cNvSpPr>
              <p:nvPr/>
            </p:nvSpPr>
            <p:spPr bwMode="auto">
              <a:xfrm>
                <a:off x="2557275" y="1514575"/>
                <a:ext cx="777982" cy="777165"/>
              </a:xfrm>
              <a:prstGeom prst="ellipse">
                <a:avLst/>
              </a:prstGeom>
              <a:solidFill>
                <a:schemeClr val="bg1"/>
              </a:soli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979796"/>
                  </a:solidFill>
                  <a:effectLst/>
                  <a:uLnTx/>
                  <a:uFillTx/>
                  <a:latin typeface="Segoe UI"/>
                  <a:ea typeface="+mn-ea"/>
                  <a:cs typeface="+mn-cs"/>
                </a:endParaRPr>
              </a:p>
            </p:txBody>
          </p:sp>
          <p:sp>
            <p:nvSpPr>
              <p:cNvPr id="74" name="Freeform 6">
                <a:extLst>
                  <a:ext uri="{FF2B5EF4-FFF2-40B4-BE49-F238E27FC236}">
                    <a16:creationId xmlns:a16="http://schemas.microsoft.com/office/drawing/2014/main" id="{9430B372-A995-4220-9CFC-921B9DBB0877}"/>
                  </a:ext>
                </a:extLst>
              </p:cNvPr>
              <p:cNvSpPr>
                <a:spLocks noChangeAspect="1" noEditPoints="1"/>
              </p:cNvSpPr>
              <p:nvPr/>
            </p:nvSpPr>
            <p:spPr bwMode="auto">
              <a:xfrm>
                <a:off x="2624787" y="1582016"/>
                <a:ext cx="642959"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gradFill>
                <a:gsLst>
                  <a:gs pos="0">
                    <a:srgbClr val="FF0000"/>
                  </a:gs>
                  <a:gs pos="100000">
                    <a:srgbClr val="C00000"/>
                  </a:gs>
                </a:gsLst>
                <a:lin ang="10800000" scaled="0"/>
              </a:gra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Segoe UI"/>
                  <a:ea typeface="+mn-ea"/>
                  <a:cs typeface="+mn-cs"/>
                </a:endParaRPr>
              </a:p>
            </p:txBody>
          </p:sp>
        </p:grpSp>
        <p:sp>
          <p:nvSpPr>
            <p:cNvPr id="13" name="Freeform 38">
              <a:extLst>
                <a:ext uri="{FF2B5EF4-FFF2-40B4-BE49-F238E27FC236}">
                  <a16:creationId xmlns:a16="http://schemas.microsoft.com/office/drawing/2014/main" id="{399A0780-7F83-41FB-8B09-205FC515C98B}"/>
                </a:ext>
              </a:extLst>
            </p:cNvPr>
            <p:cNvSpPr>
              <a:spLocks noChangeAspect="1"/>
            </p:cNvSpPr>
            <p:nvPr/>
          </p:nvSpPr>
          <p:spPr bwMode="auto">
            <a:xfrm>
              <a:off x="3808895" y="5491334"/>
              <a:ext cx="351407" cy="260497"/>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solidFill>
              <a:schemeClr val="bg1"/>
            </a:soli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979796"/>
                </a:solidFill>
                <a:effectLst/>
                <a:uLnTx/>
                <a:uFillTx/>
                <a:latin typeface="Segoe UI"/>
                <a:ea typeface="+mn-ea"/>
                <a:cs typeface="+mn-cs"/>
              </a:endParaRPr>
            </a:p>
          </p:txBody>
        </p:sp>
        <p:sp>
          <p:nvSpPr>
            <p:cNvPr id="14" name="Oval 13">
              <a:extLst>
                <a:ext uri="{FF2B5EF4-FFF2-40B4-BE49-F238E27FC236}">
                  <a16:creationId xmlns:a16="http://schemas.microsoft.com/office/drawing/2014/main" id="{3B90A381-84EA-420C-989B-A285C2BE333D}"/>
                </a:ext>
              </a:extLst>
            </p:cNvPr>
            <p:cNvSpPr/>
            <p:nvPr/>
          </p:nvSpPr>
          <p:spPr>
            <a:xfrm>
              <a:off x="4745832" y="5295825"/>
              <a:ext cx="636400" cy="636651"/>
            </a:xfrm>
            <a:prstGeom prst="ellipse">
              <a:avLst/>
            </a:prstGeom>
            <a:gradFill>
              <a:gsLst>
                <a:gs pos="0">
                  <a:srgbClr val="28AFEB"/>
                </a:gs>
                <a:gs pos="100000">
                  <a:srgbClr val="0078D7"/>
                </a:gs>
              </a:gsLst>
              <a:lin ang="10800000" scaled="0"/>
            </a:gradFill>
            <a:ln w="57150" cap="flat" cmpd="sng" algn="ctr">
              <a:noFill/>
              <a:prstDash val="solid"/>
            </a:ln>
            <a:effectLst>
              <a:outerShdw blurRad="190500" dist="50800" dir="2700000" algn="ctr" rotWithShape="0">
                <a:srgbClr val="000000">
                  <a:alpha val="25000"/>
                </a:srgbClr>
              </a:outerShdw>
            </a:effectLst>
          </p:spPr>
          <p:txBody>
            <a:bodyPr lIns="182754" tIns="121837" rIns="182754" bIns="121837" rtlCol="0" anchor="t" anchorCtr="0"/>
            <a:lstStyle/>
            <a:p>
              <a:pPr marL="0" marR="0" lvl="0" indent="0" algn="ctr"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err="1">
                <a:ln>
                  <a:noFill/>
                </a:ln>
                <a:solidFill>
                  <a:srgbClr val="505151"/>
                </a:solidFill>
                <a:effectLst/>
                <a:uLnTx/>
                <a:uFillTx/>
                <a:latin typeface="Segoe UI"/>
                <a:ea typeface="+mn-ea"/>
                <a:cs typeface="+mn-cs"/>
              </a:endParaRPr>
            </a:p>
          </p:txBody>
        </p:sp>
        <p:grpSp>
          <p:nvGrpSpPr>
            <p:cNvPr id="15" name="Graphic 3" descr="Camera">
              <a:extLst>
                <a:ext uri="{FF2B5EF4-FFF2-40B4-BE49-F238E27FC236}">
                  <a16:creationId xmlns:a16="http://schemas.microsoft.com/office/drawing/2014/main" id="{248E57EB-31A1-4B43-8330-621F2B6494A3}"/>
                </a:ext>
              </a:extLst>
            </p:cNvPr>
            <p:cNvGrpSpPr/>
            <p:nvPr/>
          </p:nvGrpSpPr>
          <p:grpSpPr>
            <a:xfrm>
              <a:off x="4886565" y="5455488"/>
              <a:ext cx="361535" cy="298383"/>
              <a:chOff x="4459042" y="5517883"/>
              <a:chExt cx="432742" cy="357012"/>
            </a:xfrm>
          </p:grpSpPr>
          <p:sp>
            <p:nvSpPr>
              <p:cNvPr id="71" name="Freeform: Shape 70">
                <a:extLst>
                  <a:ext uri="{FF2B5EF4-FFF2-40B4-BE49-F238E27FC236}">
                    <a16:creationId xmlns:a16="http://schemas.microsoft.com/office/drawing/2014/main" id="{A92B0E99-A7C1-49B4-8F63-BD0DD07E7A03}"/>
                  </a:ext>
                </a:extLst>
              </p:cNvPr>
              <p:cNvSpPr/>
              <p:nvPr/>
            </p:nvSpPr>
            <p:spPr>
              <a:xfrm>
                <a:off x="4459042" y="5517883"/>
                <a:ext cx="432742" cy="357012"/>
              </a:xfrm>
              <a:custGeom>
                <a:avLst/>
                <a:gdLst>
                  <a:gd name="connsiteX0" fmla="*/ 216371 w 432742"/>
                  <a:gd name="connsiteY0" fmla="*/ 313738 h 357012"/>
                  <a:gd name="connsiteX1" fmla="*/ 119004 w 432742"/>
                  <a:gd name="connsiteY1" fmla="*/ 216371 h 357012"/>
                  <a:gd name="connsiteX2" fmla="*/ 216371 w 432742"/>
                  <a:gd name="connsiteY2" fmla="*/ 119004 h 357012"/>
                  <a:gd name="connsiteX3" fmla="*/ 313738 w 432742"/>
                  <a:gd name="connsiteY3" fmla="*/ 216371 h 357012"/>
                  <a:gd name="connsiteX4" fmla="*/ 216371 w 432742"/>
                  <a:gd name="connsiteY4" fmla="*/ 313738 h 357012"/>
                  <a:gd name="connsiteX5" fmla="*/ 108186 w 432742"/>
                  <a:gd name="connsiteY5" fmla="*/ 140641 h 357012"/>
                  <a:gd name="connsiteX6" fmla="*/ 43274 w 432742"/>
                  <a:gd name="connsiteY6" fmla="*/ 140641 h 357012"/>
                  <a:gd name="connsiteX7" fmla="*/ 43274 w 432742"/>
                  <a:gd name="connsiteY7" fmla="*/ 97367 h 357012"/>
                  <a:gd name="connsiteX8" fmla="*/ 108186 w 432742"/>
                  <a:gd name="connsiteY8" fmla="*/ 97367 h 357012"/>
                  <a:gd name="connsiteX9" fmla="*/ 108186 w 432742"/>
                  <a:gd name="connsiteY9" fmla="*/ 140641 h 357012"/>
                  <a:gd name="connsiteX10" fmla="*/ 411105 w 432742"/>
                  <a:gd name="connsiteY10" fmla="*/ 54093 h 357012"/>
                  <a:gd name="connsiteX11" fmla="*/ 302920 w 432742"/>
                  <a:gd name="connsiteY11" fmla="*/ 54093 h 357012"/>
                  <a:gd name="connsiteX12" fmla="*/ 270464 w 432742"/>
                  <a:gd name="connsiteY12" fmla="*/ 0 h 357012"/>
                  <a:gd name="connsiteX13" fmla="*/ 162278 w 432742"/>
                  <a:gd name="connsiteY13" fmla="*/ 0 h 357012"/>
                  <a:gd name="connsiteX14" fmla="*/ 129823 w 432742"/>
                  <a:gd name="connsiteY14" fmla="*/ 54093 h 357012"/>
                  <a:gd name="connsiteX15" fmla="*/ 21637 w 432742"/>
                  <a:gd name="connsiteY15" fmla="*/ 54093 h 357012"/>
                  <a:gd name="connsiteX16" fmla="*/ 0 w 432742"/>
                  <a:gd name="connsiteY16" fmla="*/ 75730 h 357012"/>
                  <a:gd name="connsiteX17" fmla="*/ 0 w 432742"/>
                  <a:gd name="connsiteY17" fmla="*/ 335375 h 357012"/>
                  <a:gd name="connsiteX18" fmla="*/ 21637 w 432742"/>
                  <a:gd name="connsiteY18" fmla="*/ 357013 h 357012"/>
                  <a:gd name="connsiteX19" fmla="*/ 411105 w 432742"/>
                  <a:gd name="connsiteY19" fmla="*/ 357013 h 357012"/>
                  <a:gd name="connsiteX20" fmla="*/ 432743 w 432742"/>
                  <a:gd name="connsiteY20" fmla="*/ 335375 h 357012"/>
                  <a:gd name="connsiteX21" fmla="*/ 432743 w 432742"/>
                  <a:gd name="connsiteY21" fmla="*/ 75730 h 357012"/>
                  <a:gd name="connsiteX22" fmla="*/ 411105 w 432742"/>
                  <a:gd name="connsiteY22" fmla="*/ 54093 h 35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742" h="357012">
                    <a:moveTo>
                      <a:pt x="216371" y="313738"/>
                    </a:moveTo>
                    <a:cubicBezTo>
                      <a:pt x="162278" y="313738"/>
                      <a:pt x="119004" y="270464"/>
                      <a:pt x="119004" y="216371"/>
                    </a:cubicBezTo>
                    <a:cubicBezTo>
                      <a:pt x="119004" y="162278"/>
                      <a:pt x="162278" y="119004"/>
                      <a:pt x="216371" y="119004"/>
                    </a:cubicBezTo>
                    <a:cubicBezTo>
                      <a:pt x="270464" y="119004"/>
                      <a:pt x="313738" y="162278"/>
                      <a:pt x="313738" y="216371"/>
                    </a:cubicBezTo>
                    <a:cubicBezTo>
                      <a:pt x="313738" y="270464"/>
                      <a:pt x="270464" y="313738"/>
                      <a:pt x="216371" y="313738"/>
                    </a:cubicBezTo>
                    <a:close/>
                    <a:moveTo>
                      <a:pt x="108186" y="140641"/>
                    </a:moveTo>
                    <a:lnTo>
                      <a:pt x="43274" y="140641"/>
                    </a:lnTo>
                    <a:lnTo>
                      <a:pt x="43274" y="97367"/>
                    </a:lnTo>
                    <a:lnTo>
                      <a:pt x="108186" y="97367"/>
                    </a:lnTo>
                    <a:lnTo>
                      <a:pt x="108186" y="140641"/>
                    </a:lnTo>
                    <a:close/>
                    <a:moveTo>
                      <a:pt x="411105" y="54093"/>
                    </a:moveTo>
                    <a:lnTo>
                      <a:pt x="302920" y="54093"/>
                    </a:lnTo>
                    <a:lnTo>
                      <a:pt x="270464" y="0"/>
                    </a:lnTo>
                    <a:lnTo>
                      <a:pt x="162278" y="0"/>
                    </a:lnTo>
                    <a:lnTo>
                      <a:pt x="129823" y="54093"/>
                    </a:lnTo>
                    <a:lnTo>
                      <a:pt x="21637" y="54093"/>
                    </a:lnTo>
                    <a:cubicBezTo>
                      <a:pt x="9737" y="54093"/>
                      <a:pt x="0" y="63830"/>
                      <a:pt x="0" y="75730"/>
                    </a:cubicBezTo>
                    <a:lnTo>
                      <a:pt x="0" y="335375"/>
                    </a:lnTo>
                    <a:cubicBezTo>
                      <a:pt x="0" y="347276"/>
                      <a:pt x="9737" y="357013"/>
                      <a:pt x="21637" y="357013"/>
                    </a:cubicBezTo>
                    <a:lnTo>
                      <a:pt x="411105" y="357013"/>
                    </a:lnTo>
                    <a:cubicBezTo>
                      <a:pt x="423006" y="357013"/>
                      <a:pt x="432743" y="347276"/>
                      <a:pt x="432743" y="335375"/>
                    </a:cubicBezTo>
                    <a:lnTo>
                      <a:pt x="432743" y="75730"/>
                    </a:lnTo>
                    <a:cubicBezTo>
                      <a:pt x="432743" y="63830"/>
                      <a:pt x="423006" y="54093"/>
                      <a:pt x="411105" y="54093"/>
                    </a:cubicBez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601789D6-97AB-44AD-B6A5-721D092979DE}"/>
                  </a:ext>
                </a:extLst>
              </p:cNvPr>
              <p:cNvSpPr/>
              <p:nvPr/>
            </p:nvSpPr>
            <p:spPr>
              <a:xfrm>
                <a:off x="4599683" y="5658524"/>
                <a:ext cx="151459" cy="151459"/>
              </a:xfrm>
              <a:custGeom>
                <a:avLst/>
                <a:gdLst>
                  <a:gd name="connsiteX0" fmla="*/ 75730 w 151459"/>
                  <a:gd name="connsiteY0" fmla="*/ 21637 h 151459"/>
                  <a:gd name="connsiteX1" fmla="*/ 21637 w 151459"/>
                  <a:gd name="connsiteY1" fmla="*/ 75730 h 151459"/>
                  <a:gd name="connsiteX2" fmla="*/ 75730 w 151459"/>
                  <a:gd name="connsiteY2" fmla="*/ 129823 h 151459"/>
                  <a:gd name="connsiteX3" fmla="*/ 129823 w 151459"/>
                  <a:gd name="connsiteY3" fmla="*/ 75730 h 151459"/>
                  <a:gd name="connsiteX4" fmla="*/ 75730 w 151459"/>
                  <a:gd name="connsiteY4" fmla="*/ 21637 h 151459"/>
                  <a:gd name="connsiteX5" fmla="*/ 75730 w 151459"/>
                  <a:gd name="connsiteY5" fmla="*/ 151460 h 151459"/>
                  <a:gd name="connsiteX6" fmla="*/ 0 w 151459"/>
                  <a:gd name="connsiteY6" fmla="*/ 75730 h 151459"/>
                  <a:gd name="connsiteX7" fmla="*/ 75730 w 151459"/>
                  <a:gd name="connsiteY7" fmla="*/ 0 h 151459"/>
                  <a:gd name="connsiteX8" fmla="*/ 151460 w 151459"/>
                  <a:gd name="connsiteY8" fmla="*/ 75730 h 151459"/>
                  <a:gd name="connsiteX9" fmla="*/ 75730 w 151459"/>
                  <a:gd name="connsiteY9" fmla="*/ 151460 h 15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59" h="151459">
                    <a:moveTo>
                      <a:pt x="75730" y="21637"/>
                    </a:moveTo>
                    <a:cubicBezTo>
                      <a:pt x="45438" y="21637"/>
                      <a:pt x="21637" y="45438"/>
                      <a:pt x="21637" y="75730"/>
                    </a:cubicBezTo>
                    <a:cubicBezTo>
                      <a:pt x="21637" y="106022"/>
                      <a:pt x="45438" y="129823"/>
                      <a:pt x="75730" y="129823"/>
                    </a:cubicBezTo>
                    <a:cubicBezTo>
                      <a:pt x="106022" y="129823"/>
                      <a:pt x="129823" y="106022"/>
                      <a:pt x="129823" y="75730"/>
                    </a:cubicBezTo>
                    <a:cubicBezTo>
                      <a:pt x="129823" y="45438"/>
                      <a:pt x="106022" y="21637"/>
                      <a:pt x="75730" y="21637"/>
                    </a:cubicBezTo>
                    <a:close/>
                    <a:moveTo>
                      <a:pt x="75730" y="151460"/>
                    </a:moveTo>
                    <a:cubicBezTo>
                      <a:pt x="33538" y="151460"/>
                      <a:pt x="0" y="117922"/>
                      <a:pt x="0" y="75730"/>
                    </a:cubicBezTo>
                    <a:cubicBezTo>
                      <a:pt x="0" y="33538"/>
                      <a:pt x="33538" y="0"/>
                      <a:pt x="75730" y="0"/>
                    </a:cubicBezTo>
                    <a:cubicBezTo>
                      <a:pt x="117922" y="0"/>
                      <a:pt x="151460" y="33538"/>
                      <a:pt x="151460" y="75730"/>
                    </a:cubicBezTo>
                    <a:cubicBezTo>
                      <a:pt x="151460" y="117922"/>
                      <a:pt x="117922" y="151460"/>
                      <a:pt x="75730" y="151460"/>
                    </a:cubicBez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6" name="Oval 15">
              <a:extLst>
                <a:ext uri="{FF2B5EF4-FFF2-40B4-BE49-F238E27FC236}">
                  <a16:creationId xmlns:a16="http://schemas.microsoft.com/office/drawing/2014/main" id="{CDF6D505-4716-4221-9A9D-EBBA9F276EB5}"/>
                </a:ext>
              </a:extLst>
            </p:cNvPr>
            <p:cNvSpPr/>
            <p:nvPr/>
          </p:nvSpPr>
          <p:spPr>
            <a:xfrm>
              <a:off x="5819663" y="5303257"/>
              <a:ext cx="636401" cy="636651"/>
            </a:xfrm>
            <a:prstGeom prst="ellipse">
              <a:avLst/>
            </a:prstGeom>
            <a:gradFill>
              <a:gsLst>
                <a:gs pos="0">
                  <a:srgbClr val="28AFEB"/>
                </a:gs>
                <a:gs pos="100000">
                  <a:srgbClr val="0078D7"/>
                </a:gs>
              </a:gsLst>
              <a:lin ang="10800000" scaled="0"/>
            </a:gradFill>
            <a:ln w="57150" cap="flat" cmpd="sng" algn="ctr">
              <a:noFill/>
              <a:prstDash val="solid"/>
            </a:ln>
            <a:effectLst>
              <a:outerShdw blurRad="190500" dist="50800" dir="2700000" algn="ctr" rotWithShape="0">
                <a:srgbClr val="000000">
                  <a:alpha val="25000"/>
                </a:srgbClr>
              </a:outerShdw>
            </a:effectLst>
          </p:spPr>
          <p:txBody>
            <a:bodyPr lIns="182754" tIns="121837" rIns="182754" bIns="121837" rtlCol="0" anchor="t" anchorCtr="0"/>
            <a:lstStyle/>
            <a:p>
              <a:pPr marL="0" marR="0" lvl="0" indent="0" algn="ctr"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err="1">
                <a:ln>
                  <a:noFill/>
                </a:ln>
                <a:solidFill>
                  <a:srgbClr val="505151"/>
                </a:solidFill>
                <a:effectLst/>
                <a:uLnTx/>
                <a:uFillTx/>
                <a:latin typeface="Segoe UI"/>
                <a:ea typeface="+mn-ea"/>
                <a:cs typeface="+mn-cs"/>
              </a:endParaRPr>
            </a:p>
          </p:txBody>
        </p:sp>
        <p:sp>
          <p:nvSpPr>
            <p:cNvPr id="17" name="Graphic 79" descr="Smart Phone">
              <a:extLst>
                <a:ext uri="{FF2B5EF4-FFF2-40B4-BE49-F238E27FC236}">
                  <a16:creationId xmlns:a16="http://schemas.microsoft.com/office/drawing/2014/main" id="{D3CAEEC1-C640-42EA-BB1C-42F1F8E59BD4}"/>
                </a:ext>
              </a:extLst>
            </p:cNvPr>
            <p:cNvSpPr/>
            <p:nvPr/>
          </p:nvSpPr>
          <p:spPr>
            <a:xfrm>
              <a:off x="6024269" y="5430443"/>
              <a:ext cx="223550" cy="410003"/>
            </a:xfrm>
            <a:custGeom>
              <a:avLst/>
              <a:gdLst>
                <a:gd name="connsiteX0" fmla="*/ 288348 w 329540"/>
                <a:gd name="connsiteY0" fmla="*/ 521772 h 604157"/>
                <a:gd name="connsiteX1" fmla="*/ 41193 w 329540"/>
                <a:gd name="connsiteY1" fmla="*/ 521772 h 604157"/>
                <a:gd name="connsiteX2" fmla="*/ 41193 w 329540"/>
                <a:gd name="connsiteY2" fmla="*/ 82385 h 604157"/>
                <a:gd name="connsiteX3" fmla="*/ 288348 w 329540"/>
                <a:gd name="connsiteY3" fmla="*/ 82385 h 604157"/>
                <a:gd name="connsiteX4" fmla="*/ 288348 w 329540"/>
                <a:gd name="connsiteY4" fmla="*/ 521772 h 604157"/>
                <a:gd name="connsiteX5" fmla="*/ 137309 w 329540"/>
                <a:gd name="connsiteY5" fmla="*/ 27462 h 604157"/>
                <a:gd name="connsiteX6" fmla="*/ 192232 w 329540"/>
                <a:gd name="connsiteY6" fmla="*/ 27462 h 604157"/>
                <a:gd name="connsiteX7" fmla="*/ 205963 w 329540"/>
                <a:gd name="connsiteY7" fmla="*/ 41193 h 604157"/>
                <a:gd name="connsiteX8" fmla="*/ 192232 w 329540"/>
                <a:gd name="connsiteY8" fmla="*/ 54923 h 604157"/>
                <a:gd name="connsiteX9" fmla="*/ 137309 w 329540"/>
                <a:gd name="connsiteY9" fmla="*/ 54923 h 604157"/>
                <a:gd name="connsiteX10" fmla="*/ 123578 w 329540"/>
                <a:gd name="connsiteY10" fmla="*/ 41193 h 604157"/>
                <a:gd name="connsiteX11" fmla="*/ 137309 w 329540"/>
                <a:gd name="connsiteY11" fmla="*/ 27462 h 604157"/>
                <a:gd name="connsiteX12" fmla="*/ 315810 w 329540"/>
                <a:gd name="connsiteY12" fmla="*/ 0 h 604157"/>
                <a:gd name="connsiteX13" fmla="*/ 13731 w 329540"/>
                <a:gd name="connsiteY13" fmla="*/ 0 h 604157"/>
                <a:gd name="connsiteX14" fmla="*/ 0 w 329540"/>
                <a:gd name="connsiteY14" fmla="*/ 13731 h 604157"/>
                <a:gd name="connsiteX15" fmla="*/ 0 w 329540"/>
                <a:gd name="connsiteY15" fmla="*/ 590427 h 604157"/>
                <a:gd name="connsiteX16" fmla="*/ 13731 w 329540"/>
                <a:gd name="connsiteY16" fmla="*/ 604158 h 604157"/>
                <a:gd name="connsiteX17" fmla="*/ 315810 w 329540"/>
                <a:gd name="connsiteY17" fmla="*/ 604158 h 604157"/>
                <a:gd name="connsiteX18" fmla="*/ 329541 w 329540"/>
                <a:gd name="connsiteY18" fmla="*/ 590427 h 604157"/>
                <a:gd name="connsiteX19" fmla="*/ 329541 w 329540"/>
                <a:gd name="connsiteY19" fmla="*/ 13731 h 604157"/>
                <a:gd name="connsiteX20" fmla="*/ 315810 w 329540"/>
                <a:gd name="connsiteY20" fmla="*/ 0 h 60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540" h="604157">
                  <a:moveTo>
                    <a:pt x="288348" y="521772"/>
                  </a:moveTo>
                  <a:lnTo>
                    <a:pt x="41193" y="521772"/>
                  </a:lnTo>
                  <a:lnTo>
                    <a:pt x="41193" y="82385"/>
                  </a:lnTo>
                  <a:lnTo>
                    <a:pt x="288348" y="82385"/>
                  </a:lnTo>
                  <a:lnTo>
                    <a:pt x="288348" y="521772"/>
                  </a:lnTo>
                  <a:close/>
                  <a:moveTo>
                    <a:pt x="137309" y="27462"/>
                  </a:moveTo>
                  <a:lnTo>
                    <a:pt x="192232" y="27462"/>
                  </a:lnTo>
                  <a:cubicBezTo>
                    <a:pt x="199784" y="27462"/>
                    <a:pt x="205963" y="33641"/>
                    <a:pt x="205963" y="41193"/>
                  </a:cubicBezTo>
                  <a:cubicBezTo>
                    <a:pt x="205963" y="48745"/>
                    <a:pt x="199784" y="54923"/>
                    <a:pt x="192232" y="54923"/>
                  </a:cubicBezTo>
                  <a:lnTo>
                    <a:pt x="137309" y="54923"/>
                  </a:lnTo>
                  <a:cubicBezTo>
                    <a:pt x="129757" y="54923"/>
                    <a:pt x="123578" y="48745"/>
                    <a:pt x="123578" y="41193"/>
                  </a:cubicBezTo>
                  <a:cubicBezTo>
                    <a:pt x="123578" y="33641"/>
                    <a:pt x="129757" y="27462"/>
                    <a:pt x="137309" y="27462"/>
                  </a:cubicBezTo>
                  <a:close/>
                  <a:moveTo>
                    <a:pt x="315810" y="0"/>
                  </a:moveTo>
                  <a:lnTo>
                    <a:pt x="13731" y="0"/>
                  </a:lnTo>
                  <a:cubicBezTo>
                    <a:pt x="6179" y="0"/>
                    <a:pt x="0" y="6179"/>
                    <a:pt x="0" y="13731"/>
                  </a:cubicBezTo>
                  <a:lnTo>
                    <a:pt x="0" y="590427"/>
                  </a:lnTo>
                  <a:cubicBezTo>
                    <a:pt x="0" y="597979"/>
                    <a:pt x="6179" y="604158"/>
                    <a:pt x="13731" y="604158"/>
                  </a:cubicBezTo>
                  <a:lnTo>
                    <a:pt x="315810" y="604158"/>
                  </a:lnTo>
                  <a:cubicBezTo>
                    <a:pt x="323362" y="604158"/>
                    <a:pt x="329541" y="597979"/>
                    <a:pt x="329541" y="590427"/>
                  </a:cubicBezTo>
                  <a:lnTo>
                    <a:pt x="329541" y="13731"/>
                  </a:lnTo>
                  <a:cubicBezTo>
                    <a:pt x="329541" y="6179"/>
                    <a:pt x="323362" y="0"/>
                    <a:pt x="315810" y="0"/>
                  </a:cubicBezTo>
                  <a:close/>
                </a:path>
              </a:pathLst>
            </a:custGeom>
            <a:solidFill>
              <a:schemeClr val="bg1"/>
            </a:solidFill>
            <a:ln w="68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Oval 17">
              <a:extLst>
                <a:ext uri="{FF2B5EF4-FFF2-40B4-BE49-F238E27FC236}">
                  <a16:creationId xmlns:a16="http://schemas.microsoft.com/office/drawing/2014/main" id="{966C464F-1857-47C8-AC1D-21F538F83A0A}"/>
                </a:ext>
              </a:extLst>
            </p:cNvPr>
            <p:cNvSpPr/>
            <p:nvPr/>
          </p:nvSpPr>
          <p:spPr>
            <a:xfrm>
              <a:off x="6783315" y="5304484"/>
              <a:ext cx="636401" cy="636651"/>
            </a:xfrm>
            <a:prstGeom prst="ellipse">
              <a:avLst/>
            </a:prstGeom>
            <a:gradFill>
              <a:gsLst>
                <a:gs pos="0">
                  <a:srgbClr val="28AFEB"/>
                </a:gs>
                <a:gs pos="100000">
                  <a:srgbClr val="0078D7"/>
                </a:gs>
              </a:gsLst>
              <a:lin ang="10800000" scaled="0"/>
            </a:gradFill>
            <a:ln w="57150" cap="flat" cmpd="sng" algn="ctr">
              <a:noFill/>
              <a:prstDash val="solid"/>
            </a:ln>
            <a:effectLst>
              <a:outerShdw blurRad="190500" dist="50800" dir="2700000" algn="ctr" rotWithShape="0">
                <a:srgbClr val="000000">
                  <a:alpha val="25000"/>
                </a:srgbClr>
              </a:outerShdw>
            </a:effectLst>
          </p:spPr>
          <p:txBody>
            <a:bodyPr lIns="182754" tIns="121837" rIns="182754" bIns="121837" rtlCol="0" anchor="t" anchorCtr="0"/>
            <a:lstStyle/>
            <a:p>
              <a:pPr marL="0" marR="0" lvl="0" indent="0" algn="ctr"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err="1">
                <a:ln>
                  <a:noFill/>
                </a:ln>
                <a:solidFill>
                  <a:srgbClr val="505151"/>
                </a:solidFill>
                <a:effectLst/>
                <a:uLnTx/>
                <a:uFillTx/>
                <a:latin typeface="Segoe UI"/>
                <a:ea typeface="+mn-ea"/>
                <a:cs typeface="+mn-cs"/>
              </a:endParaRPr>
            </a:p>
          </p:txBody>
        </p:sp>
        <p:grpSp>
          <p:nvGrpSpPr>
            <p:cNvPr id="19" name="Graphic 11" descr="Radio microphone">
              <a:extLst>
                <a:ext uri="{FF2B5EF4-FFF2-40B4-BE49-F238E27FC236}">
                  <a16:creationId xmlns:a16="http://schemas.microsoft.com/office/drawing/2014/main" id="{20912317-08C0-4FF8-B8AE-7F98E512F637}"/>
                </a:ext>
              </a:extLst>
            </p:cNvPr>
            <p:cNvGrpSpPr/>
            <p:nvPr/>
          </p:nvGrpSpPr>
          <p:grpSpPr>
            <a:xfrm>
              <a:off x="7008573" y="5434139"/>
              <a:ext cx="194309" cy="356374"/>
              <a:chOff x="6639862" y="5485893"/>
              <a:chExt cx="232580" cy="426397"/>
            </a:xfrm>
          </p:grpSpPr>
          <p:sp>
            <p:nvSpPr>
              <p:cNvPr id="69" name="Freeform: Shape 68">
                <a:extLst>
                  <a:ext uri="{FF2B5EF4-FFF2-40B4-BE49-F238E27FC236}">
                    <a16:creationId xmlns:a16="http://schemas.microsoft.com/office/drawing/2014/main" id="{5E9B5293-6B63-4BC3-8066-5DF51C28714B}"/>
                  </a:ext>
                </a:extLst>
              </p:cNvPr>
              <p:cNvSpPr/>
              <p:nvPr/>
            </p:nvSpPr>
            <p:spPr>
              <a:xfrm>
                <a:off x="6639862" y="5665174"/>
                <a:ext cx="232580" cy="247116"/>
              </a:xfrm>
              <a:custGeom>
                <a:avLst/>
                <a:gdLst>
                  <a:gd name="connsiteX0" fmla="*/ 130827 w 232580"/>
                  <a:gd name="connsiteY0" fmla="*/ 218044 h 247116"/>
                  <a:gd name="connsiteX1" fmla="*/ 130827 w 232580"/>
                  <a:gd name="connsiteY1" fmla="*/ 158930 h 247116"/>
                  <a:gd name="connsiteX2" fmla="*/ 227735 w 232580"/>
                  <a:gd name="connsiteY2" fmla="*/ 48454 h 247116"/>
                  <a:gd name="connsiteX3" fmla="*/ 227735 w 232580"/>
                  <a:gd name="connsiteY3" fmla="*/ 0 h 247116"/>
                  <a:gd name="connsiteX4" fmla="*/ 198663 w 232580"/>
                  <a:gd name="connsiteY4" fmla="*/ 0 h 247116"/>
                  <a:gd name="connsiteX5" fmla="*/ 198663 w 232580"/>
                  <a:gd name="connsiteY5" fmla="*/ 48454 h 247116"/>
                  <a:gd name="connsiteX6" fmla="*/ 116290 w 232580"/>
                  <a:gd name="connsiteY6" fmla="*/ 130827 h 247116"/>
                  <a:gd name="connsiteX7" fmla="*/ 33918 w 232580"/>
                  <a:gd name="connsiteY7" fmla="*/ 48454 h 247116"/>
                  <a:gd name="connsiteX8" fmla="*/ 33918 w 232580"/>
                  <a:gd name="connsiteY8" fmla="*/ 0 h 247116"/>
                  <a:gd name="connsiteX9" fmla="*/ 4845 w 232580"/>
                  <a:gd name="connsiteY9" fmla="*/ 0 h 247116"/>
                  <a:gd name="connsiteX10" fmla="*/ 4845 w 232580"/>
                  <a:gd name="connsiteY10" fmla="*/ 48454 h 247116"/>
                  <a:gd name="connsiteX11" fmla="*/ 101754 w 232580"/>
                  <a:gd name="connsiteY11" fmla="*/ 158930 h 247116"/>
                  <a:gd name="connsiteX12" fmla="*/ 101754 w 232580"/>
                  <a:gd name="connsiteY12" fmla="*/ 218044 h 247116"/>
                  <a:gd name="connsiteX13" fmla="*/ 0 w 232580"/>
                  <a:gd name="connsiteY13" fmla="*/ 218044 h 247116"/>
                  <a:gd name="connsiteX14" fmla="*/ 0 w 232580"/>
                  <a:gd name="connsiteY14" fmla="*/ 247117 h 247116"/>
                  <a:gd name="connsiteX15" fmla="*/ 232581 w 232580"/>
                  <a:gd name="connsiteY15" fmla="*/ 247117 h 247116"/>
                  <a:gd name="connsiteX16" fmla="*/ 232581 w 232580"/>
                  <a:gd name="connsiteY16" fmla="*/ 218044 h 247116"/>
                  <a:gd name="connsiteX17" fmla="*/ 130827 w 232580"/>
                  <a:gd name="connsiteY17" fmla="*/ 218044 h 24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580" h="247116">
                    <a:moveTo>
                      <a:pt x="130827" y="218044"/>
                    </a:moveTo>
                    <a:lnTo>
                      <a:pt x="130827" y="158930"/>
                    </a:lnTo>
                    <a:cubicBezTo>
                      <a:pt x="185580" y="151662"/>
                      <a:pt x="227735" y="105146"/>
                      <a:pt x="227735" y="48454"/>
                    </a:cubicBezTo>
                    <a:lnTo>
                      <a:pt x="227735" y="0"/>
                    </a:lnTo>
                    <a:lnTo>
                      <a:pt x="198663" y="0"/>
                    </a:lnTo>
                    <a:lnTo>
                      <a:pt x="198663" y="48454"/>
                    </a:lnTo>
                    <a:cubicBezTo>
                      <a:pt x="198663" y="94001"/>
                      <a:pt x="161837" y="130827"/>
                      <a:pt x="116290" y="130827"/>
                    </a:cubicBezTo>
                    <a:cubicBezTo>
                      <a:pt x="70743" y="130827"/>
                      <a:pt x="33918" y="94001"/>
                      <a:pt x="33918" y="48454"/>
                    </a:cubicBezTo>
                    <a:lnTo>
                      <a:pt x="33918" y="0"/>
                    </a:lnTo>
                    <a:lnTo>
                      <a:pt x="4845" y="0"/>
                    </a:lnTo>
                    <a:lnTo>
                      <a:pt x="4845" y="48454"/>
                    </a:lnTo>
                    <a:cubicBezTo>
                      <a:pt x="4845" y="105146"/>
                      <a:pt x="47001" y="151662"/>
                      <a:pt x="101754" y="158930"/>
                    </a:cubicBezTo>
                    <a:lnTo>
                      <a:pt x="101754" y="218044"/>
                    </a:lnTo>
                    <a:lnTo>
                      <a:pt x="0" y="218044"/>
                    </a:lnTo>
                    <a:lnTo>
                      <a:pt x="0" y="247117"/>
                    </a:lnTo>
                    <a:lnTo>
                      <a:pt x="232581" y="247117"/>
                    </a:lnTo>
                    <a:lnTo>
                      <a:pt x="232581" y="218044"/>
                    </a:lnTo>
                    <a:lnTo>
                      <a:pt x="130827" y="218044"/>
                    </a:lnTo>
                    <a:close/>
                  </a:path>
                </a:pathLst>
              </a:custGeom>
              <a:solidFill>
                <a:schemeClr val="bg1"/>
              </a:solidFill>
              <a:ln w="4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 name="Freeform: Shape 69">
                <a:extLst>
                  <a:ext uri="{FF2B5EF4-FFF2-40B4-BE49-F238E27FC236}">
                    <a16:creationId xmlns:a16="http://schemas.microsoft.com/office/drawing/2014/main" id="{BE368DFC-EE74-45ED-B856-BEAA0858F2FC}"/>
                  </a:ext>
                </a:extLst>
              </p:cNvPr>
              <p:cNvSpPr/>
              <p:nvPr/>
            </p:nvSpPr>
            <p:spPr>
              <a:xfrm>
                <a:off x="6693161" y="5485893"/>
                <a:ext cx="125981" cy="290725"/>
              </a:xfrm>
              <a:custGeom>
                <a:avLst/>
                <a:gdLst>
                  <a:gd name="connsiteX0" fmla="*/ 62991 w 125981"/>
                  <a:gd name="connsiteY0" fmla="*/ 290726 h 290725"/>
                  <a:gd name="connsiteX1" fmla="*/ 125981 w 125981"/>
                  <a:gd name="connsiteY1" fmla="*/ 227735 h 290725"/>
                  <a:gd name="connsiteX2" fmla="*/ 77527 w 125981"/>
                  <a:gd name="connsiteY2" fmla="*/ 227735 h 290725"/>
                  <a:gd name="connsiteX3" fmla="*/ 77527 w 125981"/>
                  <a:gd name="connsiteY3" fmla="*/ 208353 h 290725"/>
                  <a:gd name="connsiteX4" fmla="*/ 125981 w 125981"/>
                  <a:gd name="connsiteY4" fmla="*/ 208353 h 290725"/>
                  <a:gd name="connsiteX5" fmla="*/ 125981 w 125981"/>
                  <a:gd name="connsiteY5" fmla="*/ 179281 h 290725"/>
                  <a:gd name="connsiteX6" fmla="*/ 77527 w 125981"/>
                  <a:gd name="connsiteY6" fmla="*/ 179281 h 290725"/>
                  <a:gd name="connsiteX7" fmla="*/ 77527 w 125981"/>
                  <a:gd name="connsiteY7" fmla="*/ 159899 h 290725"/>
                  <a:gd name="connsiteX8" fmla="*/ 125981 w 125981"/>
                  <a:gd name="connsiteY8" fmla="*/ 159899 h 290725"/>
                  <a:gd name="connsiteX9" fmla="*/ 125981 w 125981"/>
                  <a:gd name="connsiteY9" fmla="*/ 130827 h 290725"/>
                  <a:gd name="connsiteX10" fmla="*/ 77527 w 125981"/>
                  <a:gd name="connsiteY10" fmla="*/ 130827 h 290725"/>
                  <a:gd name="connsiteX11" fmla="*/ 77527 w 125981"/>
                  <a:gd name="connsiteY11" fmla="*/ 111445 h 290725"/>
                  <a:gd name="connsiteX12" fmla="*/ 125981 w 125981"/>
                  <a:gd name="connsiteY12" fmla="*/ 111445 h 290725"/>
                  <a:gd name="connsiteX13" fmla="*/ 125981 w 125981"/>
                  <a:gd name="connsiteY13" fmla="*/ 82372 h 290725"/>
                  <a:gd name="connsiteX14" fmla="*/ 77527 w 125981"/>
                  <a:gd name="connsiteY14" fmla="*/ 82372 h 290725"/>
                  <a:gd name="connsiteX15" fmla="*/ 77527 w 125981"/>
                  <a:gd name="connsiteY15" fmla="*/ 62991 h 290725"/>
                  <a:gd name="connsiteX16" fmla="*/ 125981 w 125981"/>
                  <a:gd name="connsiteY16" fmla="*/ 62991 h 290725"/>
                  <a:gd name="connsiteX17" fmla="*/ 62991 w 125981"/>
                  <a:gd name="connsiteY17" fmla="*/ 0 h 290725"/>
                  <a:gd name="connsiteX18" fmla="*/ 0 w 125981"/>
                  <a:gd name="connsiteY18" fmla="*/ 62991 h 290725"/>
                  <a:gd name="connsiteX19" fmla="*/ 0 w 125981"/>
                  <a:gd name="connsiteY19" fmla="*/ 227735 h 290725"/>
                  <a:gd name="connsiteX20" fmla="*/ 62991 w 125981"/>
                  <a:gd name="connsiteY20" fmla="*/ 290726 h 2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981" h="290725">
                    <a:moveTo>
                      <a:pt x="62991" y="290726"/>
                    </a:moveTo>
                    <a:cubicBezTo>
                      <a:pt x="97878" y="290726"/>
                      <a:pt x="125981" y="262622"/>
                      <a:pt x="125981" y="227735"/>
                    </a:cubicBezTo>
                    <a:lnTo>
                      <a:pt x="77527" y="227735"/>
                    </a:lnTo>
                    <a:lnTo>
                      <a:pt x="77527" y="208353"/>
                    </a:lnTo>
                    <a:lnTo>
                      <a:pt x="125981" y="208353"/>
                    </a:lnTo>
                    <a:lnTo>
                      <a:pt x="125981" y="179281"/>
                    </a:lnTo>
                    <a:lnTo>
                      <a:pt x="77527" y="179281"/>
                    </a:lnTo>
                    <a:lnTo>
                      <a:pt x="77527" y="159899"/>
                    </a:lnTo>
                    <a:lnTo>
                      <a:pt x="125981" y="159899"/>
                    </a:lnTo>
                    <a:lnTo>
                      <a:pt x="125981" y="130827"/>
                    </a:lnTo>
                    <a:lnTo>
                      <a:pt x="77527" y="130827"/>
                    </a:lnTo>
                    <a:lnTo>
                      <a:pt x="77527" y="111445"/>
                    </a:lnTo>
                    <a:lnTo>
                      <a:pt x="125981" y="111445"/>
                    </a:lnTo>
                    <a:lnTo>
                      <a:pt x="125981" y="82372"/>
                    </a:lnTo>
                    <a:lnTo>
                      <a:pt x="77527" y="82372"/>
                    </a:lnTo>
                    <a:lnTo>
                      <a:pt x="77527" y="62991"/>
                    </a:lnTo>
                    <a:lnTo>
                      <a:pt x="125981" y="62991"/>
                    </a:lnTo>
                    <a:cubicBezTo>
                      <a:pt x="125981" y="28103"/>
                      <a:pt x="97878" y="0"/>
                      <a:pt x="62991" y="0"/>
                    </a:cubicBezTo>
                    <a:cubicBezTo>
                      <a:pt x="28103" y="0"/>
                      <a:pt x="0" y="28103"/>
                      <a:pt x="0" y="62991"/>
                    </a:cubicBezTo>
                    <a:lnTo>
                      <a:pt x="0" y="227735"/>
                    </a:lnTo>
                    <a:cubicBezTo>
                      <a:pt x="0" y="262622"/>
                      <a:pt x="28103" y="290726"/>
                      <a:pt x="62991" y="290726"/>
                    </a:cubicBezTo>
                    <a:close/>
                  </a:path>
                </a:pathLst>
              </a:custGeom>
              <a:solidFill>
                <a:schemeClr val="bg1"/>
              </a:solidFill>
              <a:ln w="4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0" name="Oval 19">
              <a:extLst>
                <a:ext uri="{FF2B5EF4-FFF2-40B4-BE49-F238E27FC236}">
                  <a16:creationId xmlns:a16="http://schemas.microsoft.com/office/drawing/2014/main" id="{AC7679D4-CE4F-4483-83DD-FE87A74F59A5}"/>
                </a:ext>
              </a:extLst>
            </p:cNvPr>
            <p:cNvSpPr/>
            <p:nvPr/>
          </p:nvSpPr>
          <p:spPr>
            <a:xfrm>
              <a:off x="7856598" y="5311423"/>
              <a:ext cx="636400" cy="636651"/>
            </a:xfrm>
            <a:prstGeom prst="ellipse">
              <a:avLst/>
            </a:prstGeom>
            <a:gradFill>
              <a:gsLst>
                <a:gs pos="0">
                  <a:srgbClr val="28AFEB"/>
                </a:gs>
                <a:gs pos="100000">
                  <a:srgbClr val="0078D7"/>
                </a:gs>
              </a:gsLst>
              <a:lin ang="10800000" scaled="0"/>
            </a:gradFill>
            <a:ln w="57150" cap="flat" cmpd="sng" algn="ctr">
              <a:noFill/>
              <a:prstDash val="solid"/>
            </a:ln>
            <a:effectLst>
              <a:outerShdw blurRad="190500" dist="50800" dir="2700000" algn="ctr" rotWithShape="0">
                <a:srgbClr val="000000">
                  <a:alpha val="25000"/>
                </a:srgbClr>
              </a:outerShdw>
            </a:effectLst>
          </p:spPr>
          <p:txBody>
            <a:bodyPr lIns="182754" tIns="121837" rIns="182754" bIns="121837" rtlCol="0" anchor="t" anchorCtr="0"/>
            <a:lstStyle/>
            <a:p>
              <a:pPr marL="0" marR="0" lvl="0" indent="0" algn="ctr"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505151"/>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A86A9288-B1D3-4629-AB84-8CFDC92C187E}"/>
                </a:ext>
              </a:extLst>
            </p:cNvPr>
            <p:cNvSpPr/>
            <p:nvPr/>
          </p:nvSpPr>
          <p:spPr>
            <a:xfrm>
              <a:off x="8000890" y="5578686"/>
              <a:ext cx="384273" cy="229779"/>
            </a:xfrm>
            <a:custGeom>
              <a:avLst/>
              <a:gdLst>
                <a:gd name="connsiteX0" fmla="*/ 476543 w 488762"/>
                <a:gd name="connsiteY0" fmla="*/ 177176 h 274928"/>
                <a:gd name="connsiteX1" fmla="*/ 464324 w 488762"/>
                <a:gd name="connsiteY1" fmla="*/ 189395 h 274928"/>
                <a:gd name="connsiteX2" fmla="*/ 24438 w 488762"/>
                <a:gd name="connsiteY2" fmla="*/ 189395 h 274928"/>
                <a:gd name="connsiteX3" fmla="*/ 12219 w 488762"/>
                <a:gd name="connsiteY3" fmla="*/ 177176 h 274928"/>
                <a:gd name="connsiteX4" fmla="*/ 12219 w 488762"/>
                <a:gd name="connsiteY4" fmla="*/ 67205 h 274928"/>
                <a:gd name="connsiteX5" fmla="*/ 0 w 488762"/>
                <a:gd name="connsiteY5" fmla="*/ 67205 h 274928"/>
                <a:gd name="connsiteX6" fmla="*/ 0 w 488762"/>
                <a:gd name="connsiteY6" fmla="*/ 177176 h 274928"/>
                <a:gd name="connsiteX7" fmla="*/ 24438 w 488762"/>
                <a:gd name="connsiteY7" fmla="*/ 201615 h 274928"/>
                <a:gd name="connsiteX8" fmla="*/ 201615 w 488762"/>
                <a:gd name="connsiteY8" fmla="*/ 201615 h 274928"/>
                <a:gd name="connsiteX9" fmla="*/ 201615 w 488762"/>
                <a:gd name="connsiteY9" fmla="*/ 262710 h 274928"/>
                <a:gd name="connsiteX10" fmla="*/ 134410 w 488762"/>
                <a:gd name="connsiteY10" fmla="*/ 262710 h 274928"/>
                <a:gd name="connsiteX11" fmla="*/ 134410 w 488762"/>
                <a:gd name="connsiteY11" fmla="*/ 274929 h 274928"/>
                <a:gd name="connsiteX12" fmla="*/ 354353 w 488762"/>
                <a:gd name="connsiteY12" fmla="*/ 274929 h 274928"/>
                <a:gd name="connsiteX13" fmla="*/ 354353 w 488762"/>
                <a:gd name="connsiteY13" fmla="*/ 262710 h 274928"/>
                <a:gd name="connsiteX14" fmla="*/ 287148 w 488762"/>
                <a:gd name="connsiteY14" fmla="*/ 262710 h 274928"/>
                <a:gd name="connsiteX15" fmla="*/ 287148 w 488762"/>
                <a:gd name="connsiteY15" fmla="*/ 201615 h 274928"/>
                <a:gd name="connsiteX16" fmla="*/ 464324 w 488762"/>
                <a:gd name="connsiteY16" fmla="*/ 201615 h 274928"/>
                <a:gd name="connsiteX17" fmla="*/ 488763 w 488762"/>
                <a:gd name="connsiteY17" fmla="*/ 177176 h 274928"/>
                <a:gd name="connsiteX18" fmla="*/ 488763 w 488762"/>
                <a:gd name="connsiteY18" fmla="*/ 0 h 274928"/>
                <a:gd name="connsiteX19" fmla="*/ 476543 w 488762"/>
                <a:gd name="connsiteY19" fmla="*/ 0 h 274928"/>
                <a:gd name="connsiteX20" fmla="*/ 274929 w 488762"/>
                <a:gd name="connsiteY20" fmla="*/ 262710 h 274928"/>
                <a:gd name="connsiteX21" fmla="*/ 213834 w 488762"/>
                <a:gd name="connsiteY21" fmla="*/ 262710 h 274928"/>
                <a:gd name="connsiteX22" fmla="*/ 213834 w 488762"/>
                <a:gd name="connsiteY22" fmla="*/ 201615 h 274928"/>
                <a:gd name="connsiteX23" fmla="*/ 274929 w 488762"/>
                <a:gd name="connsiteY23" fmla="*/ 201615 h 27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8762" h="274928">
                  <a:moveTo>
                    <a:pt x="476543" y="177176"/>
                  </a:moveTo>
                  <a:cubicBezTo>
                    <a:pt x="476543" y="183925"/>
                    <a:pt x="471073" y="189395"/>
                    <a:pt x="464324" y="189395"/>
                  </a:cubicBezTo>
                  <a:lnTo>
                    <a:pt x="24438" y="189395"/>
                  </a:lnTo>
                  <a:cubicBezTo>
                    <a:pt x="17690" y="189395"/>
                    <a:pt x="12219" y="183925"/>
                    <a:pt x="12219" y="177176"/>
                  </a:cubicBezTo>
                  <a:lnTo>
                    <a:pt x="12219" y="67205"/>
                  </a:lnTo>
                  <a:lnTo>
                    <a:pt x="0" y="67205"/>
                  </a:lnTo>
                  <a:lnTo>
                    <a:pt x="0" y="177176"/>
                  </a:lnTo>
                  <a:cubicBezTo>
                    <a:pt x="44" y="190655"/>
                    <a:pt x="10959" y="201571"/>
                    <a:pt x="24438" y="201615"/>
                  </a:cubicBezTo>
                  <a:lnTo>
                    <a:pt x="201615" y="201615"/>
                  </a:lnTo>
                  <a:lnTo>
                    <a:pt x="201615" y="262710"/>
                  </a:lnTo>
                  <a:lnTo>
                    <a:pt x="134410" y="262710"/>
                  </a:lnTo>
                  <a:lnTo>
                    <a:pt x="134410" y="274929"/>
                  </a:lnTo>
                  <a:lnTo>
                    <a:pt x="354353" y="274929"/>
                  </a:lnTo>
                  <a:lnTo>
                    <a:pt x="354353" y="262710"/>
                  </a:lnTo>
                  <a:lnTo>
                    <a:pt x="287148" y="262710"/>
                  </a:lnTo>
                  <a:lnTo>
                    <a:pt x="287148" y="201615"/>
                  </a:lnTo>
                  <a:lnTo>
                    <a:pt x="464324" y="201615"/>
                  </a:lnTo>
                  <a:cubicBezTo>
                    <a:pt x="477803" y="201571"/>
                    <a:pt x="488719" y="190655"/>
                    <a:pt x="488763" y="177176"/>
                  </a:cubicBezTo>
                  <a:lnTo>
                    <a:pt x="488763" y="0"/>
                  </a:lnTo>
                  <a:lnTo>
                    <a:pt x="476543" y="0"/>
                  </a:lnTo>
                  <a:close/>
                  <a:moveTo>
                    <a:pt x="274929" y="262710"/>
                  </a:moveTo>
                  <a:lnTo>
                    <a:pt x="213834" y="262710"/>
                  </a:lnTo>
                  <a:lnTo>
                    <a:pt x="213834" y="201615"/>
                  </a:lnTo>
                  <a:lnTo>
                    <a:pt x="274929" y="201615"/>
                  </a:ln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4D766C2E-8106-4018-B3AB-B2F390C7A309}"/>
                </a:ext>
              </a:extLst>
            </p:cNvPr>
            <p:cNvSpPr/>
            <p:nvPr/>
          </p:nvSpPr>
          <p:spPr>
            <a:xfrm>
              <a:off x="8123097" y="5532730"/>
              <a:ext cx="142917" cy="142973"/>
            </a:xfrm>
            <a:custGeom>
              <a:avLst/>
              <a:gdLst>
                <a:gd name="connsiteX0" fmla="*/ 85533 w 171066"/>
                <a:gd name="connsiteY0" fmla="*/ 171067 h 171066"/>
                <a:gd name="connsiteX1" fmla="*/ 171067 w 171066"/>
                <a:gd name="connsiteY1" fmla="*/ 85533 h 171066"/>
                <a:gd name="connsiteX2" fmla="*/ 85533 w 171066"/>
                <a:gd name="connsiteY2" fmla="*/ 0 h 171066"/>
                <a:gd name="connsiteX3" fmla="*/ 0 w 171066"/>
                <a:gd name="connsiteY3" fmla="*/ 85533 h 171066"/>
                <a:gd name="connsiteX4" fmla="*/ 85533 w 171066"/>
                <a:gd name="connsiteY4" fmla="*/ 171067 h 171066"/>
                <a:gd name="connsiteX5" fmla="*/ 42846 w 171066"/>
                <a:gd name="connsiteY5" fmla="*/ 145022 h 171066"/>
                <a:gd name="connsiteX6" fmla="*/ 87149 w 171066"/>
                <a:gd name="connsiteY6" fmla="*/ 103950 h 171066"/>
                <a:gd name="connsiteX7" fmla="*/ 128221 w 171066"/>
                <a:gd name="connsiteY7" fmla="*/ 145022 h 171066"/>
                <a:gd name="connsiteX8" fmla="*/ 42846 w 171066"/>
                <a:gd name="connsiteY8" fmla="*/ 145022 h 171066"/>
                <a:gd name="connsiteX9" fmla="*/ 67205 w 171066"/>
                <a:gd name="connsiteY9" fmla="*/ 73314 h 171066"/>
                <a:gd name="connsiteX10" fmla="*/ 85533 w 171066"/>
                <a:gd name="connsiteY10" fmla="*/ 54986 h 171066"/>
                <a:gd name="connsiteX11" fmla="*/ 103862 w 171066"/>
                <a:gd name="connsiteY11" fmla="*/ 73314 h 171066"/>
                <a:gd name="connsiteX12" fmla="*/ 85533 w 171066"/>
                <a:gd name="connsiteY12" fmla="*/ 91643 h 171066"/>
                <a:gd name="connsiteX13" fmla="*/ 67205 w 171066"/>
                <a:gd name="connsiteY13" fmla="*/ 73314 h 171066"/>
                <a:gd name="connsiteX14" fmla="*/ 85533 w 171066"/>
                <a:gd name="connsiteY14" fmla="*/ 12219 h 171066"/>
                <a:gd name="connsiteX15" fmla="*/ 158839 w 171066"/>
                <a:gd name="connsiteY15" fmla="*/ 85298 h 171066"/>
                <a:gd name="connsiteX16" fmla="*/ 139297 w 171066"/>
                <a:gd name="connsiteY16" fmla="*/ 135198 h 171066"/>
                <a:gd name="connsiteX17" fmla="*/ 106153 w 171066"/>
                <a:gd name="connsiteY17" fmla="*/ 95694 h 171066"/>
                <a:gd name="connsiteX18" fmla="*/ 108049 w 171066"/>
                <a:gd name="connsiteY18" fmla="*/ 52534 h 171066"/>
                <a:gd name="connsiteX19" fmla="*/ 64889 w 171066"/>
                <a:gd name="connsiteY19" fmla="*/ 50639 h 171066"/>
                <a:gd name="connsiteX20" fmla="*/ 62994 w 171066"/>
                <a:gd name="connsiteY20" fmla="*/ 93798 h 171066"/>
                <a:gd name="connsiteX21" fmla="*/ 64889 w 171066"/>
                <a:gd name="connsiteY21" fmla="*/ 95694 h 171066"/>
                <a:gd name="connsiteX22" fmla="*/ 31770 w 171066"/>
                <a:gd name="connsiteY22" fmla="*/ 135198 h 171066"/>
                <a:gd name="connsiteX23" fmla="*/ 35633 w 171066"/>
                <a:gd name="connsiteY23" fmla="*/ 31760 h 171066"/>
                <a:gd name="connsiteX24" fmla="*/ 85533 w 171066"/>
                <a:gd name="connsiteY24" fmla="*/ 12219 h 1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066" h="171066">
                  <a:moveTo>
                    <a:pt x="85533" y="171067"/>
                  </a:moveTo>
                  <a:cubicBezTo>
                    <a:pt x="132772" y="171067"/>
                    <a:pt x="171067" y="132772"/>
                    <a:pt x="171067" y="85533"/>
                  </a:cubicBezTo>
                  <a:cubicBezTo>
                    <a:pt x="171067" y="38295"/>
                    <a:pt x="132772" y="0"/>
                    <a:pt x="85533" y="0"/>
                  </a:cubicBezTo>
                  <a:cubicBezTo>
                    <a:pt x="38295" y="0"/>
                    <a:pt x="0" y="38295"/>
                    <a:pt x="0" y="85533"/>
                  </a:cubicBezTo>
                  <a:cubicBezTo>
                    <a:pt x="51" y="132752"/>
                    <a:pt x="38315" y="171016"/>
                    <a:pt x="85533" y="171067"/>
                  </a:cubicBezTo>
                  <a:close/>
                  <a:moveTo>
                    <a:pt x="42846" y="145022"/>
                  </a:moveTo>
                  <a:cubicBezTo>
                    <a:pt x="43738" y="121446"/>
                    <a:pt x="63573" y="103058"/>
                    <a:pt x="87149" y="103950"/>
                  </a:cubicBezTo>
                  <a:cubicBezTo>
                    <a:pt x="109473" y="104794"/>
                    <a:pt x="127376" y="122698"/>
                    <a:pt x="128221" y="145022"/>
                  </a:cubicBezTo>
                  <a:cubicBezTo>
                    <a:pt x="102748" y="163456"/>
                    <a:pt x="68319" y="163456"/>
                    <a:pt x="42846" y="145022"/>
                  </a:cubicBezTo>
                  <a:close/>
                  <a:moveTo>
                    <a:pt x="67205" y="73314"/>
                  </a:moveTo>
                  <a:cubicBezTo>
                    <a:pt x="67205" y="63192"/>
                    <a:pt x="75411" y="54986"/>
                    <a:pt x="85533" y="54986"/>
                  </a:cubicBezTo>
                  <a:cubicBezTo>
                    <a:pt x="95656" y="54986"/>
                    <a:pt x="103862" y="63192"/>
                    <a:pt x="103862" y="73314"/>
                  </a:cubicBezTo>
                  <a:cubicBezTo>
                    <a:pt x="103862" y="83437"/>
                    <a:pt x="95656" y="91643"/>
                    <a:pt x="85533" y="91643"/>
                  </a:cubicBezTo>
                  <a:cubicBezTo>
                    <a:pt x="75411" y="91643"/>
                    <a:pt x="67205" y="83437"/>
                    <a:pt x="67205" y="73314"/>
                  </a:cubicBezTo>
                  <a:close/>
                  <a:moveTo>
                    <a:pt x="85533" y="12219"/>
                  </a:moveTo>
                  <a:cubicBezTo>
                    <a:pt x="125957" y="12157"/>
                    <a:pt x="158776" y="44875"/>
                    <a:pt x="158839" y="85298"/>
                  </a:cubicBezTo>
                  <a:cubicBezTo>
                    <a:pt x="158867" y="103803"/>
                    <a:pt x="151885" y="121633"/>
                    <a:pt x="139297" y="135198"/>
                  </a:cubicBezTo>
                  <a:cubicBezTo>
                    <a:pt x="135462" y="117359"/>
                    <a:pt x="123054" y="102570"/>
                    <a:pt x="106153" y="95694"/>
                  </a:cubicBezTo>
                  <a:cubicBezTo>
                    <a:pt x="118595" y="84299"/>
                    <a:pt x="119443" y="64976"/>
                    <a:pt x="108049" y="52534"/>
                  </a:cubicBezTo>
                  <a:cubicBezTo>
                    <a:pt x="96654" y="40093"/>
                    <a:pt x="77331" y="39244"/>
                    <a:pt x="64889" y="50639"/>
                  </a:cubicBezTo>
                  <a:cubicBezTo>
                    <a:pt x="52448" y="62033"/>
                    <a:pt x="51599" y="81356"/>
                    <a:pt x="62994" y="93798"/>
                  </a:cubicBezTo>
                  <a:cubicBezTo>
                    <a:pt x="63598" y="94458"/>
                    <a:pt x="64230" y="95090"/>
                    <a:pt x="64889" y="95694"/>
                  </a:cubicBezTo>
                  <a:cubicBezTo>
                    <a:pt x="47998" y="102577"/>
                    <a:pt x="35600" y="117364"/>
                    <a:pt x="31770" y="135198"/>
                  </a:cubicBezTo>
                  <a:cubicBezTo>
                    <a:pt x="4273" y="105567"/>
                    <a:pt x="6003" y="59257"/>
                    <a:pt x="35633" y="31760"/>
                  </a:cubicBezTo>
                  <a:cubicBezTo>
                    <a:pt x="49198" y="19173"/>
                    <a:pt x="67028" y="12190"/>
                    <a:pt x="85533" y="12219"/>
                  </a:cubicBez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F4BF2A2C-E568-4888-ABD4-8D2AC5C306A9}"/>
                </a:ext>
              </a:extLst>
            </p:cNvPr>
            <p:cNvSpPr/>
            <p:nvPr/>
          </p:nvSpPr>
          <p:spPr>
            <a:xfrm>
              <a:off x="8281736" y="5629748"/>
              <a:ext cx="55738" cy="56168"/>
            </a:xfrm>
            <a:custGeom>
              <a:avLst/>
              <a:gdLst>
                <a:gd name="connsiteX0" fmla="*/ 65176 w 66716"/>
                <a:gd name="connsiteY0" fmla="*/ 22043 h 67204"/>
                <a:gd name="connsiteX1" fmla="*/ 63637 w 66716"/>
                <a:gd name="connsiteY1" fmla="*/ 20504 h 67204"/>
                <a:gd name="connsiteX2" fmla="*/ 2566 w 66716"/>
                <a:gd name="connsiteY2" fmla="*/ 0 h 67204"/>
                <a:gd name="connsiteX3" fmla="*/ 2053 w 66716"/>
                <a:gd name="connsiteY3" fmla="*/ 0 h 67204"/>
                <a:gd name="connsiteX4" fmla="*/ 0 w 66716"/>
                <a:gd name="connsiteY4" fmla="*/ 2053 h 67204"/>
                <a:gd name="connsiteX5" fmla="*/ 0 w 66716"/>
                <a:gd name="connsiteY5" fmla="*/ 2566 h 67204"/>
                <a:gd name="connsiteX6" fmla="*/ 20021 w 66716"/>
                <a:gd name="connsiteY6" fmla="*/ 64150 h 67204"/>
                <a:gd name="connsiteX7" fmla="*/ 22587 w 66716"/>
                <a:gd name="connsiteY7" fmla="*/ 65690 h 67204"/>
                <a:gd name="connsiteX8" fmla="*/ 24127 w 66716"/>
                <a:gd name="connsiteY8" fmla="*/ 64150 h 67204"/>
                <a:gd name="connsiteX9" fmla="*/ 31794 w 66716"/>
                <a:gd name="connsiteY9" fmla="*/ 43194 h 67204"/>
                <a:gd name="connsiteX10" fmla="*/ 31880 w 66716"/>
                <a:gd name="connsiteY10" fmla="*/ 43182 h 67204"/>
                <a:gd name="connsiteX11" fmla="*/ 31892 w 66716"/>
                <a:gd name="connsiteY11" fmla="*/ 43194 h 67204"/>
                <a:gd name="connsiteX12" fmla="*/ 55939 w 66716"/>
                <a:gd name="connsiteY12" fmla="*/ 67205 h 67204"/>
                <a:gd name="connsiteX13" fmla="*/ 66716 w 66716"/>
                <a:gd name="connsiteY13" fmla="*/ 56428 h 67204"/>
                <a:gd name="connsiteX14" fmla="*/ 42669 w 66716"/>
                <a:gd name="connsiteY14" fmla="*/ 32381 h 67204"/>
                <a:gd name="connsiteX15" fmla="*/ 42660 w 66716"/>
                <a:gd name="connsiteY15" fmla="*/ 32286 h 67204"/>
                <a:gd name="connsiteX16" fmla="*/ 42669 w 66716"/>
                <a:gd name="connsiteY16" fmla="*/ 32277 h 67204"/>
                <a:gd name="connsiteX17" fmla="*/ 63661 w 66716"/>
                <a:gd name="connsiteY17" fmla="*/ 24609 h 67204"/>
                <a:gd name="connsiteX18" fmla="*/ 65176 w 66716"/>
                <a:gd name="connsiteY18" fmla="*/ 22043 h 6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6" h="67204">
                  <a:moveTo>
                    <a:pt x="65176" y="22043"/>
                  </a:moveTo>
                  <a:cubicBezTo>
                    <a:pt x="65176" y="21530"/>
                    <a:pt x="64663" y="21017"/>
                    <a:pt x="63637" y="20504"/>
                  </a:cubicBezTo>
                  <a:lnTo>
                    <a:pt x="2566" y="0"/>
                  </a:lnTo>
                  <a:lnTo>
                    <a:pt x="2053" y="0"/>
                  </a:lnTo>
                  <a:cubicBezTo>
                    <a:pt x="951" y="74"/>
                    <a:pt x="74" y="951"/>
                    <a:pt x="0" y="2053"/>
                  </a:cubicBezTo>
                  <a:lnTo>
                    <a:pt x="0" y="2566"/>
                  </a:lnTo>
                  <a:lnTo>
                    <a:pt x="20021" y="64150"/>
                  </a:lnTo>
                  <a:cubicBezTo>
                    <a:pt x="20512" y="65112"/>
                    <a:pt x="21507" y="65709"/>
                    <a:pt x="22587" y="65690"/>
                  </a:cubicBezTo>
                  <a:cubicBezTo>
                    <a:pt x="23100" y="65690"/>
                    <a:pt x="23613" y="65176"/>
                    <a:pt x="24127" y="64150"/>
                  </a:cubicBezTo>
                  <a:lnTo>
                    <a:pt x="31794" y="43194"/>
                  </a:lnTo>
                  <a:cubicBezTo>
                    <a:pt x="31814" y="43168"/>
                    <a:pt x="31853" y="43162"/>
                    <a:pt x="31880" y="43182"/>
                  </a:cubicBezTo>
                  <a:cubicBezTo>
                    <a:pt x="31884" y="43186"/>
                    <a:pt x="31888" y="43189"/>
                    <a:pt x="31892" y="43194"/>
                  </a:cubicBezTo>
                  <a:lnTo>
                    <a:pt x="55939" y="67205"/>
                  </a:lnTo>
                  <a:lnTo>
                    <a:pt x="66716" y="56428"/>
                  </a:lnTo>
                  <a:lnTo>
                    <a:pt x="42669" y="32381"/>
                  </a:lnTo>
                  <a:cubicBezTo>
                    <a:pt x="42640" y="32357"/>
                    <a:pt x="42636" y="32315"/>
                    <a:pt x="42660" y="32286"/>
                  </a:cubicBezTo>
                  <a:cubicBezTo>
                    <a:pt x="42662" y="32283"/>
                    <a:pt x="42665" y="32280"/>
                    <a:pt x="42669" y="32277"/>
                  </a:cubicBezTo>
                  <a:lnTo>
                    <a:pt x="63661" y="24609"/>
                  </a:lnTo>
                  <a:cubicBezTo>
                    <a:pt x="64614" y="24112"/>
                    <a:pt x="65201" y="23117"/>
                    <a:pt x="65176" y="22043"/>
                  </a:cubicBez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Oval 23">
              <a:extLst>
                <a:ext uri="{FF2B5EF4-FFF2-40B4-BE49-F238E27FC236}">
                  <a16:creationId xmlns:a16="http://schemas.microsoft.com/office/drawing/2014/main" id="{8195942D-A3BE-4FD4-A417-45A0DB0E0C86}"/>
                </a:ext>
              </a:extLst>
            </p:cNvPr>
            <p:cNvSpPr/>
            <p:nvPr/>
          </p:nvSpPr>
          <p:spPr bwMode="auto">
            <a:xfrm>
              <a:off x="8177443" y="5573227"/>
              <a:ext cx="38196" cy="3821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B8405B2-F527-4768-8F18-3D3F4581D13E}"/>
                </a:ext>
              </a:extLst>
            </p:cNvPr>
            <p:cNvSpPr/>
            <p:nvPr/>
          </p:nvSpPr>
          <p:spPr bwMode="auto">
            <a:xfrm>
              <a:off x="8152550" y="5616897"/>
              <a:ext cx="81261" cy="5247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Rounded Corners 25">
              <a:extLst>
                <a:ext uri="{FF2B5EF4-FFF2-40B4-BE49-F238E27FC236}">
                  <a16:creationId xmlns:a16="http://schemas.microsoft.com/office/drawing/2014/main" id="{3DAEEF92-8F43-48D8-AC01-FC7BFACBD575}"/>
                </a:ext>
              </a:extLst>
            </p:cNvPr>
            <p:cNvSpPr/>
            <p:nvPr/>
          </p:nvSpPr>
          <p:spPr bwMode="auto">
            <a:xfrm>
              <a:off x="8005146" y="5483844"/>
              <a:ext cx="373161" cy="253400"/>
            </a:xfrm>
            <a:prstGeom prst="roundRect">
              <a:avLst>
                <a:gd name="adj" fmla="val 4581"/>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Freeform: Shape 26">
              <a:extLst>
                <a:ext uri="{FF2B5EF4-FFF2-40B4-BE49-F238E27FC236}">
                  <a16:creationId xmlns:a16="http://schemas.microsoft.com/office/drawing/2014/main" id="{F832395A-AB93-4A27-A4B5-756ED227A0F4}"/>
                </a:ext>
              </a:extLst>
            </p:cNvPr>
            <p:cNvSpPr/>
            <p:nvPr/>
          </p:nvSpPr>
          <p:spPr>
            <a:xfrm>
              <a:off x="7959762" y="5512305"/>
              <a:ext cx="132709" cy="107230"/>
            </a:xfrm>
            <a:custGeom>
              <a:avLst/>
              <a:gdLst>
                <a:gd name="connsiteX0" fmla="*/ 158848 w 158847"/>
                <a:gd name="connsiteY0" fmla="*/ 0 h 128300"/>
                <a:gd name="connsiteX1" fmla="*/ 0 w 158847"/>
                <a:gd name="connsiteY1" fmla="*/ 0 h 128300"/>
                <a:gd name="connsiteX2" fmla="*/ 0 w 158847"/>
                <a:gd name="connsiteY2" fmla="*/ 128300 h 128300"/>
                <a:gd name="connsiteX3" fmla="*/ 158848 w 158847"/>
                <a:gd name="connsiteY3" fmla="*/ 128300 h 128300"/>
                <a:gd name="connsiteX4" fmla="*/ 146629 w 158847"/>
                <a:gd name="connsiteY4" fmla="*/ 116081 h 128300"/>
                <a:gd name="connsiteX5" fmla="*/ 12219 w 158847"/>
                <a:gd name="connsiteY5" fmla="*/ 116081 h 128300"/>
                <a:gd name="connsiteX6" fmla="*/ 12219 w 158847"/>
                <a:gd name="connsiteY6" fmla="*/ 12219 h 128300"/>
                <a:gd name="connsiteX7" fmla="*/ 146629 w 158847"/>
                <a:gd name="connsiteY7" fmla="*/ 12219 h 1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47" h="128300">
                  <a:moveTo>
                    <a:pt x="158848" y="0"/>
                  </a:moveTo>
                  <a:lnTo>
                    <a:pt x="0" y="0"/>
                  </a:lnTo>
                  <a:lnTo>
                    <a:pt x="0" y="128300"/>
                  </a:lnTo>
                  <a:lnTo>
                    <a:pt x="158848" y="128300"/>
                  </a:lnTo>
                  <a:close/>
                  <a:moveTo>
                    <a:pt x="146629" y="116081"/>
                  </a:moveTo>
                  <a:lnTo>
                    <a:pt x="12219" y="116081"/>
                  </a:lnTo>
                  <a:lnTo>
                    <a:pt x="12219" y="12219"/>
                  </a:lnTo>
                  <a:lnTo>
                    <a:pt x="146629" y="12219"/>
                  </a:ln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B8E4FFE0-5896-451C-B4D7-A9348A28D601}"/>
                </a:ext>
              </a:extLst>
            </p:cNvPr>
            <p:cNvSpPr/>
            <p:nvPr/>
          </p:nvSpPr>
          <p:spPr>
            <a:xfrm>
              <a:off x="7995491" y="5542942"/>
              <a:ext cx="61250" cy="10212"/>
            </a:xfrm>
            <a:custGeom>
              <a:avLst/>
              <a:gdLst>
                <a:gd name="connsiteX0" fmla="*/ 0 w 73314"/>
                <a:gd name="connsiteY0" fmla="*/ 0 h 12219"/>
                <a:gd name="connsiteX1" fmla="*/ 73314 w 73314"/>
                <a:gd name="connsiteY1" fmla="*/ 0 h 12219"/>
                <a:gd name="connsiteX2" fmla="*/ 73314 w 73314"/>
                <a:gd name="connsiteY2" fmla="*/ 12219 h 12219"/>
                <a:gd name="connsiteX3" fmla="*/ 0 w 73314"/>
                <a:gd name="connsiteY3" fmla="*/ 12219 h 12219"/>
              </a:gdLst>
              <a:ahLst/>
              <a:cxnLst>
                <a:cxn ang="0">
                  <a:pos x="connsiteX0" y="connsiteY0"/>
                </a:cxn>
                <a:cxn ang="0">
                  <a:pos x="connsiteX1" y="connsiteY1"/>
                </a:cxn>
                <a:cxn ang="0">
                  <a:pos x="connsiteX2" y="connsiteY2"/>
                </a:cxn>
                <a:cxn ang="0">
                  <a:pos x="connsiteX3" y="connsiteY3"/>
                </a:cxn>
              </a:cxnLst>
              <a:rect l="l" t="t" r="r" b="b"/>
              <a:pathLst>
                <a:path w="73314" h="12219">
                  <a:moveTo>
                    <a:pt x="0" y="0"/>
                  </a:moveTo>
                  <a:lnTo>
                    <a:pt x="73314" y="0"/>
                  </a:lnTo>
                  <a:lnTo>
                    <a:pt x="73314" y="12219"/>
                  </a:lnTo>
                  <a:lnTo>
                    <a:pt x="0" y="12219"/>
                  </a:ln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9D2FAF42-240B-41F1-989E-C999E2D54CAE}"/>
                </a:ext>
              </a:extLst>
            </p:cNvPr>
            <p:cNvSpPr/>
            <p:nvPr/>
          </p:nvSpPr>
          <p:spPr>
            <a:xfrm>
              <a:off x="7995491" y="5573579"/>
              <a:ext cx="40834" cy="10212"/>
            </a:xfrm>
            <a:custGeom>
              <a:avLst/>
              <a:gdLst>
                <a:gd name="connsiteX0" fmla="*/ 0 w 48876"/>
                <a:gd name="connsiteY0" fmla="*/ 0 h 12219"/>
                <a:gd name="connsiteX1" fmla="*/ 48876 w 48876"/>
                <a:gd name="connsiteY1" fmla="*/ 0 h 12219"/>
                <a:gd name="connsiteX2" fmla="*/ 48876 w 48876"/>
                <a:gd name="connsiteY2" fmla="*/ 12219 h 12219"/>
                <a:gd name="connsiteX3" fmla="*/ 0 w 48876"/>
                <a:gd name="connsiteY3" fmla="*/ 12219 h 12219"/>
              </a:gdLst>
              <a:ahLst/>
              <a:cxnLst>
                <a:cxn ang="0">
                  <a:pos x="connsiteX0" y="connsiteY0"/>
                </a:cxn>
                <a:cxn ang="0">
                  <a:pos x="connsiteX1" y="connsiteY1"/>
                </a:cxn>
                <a:cxn ang="0">
                  <a:pos x="connsiteX2" y="connsiteY2"/>
                </a:cxn>
                <a:cxn ang="0">
                  <a:pos x="connsiteX3" y="connsiteY3"/>
                </a:cxn>
              </a:cxnLst>
              <a:rect l="l" t="t" r="r" b="b"/>
              <a:pathLst>
                <a:path w="48876" h="12219">
                  <a:moveTo>
                    <a:pt x="0" y="0"/>
                  </a:moveTo>
                  <a:lnTo>
                    <a:pt x="48876" y="0"/>
                  </a:lnTo>
                  <a:lnTo>
                    <a:pt x="48876" y="12219"/>
                  </a:lnTo>
                  <a:lnTo>
                    <a:pt x="0" y="12219"/>
                  </a:ln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0" name="Group 29">
              <a:extLst>
                <a:ext uri="{FF2B5EF4-FFF2-40B4-BE49-F238E27FC236}">
                  <a16:creationId xmlns:a16="http://schemas.microsoft.com/office/drawing/2014/main" id="{906ECFF6-F5BE-489A-800E-B7EBEEBCD5FD}"/>
                </a:ext>
              </a:extLst>
            </p:cNvPr>
            <p:cNvGrpSpPr/>
            <p:nvPr/>
          </p:nvGrpSpPr>
          <p:grpSpPr>
            <a:xfrm>
              <a:off x="8275206" y="5479820"/>
              <a:ext cx="132709" cy="132761"/>
              <a:chOff x="8348344" y="5428683"/>
              <a:chExt cx="132709" cy="132761"/>
            </a:xfrm>
            <a:solidFill>
              <a:schemeClr val="bg1"/>
            </a:solidFill>
          </p:grpSpPr>
          <p:sp>
            <p:nvSpPr>
              <p:cNvPr id="43" name="Freeform: Shape 42">
                <a:extLst>
                  <a:ext uri="{FF2B5EF4-FFF2-40B4-BE49-F238E27FC236}">
                    <a16:creationId xmlns:a16="http://schemas.microsoft.com/office/drawing/2014/main" id="{7585FDAD-D453-41C6-9CC8-AEB17DA5A8FA}"/>
                  </a:ext>
                </a:extLst>
              </p:cNvPr>
              <p:cNvSpPr/>
              <p:nvPr/>
            </p:nvSpPr>
            <p:spPr>
              <a:xfrm>
                <a:off x="8470845" y="5551232"/>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Freeform: Shape 43">
                <a:extLst>
                  <a:ext uri="{FF2B5EF4-FFF2-40B4-BE49-F238E27FC236}">
                    <a16:creationId xmlns:a16="http://schemas.microsoft.com/office/drawing/2014/main" id="{22B2AE8F-E807-4A55-AAB1-18E7A270F456}"/>
                  </a:ext>
                </a:extLst>
              </p:cNvPr>
              <p:cNvSpPr/>
              <p:nvPr/>
            </p:nvSpPr>
            <p:spPr>
              <a:xfrm>
                <a:off x="8450428" y="5551232"/>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5" name="Freeform: Shape 44">
                <a:extLst>
                  <a:ext uri="{FF2B5EF4-FFF2-40B4-BE49-F238E27FC236}">
                    <a16:creationId xmlns:a16="http://schemas.microsoft.com/office/drawing/2014/main" id="{BAD13746-BEDC-4660-8405-C29343C470EE}"/>
                  </a:ext>
                </a:extLst>
              </p:cNvPr>
              <p:cNvSpPr/>
              <p:nvPr/>
            </p:nvSpPr>
            <p:spPr>
              <a:xfrm>
                <a:off x="8389178" y="5551232"/>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6691F1FB-BCD4-4EAE-9F3E-1DFCFD7F8522}"/>
                  </a:ext>
                </a:extLst>
              </p:cNvPr>
              <p:cNvSpPr/>
              <p:nvPr/>
            </p:nvSpPr>
            <p:spPr>
              <a:xfrm>
                <a:off x="8409594" y="5551232"/>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D2E954EF-0E87-4DFF-8E0F-40D4B661D5CC}"/>
                  </a:ext>
                </a:extLst>
              </p:cNvPr>
              <p:cNvSpPr/>
              <p:nvPr/>
            </p:nvSpPr>
            <p:spPr>
              <a:xfrm>
                <a:off x="8368761" y="5551232"/>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9FD345D0-F54E-4E9D-8B1D-76F5732D289E}"/>
                  </a:ext>
                </a:extLst>
              </p:cNvPr>
              <p:cNvSpPr/>
              <p:nvPr/>
            </p:nvSpPr>
            <p:spPr>
              <a:xfrm>
                <a:off x="8430011" y="5551232"/>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Freeform: Shape 48">
                <a:extLst>
                  <a:ext uri="{FF2B5EF4-FFF2-40B4-BE49-F238E27FC236}">
                    <a16:creationId xmlns:a16="http://schemas.microsoft.com/office/drawing/2014/main" id="{758016E3-62C6-4F6C-842B-6795B3CDB88C}"/>
                  </a:ext>
                </a:extLst>
              </p:cNvPr>
              <p:cNvSpPr/>
              <p:nvPr/>
            </p:nvSpPr>
            <p:spPr>
              <a:xfrm>
                <a:off x="8348344" y="5551232"/>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12729C11-BF36-451F-916A-312BCCBD39AC}"/>
                  </a:ext>
                </a:extLst>
              </p:cNvPr>
              <p:cNvSpPr/>
              <p:nvPr/>
            </p:nvSpPr>
            <p:spPr>
              <a:xfrm>
                <a:off x="8348344" y="55103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33469C87-67FB-4237-9AEA-166E1A328CFA}"/>
                  </a:ext>
                </a:extLst>
              </p:cNvPr>
              <p:cNvSpPr/>
              <p:nvPr/>
            </p:nvSpPr>
            <p:spPr>
              <a:xfrm>
                <a:off x="8348344" y="5530808"/>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ED1DF78D-C72B-44CA-9DA3-76E25100C1A8}"/>
                  </a:ext>
                </a:extLst>
              </p:cNvPr>
              <p:cNvSpPr/>
              <p:nvPr/>
            </p:nvSpPr>
            <p:spPr>
              <a:xfrm>
                <a:off x="8348344" y="5449108"/>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4820F9C6-8586-4E60-BCFF-18C3B4F1B907}"/>
                  </a:ext>
                </a:extLst>
              </p:cNvPr>
              <p:cNvSpPr/>
              <p:nvPr/>
            </p:nvSpPr>
            <p:spPr>
              <a:xfrm>
                <a:off x="8348344" y="5489958"/>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1EC9EC83-48F9-4584-A9A5-1FEB2A10F97E}"/>
                  </a:ext>
                </a:extLst>
              </p:cNvPr>
              <p:cNvSpPr/>
              <p:nvPr/>
            </p:nvSpPr>
            <p:spPr>
              <a:xfrm>
                <a:off x="8348344" y="546953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9E8D1B11-7CC6-41A0-8AEE-D4BF263853D7}"/>
                  </a:ext>
                </a:extLst>
              </p:cNvPr>
              <p:cNvSpPr/>
              <p:nvPr/>
            </p:nvSpPr>
            <p:spPr>
              <a:xfrm>
                <a:off x="8348344" y="54286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C6D8DE94-6324-4E2B-94DA-2A567B26EAE4}"/>
                  </a:ext>
                </a:extLst>
              </p:cNvPr>
              <p:cNvSpPr/>
              <p:nvPr/>
            </p:nvSpPr>
            <p:spPr>
              <a:xfrm>
                <a:off x="8450428" y="54286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138D2327-AFE0-47BB-938A-5D93E6E43B82}"/>
                  </a:ext>
                </a:extLst>
              </p:cNvPr>
              <p:cNvSpPr/>
              <p:nvPr/>
            </p:nvSpPr>
            <p:spPr>
              <a:xfrm>
                <a:off x="8409594" y="54286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0928E4CA-90CC-4083-ADA4-DA5A47D6EDDC}"/>
                  </a:ext>
                </a:extLst>
              </p:cNvPr>
              <p:cNvSpPr/>
              <p:nvPr/>
            </p:nvSpPr>
            <p:spPr>
              <a:xfrm>
                <a:off x="8389178" y="54286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55C7A4BF-27CD-4878-AF0E-79B5020CCECE}"/>
                  </a:ext>
                </a:extLst>
              </p:cNvPr>
              <p:cNvSpPr/>
              <p:nvPr/>
            </p:nvSpPr>
            <p:spPr>
              <a:xfrm>
                <a:off x="8368761" y="54286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2181223F-16AE-46F1-97A5-8E22E4443C75}"/>
                  </a:ext>
                </a:extLst>
              </p:cNvPr>
              <p:cNvSpPr/>
              <p:nvPr/>
            </p:nvSpPr>
            <p:spPr>
              <a:xfrm>
                <a:off x="8430011" y="54286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D5651DF1-BA81-4E43-A0D2-A794D6D6FA1E}"/>
                  </a:ext>
                </a:extLst>
              </p:cNvPr>
              <p:cNvSpPr/>
              <p:nvPr/>
            </p:nvSpPr>
            <p:spPr>
              <a:xfrm>
                <a:off x="8470845" y="54286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8DCB2F6D-51A1-4A19-AF0F-7AC82B2B4556}"/>
                  </a:ext>
                </a:extLst>
              </p:cNvPr>
              <p:cNvSpPr/>
              <p:nvPr/>
            </p:nvSpPr>
            <p:spPr>
              <a:xfrm>
                <a:off x="8470845" y="546953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D93D314B-1811-4521-9E81-662A03481742}"/>
                  </a:ext>
                </a:extLst>
              </p:cNvPr>
              <p:cNvSpPr/>
              <p:nvPr/>
            </p:nvSpPr>
            <p:spPr>
              <a:xfrm>
                <a:off x="8470845" y="5510383"/>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89415D37-9793-44C6-A77A-6B8F6C9C7269}"/>
                  </a:ext>
                </a:extLst>
              </p:cNvPr>
              <p:cNvSpPr/>
              <p:nvPr/>
            </p:nvSpPr>
            <p:spPr>
              <a:xfrm>
                <a:off x="8470845" y="5489958"/>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D9C03C99-E0FF-4442-BE90-BD631C5B3A4F}"/>
                  </a:ext>
                </a:extLst>
              </p:cNvPr>
              <p:cNvSpPr/>
              <p:nvPr/>
            </p:nvSpPr>
            <p:spPr>
              <a:xfrm>
                <a:off x="8470845" y="5530808"/>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Freeform: Shape 65">
                <a:extLst>
                  <a:ext uri="{FF2B5EF4-FFF2-40B4-BE49-F238E27FC236}">
                    <a16:creationId xmlns:a16="http://schemas.microsoft.com/office/drawing/2014/main" id="{691192C9-A12D-41DB-ABAD-884FB8287E27}"/>
                  </a:ext>
                </a:extLst>
              </p:cNvPr>
              <p:cNvSpPr/>
              <p:nvPr/>
            </p:nvSpPr>
            <p:spPr>
              <a:xfrm>
                <a:off x="8470845" y="5449108"/>
                <a:ext cx="10208" cy="10212"/>
              </a:xfrm>
              <a:custGeom>
                <a:avLst/>
                <a:gdLst>
                  <a:gd name="connsiteX0" fmla="*/ 0 w 12219"/>
                  <a:gd name="connsiteY0" fmla="*/ 0 h 12219"/>
                  <a:gd name="connsiteX1" fmla="*/ 12219 w 12219"/>
                  <a:gd name="connsiteY1" fmla="*/ 0 h 12219"/>
                  <a:gd name="connsiteX2" fmla="*/ 12219 w 12219"/>
                  <a:gd name="connsiteY2" fmla="*/ 12219 h 12219"/>
                  <a:gd name="connsiteX3" fmla="*/ 0 w 12219"/>
                  <a:gd name="connsiteY3" fmla="*/ 12219 h 12219"/>
                </a:gdLst>
                <a:ahLst/>
                <a:cxnLst>
                  <a:cxn ang="0">
                    <a:pos x="connsiteX0" y="connsiteY0"/>
                  </a:cxn>
                  <a:cxn ang="0">
                    <a:pos x="connsiteX1" y="connsiteY1"/>
                  </a:cxn>
                  <a:cxn ang="0">
                    <a:pos x="connsiteX2" y="connsiteY2"/>
                  </a:cxn>
                  <a:cxn ang="0">
                    <a:pos x="connsiteX3" y="connsiteY3"/>
                  </a:cxn>
                </a:cxnLst>
                <a:rect l="l" t="t" r="r" b="b"/>
                <a:pathLst>
                  <a:path w="12219" h="12219">
                    <a:moveTo>
                      <a:pt x="0" y="0"/>
                    </a:moveTo>
                    <a:lnTo>
                      <a:pt x="12219" y="0"/>
                    </a:lnTo>
                    <a:lnTo>
                      <a:pt x="12219" y="12219"/>
                    </a:lnTo>
                    <a:lnTo>
                      <a:pt x="0" y="1221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7" name="Freeform: Shape 66">
                <a:extLst>
                  <a:ext uri="{FF2B5EF4-FFF2-40B4-BE49-F238E27FC236}">
                    <a16:creationId xmlns:a16="http://schemas.microsoft.com/office/drawing/2014/main" id="{E6E32830-B426-4BB5-BA2D-B77051161D67}"/>
                  </a:ext>
                </a:extLst>
              </p:cNvPr>
              <p:cNvSpPr/>
              <p:nvPr/>
            </p:nvSpPr>
            <p:spPr>
              <a:xfrm>
                <a:off x="8373865" y="5484765"/>
                <a:ext cx="51062" cy="51149"/>
              </a:xfrm>
              <a:custGeom>
                <a:avLst/>
                <a:gdLst>
                  <a:gd name="connsiteX0" fmla="*/ 48901 w 61119"/>
                  <a:gd name="connsiteY0" fmla="*/ 61199 h 61199"/>
                  <a:gd name="connsiteX1" fmla="*/ 61120 w 61119"/>
                  <a:gd name="connsiteY1" fmla="*/ 61199 h 61199"/>
                  <a:gd name="connsiteX2" fmla="*/ 61120 w 61119"/>
                  <a:gd name="connsiteY2" fmla="*/ 12219 h 61199"/>
                  <a:gd name="connsiteX3" fmla="*/ 61120 w 61119"/>
                  <a:gd name="connsiteY3" fmla="*/ 0 h 61199"/>
                  <a:gd name="connsiteX4" fmla="*/ 48901 w 61119"/>
                  <a:gd name="connsiteY4" fmla="*/ 0 h 61199"/>
                  <a:gd name="connsiteX5" fmla="*/ 0 w 61119"/>
                  <a:gd name="connsiteY5" fmla="*/ 0 h 61199"/>
                  <a:gd name="connsiteX6" fmla="*/ 0 w 61119"/>
                  <a:gd name="connsiteY6" fmla="*/ 12219 h 61199"/>
                  <a:gd name="connsiteX7" fmla="*/ 48901 w 61119"/>
                  <a:gd name="connsiteY7" fmla="*/ 12219 h 61199"/>
                  <a:gd name="connsiteX8" fmla="*/ 48901 w 61119"/>
                  <a:gd name="connsiteY8" fmla="*/ 61199 h 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9" h="61199">
                    <a:moveTo>
                      <a:pt x="48901" y="61199"/>
                    </a:moveTo>
                    <a:lnTo>
                      <a:pt x="61120" y="61199"/>
                    </a:lnTo>
                    <a:lnTo>
                      <a:pt x="61120" y="12219"/>
                    </a:lnTo>
                    <a:lnTo>
                      <a:pt x="61120" y="0"/>
                    </a:lnTo>
                    <a:lnTo>
                      <a:pt x="48901" y="0"/>
                    </a:lnTo>
                    <a:lnTo>
                      <a:pt x="0" y="0"/>
                    </a:lnTo>
                    <a:lnTo>
                      <a:pt x="0" y="12219"/>
                    </a:lnTo>
                    <a:lnTo>
                      <a:pt x="48901" y="12219"/>
                    </a:lnTo>
                    <a:lnTo>
                      <a:pt x="48901" y="61199"/>
                    </a:ln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8" name="Freeform: Shape 67">
                <a:extLst>
                  <a:ext uri="{FF2B5EF4-FFF2-40B4-BE49-F238E27FC236}">
                    <a16:creationId xmlns:a16="http://schemas.microsoft.com/office/drawing/2014/main" id="{B97D00C2-12B1-48E8-8B1F-5DB1A83994C9}"/>
                  </a:ext>
                </a:extLst>
              </p:cNvPr>
              <p:cNvSpPr/>
              <p:nvPr/>
            </p:nvSpPr>
            <p:spPr>
              <a:xfrm>
                <a:off x="8373865" y="5459228"/>
                <a:ext cx="76562" cy="76684"/>
              </a:xfrm>
              <a:custGeom>
                <a:avLst/>
                <a:gdLst>
                  <a:gd name="connsiteX0" fmla="*/ 79424 w 91642"/>
                  <a:gd name="connsiteY0" fmla="*/ 24438 h 91752"/>
                  <a:gd name="connsiteX1" fmla="*/ 79424 w 91642"/>
                  <a:gd name="connsiteY1" fmla="*/ 91753 h 91752"/>
                  <a:gd name="connsiteX2" fmla="*/ 91643 w 91642"/>
                  <a:gd name="connsiteY2" fmla="*/ 91753 h 91752"/>
                  <a:gd name="connsiteX3" fmla="*/ 91643 w 91642"/>
                  <a:gd name="connsiteY3" fmla="*/ 24438 h 91752"/>
                  <a:gd name="connsiteX4" fmla="*/ 67205 w 91642"/>
                  <a:gd name="connsiteY4" fmla="*/ 0 h 91752"/>
                  <a:gd name="connsiteX5" fmla="*/ 0 w 91642"/>
                  <a:gd name="connsiteY5" fmla="*/ 0 h 91752"/>
                  <a:gd name="connsiteX6" fmla="*/ 0 w 91642"/>
                  <a:gd name="connsiteY6" fmla="*/ 12219 h 91752"/>
                  <a:gd name="connsiteX7" fmla="*/ 67205 w 91642"/>
                  <a:gd name="connsiteY7" fmla="*/ 12219 h 91752"/>
                  <a:gd name="connsiteX8" fmla="*/ 79424 w 91642"/>
                  <a:gd name="connsiteY8" fmla="*/ 24438 h 9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42" h="91752">
                    <a:moveTo>
                      <a:pt x="79424" y="24438"/>
                    </a:moveTo>
                    <a:lnTo>
                      <a:pt x="79424" y="91753"/>
                    </a:lnTo>
                    <a:lnTo>
                      <a:pt x="91643" y="91753"/>
                    </a:lnTo>
                    <a:lnTo>
                      <a:pt x="91643" y="24438"/>
                    </a:lnTo>
                    <a:cubicBezTo>
                      <a:pt x="91603" y="10958"/>
                      <a:pt x="80685" y="40"/>
                      <a:pt x="67205" y="0"/>
                    </a:cubicBezTo>
                    <a:lnTo>
                      <a:pt x="0" y="0"/>
                    </a:lnTo>
                    <a:lnTo>
                      <a:pt x="0" y="12219"/>
                    </a:lnTo>
                    <a:lnTo>
                      <a:pt x="67205" y="12219"/>
                    </a:lnTo>
                    <a:cubicBezTo>
                      <a:pt x="73953" y="12219"/>
                      <a:pt x="79424" y="17690"/>
                      <a:pt x="79424" y="24438"/>
                    </a:cubicBezTo>
                    <a:close/>
                  </a:path>
                </a:pathLst>
              </a:custGeom>
              <a:grp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1" name="Group 30">
              <a:extLst>
                <a:ext uri="{FF2B5EF4-FFF2-40B4-BE49-F238E27FC236}">
                  <a16:creationId xmlns:a16="http://schemas.microsoft.com/office/drawing/2014/main" id="{0CF5C6C8-4E9D-426F-BAC1-A74AE5E096C4}"/>
                </a:ext>
              </a:extLst>
            </p:cNvPr>
            <p:cNvGrpSpPr/>
            <p:nvPr/>
          </p:nvGrpSpPr>
          <p:grpSpPr>
            <a:xfrm>
              <a:off x="5152553" y="5224204"/>
              <a:ext cx="313987" cy="307844"/>
              <a:chOff x="2557275" y="1514575"/>
              <a:chExt cx="777982" cy="777165"/>
            </a:xfrm>
          </p:grpSpPr>
          <p:sp>
            <p:nvSpPr>
              <p:cNvPr id="41" name="Freeform 6">
                <a:extLst>
                  <a:ext uri="{FF2B5EF4-FFF2-40B4-BE49-F238E27FC236}">
                    <a16:creationId xmlns:a16="http://schemas.microsoft.com/office/drawing/2014/main" id="{57B92DED-BEF6-4238-A367-371A249254EB}"/>
                  </a:ext>
                </a:extLst>
              </p:cNvPr>
              <p:cNvSpPr>
                <a:spLocks noChangeAspect="1" noEditPoints="1"/>
              </p:cNvSpPr>
              <p:nvPr/>
            </p:nvSpPr>
            <p:spPr bwMode="auto">
              <a:xfrm>
                <a:off x="2557275" y="1514575"/>
                <a:ext cx="777982" cy="777165"/>
              </a:xfrm>
              <a:prstGeom prst="ellipse">
                <a:avLst/>
              </a:prstGeom>
              <a:solidFill>
                <a:schemeClr val="bg1"/>
              </a:soli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979796"/>
                  </a:solidFill>
                  <a:effectLst/>
                  <a:uLnTx/>
                  <a:uFillTx/>
                  <a:latin typeface="Segoe UI"/>
                  <a:ea typeface="+mn-ea"/>
                  <a:cs typeface="+mn-cs"/>
                </a:endParaRPr>
              </a:p>
            </p:txBody>
          </p:sp>
          <p:sp>
            <p:nvSpPr>
              <p:cNvPr id="42" name="Freeform 6">
                <a:extLst>
                  <a:ext uri="{FF2B5EF4-FFF2-40B4-BE49-F238E27FC236}">
                    <a16:creationId xmlns:a16="http://schemas.microsoft.com/office/drawing/2014/main" id="{1D71267A-C55E-43F9-92A7-878E980DE51F}"/>
                  </a:ext>
                </a:extLst>
              </p:cNvPr>
              <p:cNvSpPr>
                <a:spLocks noChangeAspect="1" noEditPoints="1"/>
              </p:cNvSpPr>
              <p:nvPr/>
            </p:nvSpPr>
            <p:spPr bwMode="auto">
              <a:xfrm>
                <a:off x="2624787" y="1582016"/>
                <a:ext cx="642959"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gradFill>
                <a:gsLst>
                  <a:gs pos="0">
                    <a:srgbClr val="FF0000"/>
                  </a:gs>
                  <a:gs pos="100000">
                    <a:srgbClr val="C00000"/>
                  </a:gs>
                </a:gsLst>
                <a:lin ang="10800000" scaled="0"/>
              </a:gra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32" name="Group 31">
              <a:extLst>
                <a:ext uri="{FF2B5EF4-FFF2-40B4-BE49-F238E27FC236}">
                  <a16:creationId xmlns:a16="http://schemas.microsoft.com/office/drawing/2014/main" id="{C71A21DD-3603-45C8-A37B-D047CF682EE5}"/>
                </a:ext>
              </a:extLst>
            </p:cNvPr>
            <p:cNvGrpSpPr/>
            <p:nvPr/>
          </p:nvGrpSpPr>
          <p:grpSpPr>
            <a:xfrm>
              <a:off x="6229413" y="5224204"/>
              <a:ext cx="313987" cy="307844"/>
              <a:chOff x="2557275" y="1514575"/>
              <a:chExt cx="777982" cy="777165"/>
            </a:xfrm>
          </p:grpSpPr>
          <p:sp>
            <p:nvSpPr>
              <p:cNvPr id="39" name="Freeform 6">
                <a:extLst>
                  <a:ext uri="{FF2B5EF4-FFF2-40B4-BE49-F238E27FC236}">
                    <a16:creationId xmlns:a16="http://schemas.microsoft.com/office/drawing/2014/main" id="{EEB6DC31-76F4-42B6-AF2D-F8559EDBC1F1}"/>
                  </a:ext>
                </a:extLst>
              </p:cNvPr>
              <p:cNvSpPr>
                <a:spLocks noChangeAspect="1" noEditPoints="1"/>
              </p:cNvSpPr>
              <p:nvPr/>
            </p:nvSpPr>
            <p:spPr bwMode="auto">
              <a:xfrm>
                <a:off x="2557275" y="1514575"/>
                <a:ext cx="777982" cy="777165"/>
              </a:xfrm>
              <a:prstGeom prst="ellipse">
                <a:avLst/>
              </a:prstGeom>
              <a:solidFill>
                <a:schemeClr val="bg1"/>
              </a:soli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979796"/>
                  </a:solidFill>
                  <a:effectLst/>
                  <a:uLnTx/>
                  <a:uFillTx/>
                  <a:latin typeface="Segoe UI"/>
                  <a:ea typeface="+mn-ea"/>
                  <a:cs typeface="+mn-cs"/>
                </a:endParaRPr>
              </a:p>
            </p:txBody>
          </p:sp>
          <p:sp>
            <p:nvSpPr>
              <p:cNvPr id="40" name="Freeform 6">
                <a:extLst>
                  <a:ext uri="{FF2B5EF4-FFF2-40B4-BE49-F238E27FC236}">
                    <a16:creationId xmlns:a16="http://schemas.microsoft.com/office/drawing/2014/main" id="{098E72D1-A5A9-44FD-A944-3608B46AEF30}"/>
                  </a:ext>
                </a:extLst>
              </p:cNvPr>
              <p:cNvSpPr>
                <a:spLocks noChangeAspect="1" noEditPoints="1"/>
              </p:cNvSpPr>
              <p:nvPr/>
            </p:nvSpPr>
            <p:spPr bwMode="auto">
              <a:xfrm>
                <a:off x="2624787" y="1582016"/>
                <a:ext cx="642959"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gradFill>
                <a:gsLst>
                  <a:gs pos="0">
                    <a:srgbClr val="FF0000"/>
                  </a:gs>
                  <a:gs pos="100000">
                    <a:srgbClr val="C00000"/>
                  </a:gs>
                </a:gsLst>
                <a:lin ang="10800000" scaled="0"/>
              </a:gra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33" name="Group 32">
              <a:extLst>
                <a:ext uri="{FF2B5EF4-FFF2-40B4-BE49-F238E27FC236}">
                  <a16:creationId xmlns:a16="http://schemas.microsoft.com/office/drawing/2014/main" id="{1C666C78-5FDD-498F-9BD3-2B8FBF47CD57}"/>
                </a:ext>
              </a:extLst>
            </p:cNvPr>
            <p:cNvGrpSpPr/>
            <p:nvPr/>
          </p:nvGrpSpPr>
          <p:grpSpPr>
            <a:xfrm>
              <a:off x="7178172" y="5224204"/>
              <a:ext cx="313987" cy="307844"/>
              <a:chOff x="2557275" y="1514575"/>
              <a:chExt cx="777982" cy="777165"/>
            </a:xfrm>
          </p:grpSpPr>
          <p:sp>
            <p:nvSpPr>
              <p:cNvPr id="37" name="Freeform 6">
                <a:extLst>
                  <a:ext uri="{FF2B5EF4-FFF2-40B4-BE49-F238E27FC236}">
                    <a16:creationId xmlns:a16="http://schemas.microsoft.com/office/drawing/2014/main" id="{28F09346-EDEB-421B-96AC-175DB241CFEA}"/>
                  </a:ext>
                </a:extLst>
              </p:cNvPr>
              <p:cNvSpPr>
                <a:spLocks noChangeAspect="1" noEditPoints="1"/>
              </p:cNvSpPr>
              <p:nvPr/>
            </p:nvSpPr>
            <p:spPr bwMode="auto">
              <a:xfrm>
                <a:off x="2557275" y="1514575"/>
                <a:ext cx="777982" cy="777165"/>
              </a:xfrm>
              <a:prstGeom prst="ellipse">
                <a:avLst/>
              </a:prstGeom>
              <a:solidFill>
                <a:schemeClr val="bg1"/>
              </a:soli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979796"/>
                  </a:solidFill>
                  <a:effectLst/>
                  <a:uLnTx/>
                  <a:uFillTx/>
                  <a:latin typeface="Segoe UI"/>
                  <a:ea typeface="+mn-ea"/>
                  <a:cs typeface="+mn-cs"/>
                </a:endParaRPr>
              </a:p>
            </p:txBody>
          </p:sp>
          <p:sp>
            <p:nvSpPr>
              <p:cNvPr id="38" name="Freeform 6">
                <a:extLst>
                  <a:ext uri="{FF2B5EF4-FFF2-40B4-BE49-F238E27FC236}">
                    <a16:creationId xmlns:a16="http://schemas.microsoft.com/office/drawing/2014/main" id="{A14B0091-770B-4437-A494-58CC02845B5A}"/>
                  </a:ext>
                </a:extLst>
              </p:cNvPr>
              <p:cNvSpPr>
                <a:spLocks noChangeAspect="1" noEditPoints="1"/>
              </p:cNvSpPr>
              <p:nvPr/>
            </p:nvSpPr>
            <p:spPr bwMode="auto">
              <a:xfrm>
                <a:off x="2624787" y="1582016"/>
                <a:ext cx="642959"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gradFill>
                <a:gsLst>
                  <a:gs pos="0">
                    <a:srgbClr val="FF0000"/>
                  </a:gs>
                  <a:gs pos="100000">
                    <a:srgbClr val="C00000"/>
                  </a:gs>
                </a:gsLst>
                <a:lin ang="10800000" scaled="0"/>
              </a:gra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34" name="Group 33">
              <a:extLst>
                <a:ext uri="{FF2B5EF4-FFF2-40B4-BE49-F238E27FC236}">
                  <a16:creationId xmlns:a16="http://schemas.microsoft.com/office/drawing/2014/main" id="{48AB80BC-5E45-4112-B201-ABD98911DF46}"/>
                </a:ext>
              </a:extLst>
            </p:cNvPr>
            <p:cNvGrpSpPr/>
            <p:nvPr/>
          </p:nvGrpSpPr>
          <p:grpSpPr>
            <a:xfrm>
              <a:off x="8228169" y="5224204"/>
              <a:ext cx="313987" cy="307844"/>
              <a:chOff x="2557275" y="1514575"/>
              <a:chExt cx="777982" cy="777165"/>
            </a:xfrm>
          </p:grpSpPr>
          <p:sp>
            <p:nvSpPr>
              <p:cNvPr id="35" name="Freeform 6">
                <a:extLst>
                  <a:ext uri="{FF2B5EF4-FFF2-40B4-BE49-F238E27FC236}">
                    <a16:creationId xmlns:a16="http://schemas.microsoft.com/office/drawing/2014/main" id="{499C6976-BE41-4A35-9A39-4E4CDCB38102}"/>
                  </a:ext>
                </a:extLst>
              </p:cNvPr>
              <p:cNvSpPr>
                <a:spLocks noChangeAspect="1" noEditPoints="1"/>
              </p:cNvSpPr>
              <p:nvPr/>
            </p:nvSpPr>
            <p:spPr bwMode="auto">
              <a:xfrm>
                <a:off x="2557275" y="1514575"/>
                <a:ext cx="777982" cy="777165"/>
              </a:xfrm>
              <a:prstGeom prst="ellipse">
                <a:avLst/>
              </a:prstGeom>
              <a:solidFill>
                <a:schemeClr val="bg1"/>
              </a:soli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979796"/>
                  </a:solidFill>
                  <a:effectLst/>
                  <a:uLnTx/>
                  <a:uFillTx/>
                  <a:latin typeface="Segoe UI"/>
                  <a:ea typeface="+mn-ea"/>
                  <a:cs typeface="+mn-cs"/>
                </a:endParaRPr>
              </a:p>
            </p:txBody>
          </p:sp>
          <p:sp>
            <p:nvSpPr>
              <p:cNvPr id="36" name="Freeform 6">
                <a:extLst>
                  <a:ext uri="{FF2B5EF4-FFF2-40B4-BE49-F238E27FC236}">
                    <a16:creationId xmlns:a16="http://schemas.microsoft.com/office/drawing/2014/main" id="{71691D10-3A88-4639-80CF-0B0F169C6DFD}"/>
                  </a:ext>
                </a:extLst>
              </p:cNvPr>
              <p:cNvSpPr>
                <a:spLocks noChangeAspect="1" noEditPoints="1"/>
              </p:cNvSpPr>
              <p:nvPr/>
            </p:nvSpPr>
            <p:spPr bwMode="auto">
              <a:xfrm>
                <a:off x="2624787" y="1582016"/>
                <a:ext cx="642959"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gradFill>
                <a:gsLst>
                  <a:gs pos="0">
                    <a:srgbClr val="FF0000"/>
                  </a:gs>
                  <a:gs pos="100000">
                    <a:srgbClr val="C00000"/>
                  </a:gs>
                </a:gsLst>
                <a:lin ang="10800000" scaled="0"/>
              </a:gradFill>
              <a:ln>
                <a:noFill/>
              </a:ln>
            </p:spPr>
            <p:txBody>
              <a:bodyPr vert="horz" wrap="square" lIns="121837" tIns="60917" rIns="121837" bIns="60917" numCol="1" anchor="t" anchorCtr="0" compatLnSpc="1">
                <a:prstTxWarp prst="textNoShape">
                  <a:avLst/>
                </a:prstTxWarp>
              </a:bodyPr>
              <a:lstStyle/>
              <a:p>
                <a:pPr marL="0" marR="0" lvl="0" indent="0" algn="l" defTabSz="609050"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Segoe UI"/>
                  <a:ea typeface="+mn-ea"/>
                  <a:cs typeface="+mn-cs"/>
                </a:endParaRPr>
              </a:p>
            </p:txBody>
          </p:sp>
        </p:grpSp>
      </p:grpSp>
    </p:spTree>
    <p:extLst>
      <p:ext uri="{BB962C8B-B14F-4D97-AF65-F5344CB8AC3E}">
        <p14:creationId xmlns:p14="http://schemas.microsoft.com/office/powerpoint/2010/main" val="3561729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of Contents / Agenda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21AD68E-2CDA-44AC-967E-B420D15E8931}"/>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1"/>
            <a:ext cx="12191999" cy="6858000"/>
          </a:xfrm>
          <a:prstGeom prst="rect">
            <a:avLst/>
          </a:prstGeom>
        </p:spPr>
      </p:pic>
      <p:pic>
        <p:nvPicPr>
          <p:cNvPr id="4" name="Picture 3" descr="Background pattern&#10;&#10;Description automatically generated">
            <a:extLst>
              <a:ext uri="{FF2B5EF4-FFF2-40B4-BE49-F238E27FC236}">
                <a16:creationId xmlns:a16="http://schemas.microsoft.com/office/drawing/2014/main" id="{6069A67B-995A-4BB9-824A-6EBB11448587}"/>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cxnSp>
        <p:nvCxnSpPr>
          <p:cNvPr id="5" name="Straight Connector 4">
            <a:extLst>
              <a:ext uri="{FF2B5EF4-FFF2-40B4-BE49-F238E27FC236}">
                <a16:creationId xmlns:a16="http://schemas.microsoft.com/office/drawing/2014/main" id="{018BDE38-2B79-4E6E-B23D-5C1C28F8CDB0}"/>
              </a:ext>
            </a:extLst>
          </p:cNvPr>
          <p:cNvCxnSpPr>
            <a:cxnSpLocks/>
          </p:cNvCxnSpPr>
          <p:nvPr userDrawn="1"/>
        </p:nvCxnSpPr>
        <p:spPr>
          <a:xfrm>
            <a:off x="5486400" y="1812115"/>
            <a:ext cx="0" cy="3233771"/>
          </a:xfrm>
          <a:prstGeom prst="line">
            <a:avLst/>
          </a:prstGeom>
          <a:ln>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BBFF0500-DFE3-447A-9BA7-90AED139A601}"/>
              </a:ext>
            </a:extLst>
          </p:cNvPr>
          <p:cNvSpPr>
            <a:spLocks noGrp="1"/>
          </p:cNvSpPr>
          <p:nvPr>
            <p:ph type="title"/>
          </p:nvPr>
        </p:nvSpPr>
        <p:spPr>
          <a:xfrm>
            <a:off x="588263" y="2839651"/>
            <a:ext cx="3805937" cy="1178699"/>
          </a:xfrm>
          <a:prstGeom prst="rect">
            <a:avLst/>
          </a:prstGeom>
        </p:spPr>
        <p:txBody>
          <a:bodyPr lIns="0" tIns="0" rIns="0" bIns="0" anchor="ctr"/>
          <a:lstStyle>
            <a:lvl1pPr>
              <a:defRPr sz="3600">
                <a:solidFill>
                  <a:srgbClr val="60CDFF"/>
                </a:solidFill>
              </a:defRPr>
            </a:lvl1pPr>
          </a:lstStyle>
          <a:p>
            <a:r>
              <a:rPr lang="en-US"/>
              <a:t>Click to edit Master title style</a:t>
            </a:r>
          </a:p>
        </p:txBody>
      </p:sp>
      <p:sp>
        <p:nvSpPr>
          <p:cNvPr id="7" name="Text Placeholder 3">
            <a:extLst>
              <a:ext uri="{FF2B5EF4-FFF2-40B4-BE49-F238E27FC236}">
                <a16:creationId xmlns:a16="http://schemas.microsoft.com/office/drawing/2014/main" id="{226DB28E-B586-489F-BF68-550EF51CD149}"/>
              </a:ext>
            </a:extLst>
          </p:cNvPr>
          <p:cNvSpPr>
            <a:spLocks noGrp="1"/>
          </p:cNvSpPr>
          <p:nvPr>
            <p:ph type="body" sz="quarter" idx="23"/>
          </p:nvPr>
        </p:nvSpPr>
        <p:spPr>
          <a:xfrm>
            <a:off x="6201662" y="1812115"/>
            <a:ext cx="5402069" cy="3233770"/>
          </a:xfrm>
          <a:prstGeom prst="rect">
            <a:avLst/>
          </a:prstGeom>
        </p:spPr>
        <p:txBody>
          <a:bodyPr lIns="0" tIns="0" rIns="0" bIns="0" anchor="ctr"/>
          <a:lstStyle>
            <a:lvl1pPr marL="342900" indent="-342900" algn="l">
              <a:spcBef>
                <a:spcPts val="0"/>
              </a:spcBef>
              <a:spcAft>
                <a:spcPts val="1800"/>
              </a:spcAft>
              <a:buFont typeface="+mj-lt"/>
              <a:buAutoNum type="arabicPeriod"/>
              <a:defRPr sz="1800">
                <a:solidFill>
                  <a:schemeClr val="bg1"/>
                </a:solidFill>
                <a:latin typeface="+mn-lt"/>
              </a:defRPr>
            </a:lvl1pPr>
          </a:lstStyle>
          <a:p>
            <a:pPr lvl="0"/>
            <a:r>
              <a:rPr lang="en-US"/>
              <a:t>Click to edit Master text styles</a:t>
            </a:r>
          </a:p>
          <a:p>
            <a:pPr lvl="0"/>
            <a:r>
              <a:rPr lang="en-US"/>
              <a:t>Click to edit Master text styles</a:t>
            </a:r>
          </a:p>
          <a:p>
            <a:pPr lvl="0"/>
            <a:r>
              <a:rPr lang="en-US"/>
              <a:t>Click to edit Master text styles</a:t>
            </a:r>
          </a:p>
          <a:p>
            <a:pPr lvl="0"/>
            <a:r>
              <a:rPr lang="en-US"/>
              <a:t>Click to edit Master text styles</a:t>
            </a:r>
          </a:p>
        </p:txBody>
      </p:sp>
    </p:spTree>
    <p:extLst>
      <p:ext uri="{BB962C8B-B14F-4D97-AF65-F5344CB8AC3E}">
        <p14:creationId xmlns:p14="http://schemas.microsoft.com/office/powerpoint/2010/main" val="1693429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line Only ">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124468655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line 1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D58C26-8E16-4527-A9D6-1E1708EBABF2}"/>
              </a:ext>
            </a:extLst>
          </p:cNvPr>
          <p:cNvSpPr>
            <a:spLocks noGrp="1"/>
          </p:cNvSpPr>
          <p:nvPr>
            <p:ph sz="quarter" idx="10"/>
          </p:nvPr>
        </p:nvSpPr>
        <p:spPr>
          <a:xfrm>
            <a:off x="584200" y="1435100"/>
            <a:ext cx="11018838" cy="4833938"/>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62709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line 2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F44718B-D577-4602-8843-6DAC9F0A63EB}"/>
              </a:ext>
            </a:extLst>
          </p:cNvPr>
          <p:cNvSpPr>
            <a:spLocks noGrp="1"/>
          </p:cNvSpPr>
          <p:nvPr>
            <p:ph sz="quarter" idx="12"/>
          </p:nvPr>
        </p:nvSpPr>
        <p:spPr>
          <a:xfrm>
            <a:off x="584200" y="1435100"/>
            <a:ext cx="5211763" cy="4833938"/>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7AC4647-1326-42CE-8AB6-A6E1888B8872}"/>
              </a:ext>
            </a:extLst>
          </p:cNvPr>
          <p:cNvSpPr>
            <a:spLocks noGrp="1"/>
          </p:cNvSpPr>
          <p:nvPr>
            <p:ph sz="quarter" idx="13"/>
          </p:nvPr>
        </p:nvSpPr>
        <p:spPr>
          <a:xfrm>
            <a:off x="6389688" y="1435100"/>
            <a:ext cx="5219700" cy="4833938"/>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07760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line 3 Column">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6043AB4-6144-4112-AF92-B9D02861E72C}"/>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F44718B-D577-4602-8843-6DAC9F0A63EB}"/>
              </a:ext>
            </a:extLst>
          </p:cNvPr>
          <p:cNvSpPr>
            <a:spLocks noGrp="1"/>
          </p:cNvSpPr>
          <p:nvPr>
            <p:ph sz="quarter" idx="12"/>
          </p:nvPr>
        </p:nvSpPr>
        <p:spPr>
          <a:xfrm>
            <a:off x="584201" y="1435100"/>
            <a:ext cx="3302000" cy="4833938"/>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FBD11AFD-4B84-4431-A0DF-B5C2DA28C62A}"/>
              </a:ext>
            </a:extLst>
          </p:cNvPr>
          <p:cNvSpPr>
            <a:spLocks noGrp="1"/>
          </p:cNvSpPr>
          <p:nvPr>
            <p:ph sz="quarter" idx="13"/>
          </p:nvPr>
        </p:nvSpPr>
        <p:spPr>
          <a:xfrm>
            <a:off x="4445000" y="1435100"/>
            <a:ext cx="3302000" cy="4833938"/>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FEB964B2-D7F1-41A3-9652-856276E219FF}"/>
              </a:ext>
            </a:extLst>
          </p:cNvPr>
          <p:cNvSpPr>
            <a:spLocks noGrp="1"/>
          </p:cNvSpPr>
          <p:nvPr>
            <p:ph sz="quarter" idx="14"/>
          </p:nvPr>
        </p:nvSpPr>
        <p:spPr>
          <a:xfrm>
            <a:off x="8305799" y="1435100"/>
            <a:ext cx="3302000" cy="4833938"/>
          </a:xfrm>
          <a:prstGeom prst="rect">
            <a:avLst/>
          </a:prstGeom>
        </p:spPr>
        <p:txBody>
          <a:bodyPr lIns="0" tIns="0" rIns="0" bIns="0"/>
          <a:lstStyle>
            <a:lvl1pPr>
              <a:defRPr sz="1800">
                <a:solidFill>
                  <a:schemeClr val="bg1"/>
                </a:solidFill>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2389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38" name="Text Placeholder 3">
            <a:extLst>
              <a:ext uri="{FF2B5EF4-FFF2-40B4-BE49-F238E27FC236}">
                <a16:creationId xmlns:a16="http://schemas.microsoft.com/office/drawing/2014/main" id="{984B6581-D3B1-4194-B8FB-0CDCA0154225}"/>
              </a:ext>
            </a:extLst>
          </p:cNvPr>
          <p:cNvSpPr>
            <a:spLocks noGrp="1"/>
          </p:cNvSpPr>
          <p:nvPr>
            <p:ph type="body" sz="quarter" idx="16"/>
          </p:nvPr>
        </p:nvSpPr>
        <p:spPr>
          <a:xfrm>
            <a:off x="582613" y="5185600"/>
            <a:ext cx="5370133"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0" name="Text Placeholder 3">
            <a:extLst>
              <a:ext uri="{FF2B5EF4-FFF2-40B4-BE49-F238E27FC236}">
                <a16:creationId xmlns:a16="http://schemas.microsoft.com/office/drawing/2014/main" id="{A433BF76-46DB-466A-B35A-67CD84DD6D36}"/>
              </a:ext>
            </a:extLst>
          </p:cNvPr>
          <p:cNvSpPr>
            <a:spLocks noGrp="1"/>
          </p:cNvSpPr>
          <p:nvPr>
            <p:ph type="body" sz="quarter" idx="17"/>
          </p:nvPr>
        </p:nvSpPr>
        <p:spPr>
          <a:xfrm>
            <a:off x="6239255" y="5185600"/>
            <a:ext cx="5362195"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D23D7A87-C895-421F-B6D4-EBBDAB1A4DAA}"/>
              </a:ext>
            </a:extLst>
          </p:cNvPr>
          <p:cNvSpPr>
            <a:spLocks noGrp="1"/>
          </p:cNvSpPr>
          <p:nvPr>
            <p:ph type="body" sz="quarter" idx="21"/>
          </p:nvPr>
        </p:nvSpPr>
        <p:spPr>
          <a:xfrm>
            <a:off x="582612" y="5680900"/>
            <a:ext cx="5362195"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9032E021-F2B9-411B-BFAA-C25917BE33FA}"/>
              </a:ext>
            </a:extLst>
          </p:cNvPr>
          <p:cNvSpPr>
            <a:spLocks noGrp="1"/>
          </p:cNvSpPr>
          <p:nvPr>
            <p:ph type="body" sz="quarter" idx="22"/>
          </p:nvPr>
        </p:nvSpPr>
        <p:spPr>
          <a:xfrm>
            <a:off x="6238938" y="5680900"/>
            <a:ext cx="5362195"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4C45692-ECC6-4A21-9E36-C262D7232D40}"/>
              </a:ext>
            </a:extLst>
          </p:cNvPr>
          <p:cNvSpPr>
            <a:spLocks noGrp="1"/>
          </p:cNvSpPr>
          <p:nvPr>
            <p:ph type="pic" sz="quarter" idx="13" hasCustomPrompt="1"/>
          </p:nvPr>
        </p:nvSpPr>
        <p:spPr bwMode="ltGray">
          <a:xfrm>
            <a:off x="582612" y="1644594"/>
            <a:ext cx="5367528" cy="3474720"/>
          </a:xfrm>
          <a:prstGeom prst="rect">
            <a:avLst/>
          </a:prstGeo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EAA81468-9388-4FBB-85A6-4A05BFDC4793}"/>
              </a:ext>
            </a:extLst>
          </p:cNvPr>
          <p:cNvSpPr>
            <a:spLocks noGrp="1"/>
          </p:cNvSpPr>
          <p:nvPr>
            <p:ph type="pic" sz="quarter" idx="15" hasCustomPrompt="1"/>
          </p:nvPr>
        </p:nvSpPr>
        <p:spPr bwMode="ltGray">
          <a:xfrm>
            <a:off x="6239255" y="1644594"/>
            <a:ext cx="5367528" cy="3474720"/>
          </a:xfrm>
          <a:prstGeom prst="rect">
            <a:avLst/>
          </a:prstGeo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Content Placeholder 3">
            <a:extLst>
              <a:ext uri="{FF2B5EF4-FFF2-40B4-BE49-F238E27FC236}">
                <a16:creationId xmlns:a16="http://schemas.microsoft.com/office/drawing/2014/main" id="{C4BBDA3F-E86C-4562-ECA2-6058B81F9C9A}"/>
              </a:ext>
            </a:extLst>
          </p:cNvPr>
          <p:cNvSpPr>
            <a:spLocks noGrp="1"/>
          </p:cNvSpPr>
          <p:nvPr>
            <p:ph sz="quarter" idx="10"/>
          </p:nvPr>
        </p:nvSpPr>
        <p:spPr>
          <a:xfrm>
            <a:off x="584200" y="1236381"/>
            <a:ext cx="11018838" cy="270755"/>
          </a:xfrm>
          <a:prstGeom prst="rect">
            <a:avLst/>
          </a:prstGeom>
        </p:spPr>
        <p:txBody>
          <a:bodyPr lIns="0" tIns="0" rIns="0" bIns="0"/>
          <a:lstStyle>
            <a:lvl1pPr algn="ct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
        <p:nvSpPr>
          <p:cNvPr id="11" name="Title 6">
            <a:extLst>
              <a:ext uri="{FF2B5EF4-FFF2-40B4-BE49-F238E27FC236}">
                <a16:creationId xmlns:a16="http://schemas.microsoft.com/office/drawing/2014/main" id="{40863AB3-1FF0-A204-8973-48A16D85700D}"/>
              </a:ext>
            </a:extLst>
          </p:cNvPr>
          <p:cNvSpPr>
            <a:spLocks noGrp="1"/>
          </p:cNvSpPr>
          <p:nvPr>
            <p:ph type="title"/>
          </p:nvPr>
        </p:nvSpPr>
        <p:spPr>
          <a:xfrm>
            <a:off x="588963" y="609600"/>
            <a:ext cx="11018838" cy="553998"/>
          </a:xfrm>
          <a:prstGeom prst="rect">
            <a:avLst/>
          </a:prstGeom>
        </p:spPr>
        <p:txBody>
          <a:bodyPr lIns="0" tIns="0" rIns="0" bIns="0"/>
          <a:lstStyle>
            <a:lvl1pPr algn="ct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393513967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25" name="Title 1">
            <a:extLst>
              <a:ext uri="{FF2B5EF4-FFF2-40B4-BE49-F238E27FC236}">
                <a16:creationId xmlns:a16="http://schemas.microsoft.com/office/drawing/2014/main" id="{41DBE51E-150D-476F-87F2-944011C847FE}"/>
              </a:ext>
            </a:extLst>
          </p:cNvPr>
          <p:cNvSpPr>
            <a:spLocks noGrp="1"/>
          </p:cNvSpPr>
          <p:nvPr>
            <p:ph type="title"/>
          </p:nvPr>
        </p:nvSpPr>
        <p:spPr>
          <a:xfrm>
            <a:off x="582612" y="609600"/>
            <a:ext cx="11018521" cy="553998"/>
          </a:xfrm>
          <a:prstGeom prst="rect">
            <a:avLst/>
          </a:prstGeom>
        </p:spPr>
        <p:txBody>
          <a:bodyPr lIns="0" tIns="0" rIns="0" bIns="0"/>
          <a:lstStyle>
            <a:lvl1pP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8" name="Text Placeholder 3">
            <a:extLst>
              <a:ext uri="{FF2B5EF4-FFF2-40B4-BE49-F238E27FC236}">
                <a16:creationId xmlns:a16="http://schemas.microsoft.com/office/drawing/2014/main" id="{984B6581-D3B1-4194-B8FB-0CDCA0154225}"/>
              </a:ext>
            </a:extLst>
          </p:cNvPr>
          <p:cNvSpPr>
            <a:spLocks noGrp="1"/>
          </p:cNvSpPr>
          <p:nvPr>
            <p:ph type="body" sz="quarter" idx="16"/>
          </p:nvPr>
        </p:nvSpPr>
        <p:spPr>
          <a:xfrm>
            <a:off x="582613" y="5185600"/>
            <a:ext cx="5370133"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0" name="Text Placeholder 3">
            <a:extLst>
              <a:ext uri="{FF2B5EF4-FFF2-40B4-BE49-F238E27FC236}">
                <a16:creationId xmlns:a16="http://schemas.microsoft.com/office/drawing/2014/main" id="{A433BF76-46DB-466A-B35A-67CD84DD6D36}"/>
              </a:ext>
            </a:extLst>
          </p:cNvPr>
          <p:cNvSpPr>
            <a:spLocks noGrp="1"/>
          </p:cNvSpPr>
          <p:nvPr>
            <p:ph type="body" sz="quarter" idx="17"/>
          </p:nvPr>
        </p:nvSpPr>
        <p:spPr>
          <a:xfrm>
            <a:off x="6239255" y="5185600"/>
            <a:ext cx="5362195"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D23D7A87-C895-421F-B6D4-EBBDAB1A4DAA}"/>
              </a:ext>
            </a:extLst>
          </p:cNvPr>
          <p:cNvSpPr>
            <a:spLocks noGrp="1"/>
          </p:cNvSpPr>
          <p:nvPr>
            <p:ph type="body" sz="quarter" idx="21"/>
          </p:nvPr>
        </p:nvSpPr>
        <p:spPr>
          <a:xfrm>
            <a:off x="582612" y="5680900"/>
            <a:ext cx="5362195"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9032E021-F2B9-411B-BFAA-C25917BE33FA}"/>
              </a:ext>
            </a:extLst>
          </p:cNvPr>
          <p:cNvSpPr>
            <a:spLocks noGrp="1"/>
          </p:cNvSpPr>
          <p:nvPr>
            <p:ph type="body" sz="quarter" idx="22"/>
          </p:nvPr>
        </p:nvSpPr>
        <p:spPr>
          <a:xfrm>
            <a:off x="6238938" y="5680900"/>
            <a:ext cx="5362195"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4C45692-ECC6-4A21-9E36-C262D7232D40}"/>
              </a:ext>
            </a:extLst>
          </p:cNvPr>
          <p:cNvSpPr>
            <a:spLocks noGrp="1"/>
          </p:cNvSpPr>
          <p:nvPr>
            <p:ph type="pic" sz="quarter" idx="13" hasCustomPrompt="1"/>
          </p:nvPr>
        </p:nvSpPr>
        <p:spPr bwMode="ltGray">
          <a:xfrm>
            <a:off x="582612" y="1521650"/>
            <a:ext cx="5367528" cy="3474720"/>
          </a:xfrm>
          <a:prstGeom prst="rect">
            <a:avLst/>
          </a:prstGeo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EAA81468-9388-4FBB-85A6-4A05BFDC4793}"/>
              </a:ext>
            </a:extLst>
          </p:cNvPr>
          <p:cNvSpPr>
            <a:spLocks noGrp="1"/>
          </p:cNvSpPr>
          <p:nvPr>
            <p:ph type="pic" sz="quarter" idx="15" hasCustomPrompt="1"/>
          </p:nvPr>
        </p:nvSpPr>
        <p:spPr bwMode="ltGray">
          <a:xfrm>
            <a:off x="6239255" y="1521650"/>
            <a:ext cx="5367528" cy="3474720"/>
          </a:xfrm>
          <a:prstGeom prst="rect">
            <a:avLst/>
          </a:prstGeo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5972505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25" name="Title 1">
            <a:extLst>
              <a:ext uri="{FF2B5EF4-FFF2-40B4-BE49-F238E27FC236}">
                <a16:creationId xmlns:a16="http://schemas.microsoft.com/office/drawing/2014/main" id="{41DBE51E-150D-476F-87F2-944011C847FE}"/>
              </a:ext>
            </a:extLst>
          </p:cNvPr>
          <p:cNvSpPr>
            <a:spLocks noGrp="1"/>
          </p:cNvSpPr>
          <p:nvPr>
            <p:ph type="title"/>
          </p:nvPr>
        </p:nvSpPr>
        <p:spPr>
          <a:xfrm>
            <a:off x="582612" y="609600"/>
            <a:ext cx="11018521" cy="553998"/>
          </a:xfrm>
          <a:prstGeom prst="rect">
            <a:avLst/>
          </a:prstGeom>
        </p:spPr>
        <p:txBody>
          <a:bodyPr lIns="0" tIns="0" rIns="0" bIns="0"/>
          <a:lstStyle>
            <a:lvl1pP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8" name="Text Placeholder 3">
            <a:extLst>
              <a:ext uri="{FF2B5EF4-FFF2-40B4-BE49-F238E27FC236}">
                <a16:creationId xmlns:a16="http://schemas.microsoft.com/office/drawing/2014/main" id="{984B6581-D3B1-4194-B8FB-0CDCA0154225}"/>
              </a:ext>
            </a:extLst>
          </p:cNvPr>
          <p:cNvSpPr>
            <a:spLocks noGrp="1"/>
          </p:cNvSpPr>
          <p:nvPr>
            <p:ph type="body" sz="quarter" idx="16"/>
          </p:nvPr>
        </p:nvSpPr>
        <p:spPr>
          <a:xfrm>
            <a:off x="582613"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9" name="Picture Placeholder" descr="This photo is a 'placeholder' only. Drag or drop your photo here, or click and tap the center to insert a photo.">
            <a:extLst>
              <a:ext uri="{FF2B5EF4-FFF2-40B4-BE49-F238E27FC236}">
                <a16:creationId xmlns:a16="http://schemas.microsoft.com/office/drawing/2014/main" id="{7CF8CD53-EFAA-4738-9D0E-A8D8508AE78E}"/>
              </a:ext>
            </a:extLst>
          </p:cNvPr>
          <p:cNvSpPr>
            <a:spLocks noGrp="1"/>
          </p:cNvSpPr>
          <p:nvPr>
            <p:ph type="pic" sz="quarter" idx="13" hasCustomPrompt="1"/>
          </p:nvPr>
        </p:nvSpPr>
        <p:spPr bwMode="ltGray">
          <a:xfrm>
            <a:off x="582612" y="1521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0" name="Text Placeholder 3">
            <a:extLst>
              <a:ext uri="{FF2B5EF4-FFF2-40B4-BE49-F238E27FC236}">
                <a16:creationId xmlns:a16="http://schemas.microsoft.com/office/drawing/2014/main" id="{A433BF76-46DB-466A-B35A-67CD84DD6D36}"/>
              </a:ext>
            </a:extLst>
          </p:cNvPr>
          <p:cNvSpPr>
            <a:spLocks noGrp="1"/>
          </p:cNvSpPr>
          <p:nvPr>
            <p:ph type="body" sz="quarter" idx="17"/>
          </p:nvPr>
        </p:nvSpPr>
        <p:spPr>
          <a:xfrm>
            <a:off x="4358640"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1" name="Picture Placeholder" descr="This photo is a 'placeholder' only. Drag or drop your photo here, or click and tap the center to insert a photo.">
            <a:extLst>
              <a:ext uri="{FF2B5EF4-FFF2-40B4-BE49-F238E27FC236}">
                <a16:creationId xmlns:a16="http://schemas.microsoft.com/office/drawing/2014/main" id="{EDAA12F1-67F3-434A-8549-89B3E22CDF4A}"/>
              </a:ext>
            </a:extLst>
          </p:cNvPr>
          <p:cNvSpPr>
            <a:spLocks noGrp="1"/>
          </p:cNvSpPr>
          <p:nvPr>
            <p:ph type="pic" sz="quarter" idx="14" hasCustomPrompt="1"/>
          </p:nvPr>
        </p:nvSpPr>
        <p:spPr bwMode="ltGray">
          <a:xfrm>
            <a:off x="4358640" y="1521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2" name="Text Placeholder 3">
            <a:extLst>
              <a:ext uri="{FF2B5EF4-FFF2-40B4-BE49-F238E27FC236}">
                <a16:creationId xmlns:a16="http://schemas.microsoft.com/office/drawing/2014/main" id="{9EC7AD31-E88A-458F-B55C-26F56BDCEC77}"/>
              </a:ext>
            </a:extLst>
          </p:cNvPr>
          <p:cNvSpPr>
            <a:spLocks noGrp="1"/>
          </p:cNvSpPr>
          <p:nvPr>
            <p:ph type="body" sz="quarter" idx="18"/>
          </p:nvPr>
        </p:nvSpPr>
        <p:spPr>
          <a:xfrm>
            <a:off x="8134351"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3" name="Picture Placeholder" descr="This photo is a 'placeholder' only. Drag or drop your photo here, or click and tap the center to insert a photo.">
            <a:extLst>
              <a:ext uri="{FF2B5EF4-FFF2-40B4-BE49-F238E27FC236}">
                <a16:creationId xmlns:a16="http://schemas.microsoft.com/office/drawing/2014/main" id="{845218CE-8C07-40D3-ABCD-E03416407BF8}"/>
              </a:ext>
            </a:extLst>
          </p:cNvPr>
          <p:cNvSpPr>
            <a:spLocks noGrp="1"/>
          </p:cNvSpPr>
          <p:nvPr>
            <p:ph type="pic" sz="quarter" idx="15" hasCustomPrompt="1"/>
          </p:nvPr>
        </p:nvSpPr>
        <p:spPr bwMode="ltGray">
          <a:xfrm>
            <a:off x="8132063" y="1521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4" name="Text Placeholder 3">
            <a:extLst>
              <a:ext uri="{FF2B5EF4-FFF2-40B4-BE49-F238E27FC236}">
                <a16:creationId xmlns:a16="http://schemas.microsoft.com/office/drawing/2014/main" id="{D23D7A87-C895-421F-B6D4-EBBDAB1A4DAA}"/>
              </a:ext>
            </a:extLst>
          </p:cNvPr>
          <p:cNvSpPr>
            <a:spLocks noGrp="1"/>
          </p:cNvSpPr>
          <p:nvPr>
            <p:ph type="body" sz="quarter" idx="21"/>
          </p:nvPr>
        </p:nvSpPr>
        <p:spPr>
          <a:xfrm>
            <a:off x="582612" y="5680900"/>
            <a:ext cx="349408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9032E021-F2B9-411B-BFAA-C25917BE33FA}"/>
              </a:ext>
            </a:extLst>
          </p:cNvPr>
          <p:cNvSpPr>
            <a:spLocks noGrp="1"/>
          </p:cNvSpPr>
          <p:nvPr>
            <p:ph type="body" sz="quarter" idx="22"/>
          </p:nvPr>
        </p:nvSpPr>
        <p:spPr>
          <a:xfrm>
            <a:off x="4358323" y="5680900"/>
            <a:ext cx="347503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E743044A-0F3A-45B2-B811-13D7DE27C02A}"/>
              </a:ext>
            </a:extLst>
          </p:cNvPr>
          <p:cNvSpPr>
            <a:spLocks noGrp="1"/>
          </p:cNvSpPr>
          <p:nvPr>
            <p:ph type="body" sz="quarter" idx="23"/>
          </p:nvPr>
        </p:nvSpPr>
        <p:spPr>
          <a:xfrm>
            <a:off x="8132063" y="5680900"/>
            <a:ext cx="349408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72125756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25" name="Title 1">
            <a:extLst>
              <a:ext uri="{FF2B5EF4-FFF2-40B4-BE49-F238E27FC236}">
                <a16:creationId xmlns:a16="http://schemas.microsoft.com/office/drawing/2014/main" id="{41DBE51E-150D-476F-87F2-944011C847FE}"/>
              </a:ext>
            </a:extLst>
          </p:cNvPr>
          <p:cNvSpPr>
            <a:spLocks noGrp="1"/>
          </p:cNvSpPr>
          <p:nvPr>
            <p:ph type="title"/>
          </p:nvPr>
        </p:nvSpPr>
        <p:spPr>
          <a:xfrm>
            <a:off x="582612" y="609600"/>
            <a:ext cx="11018521" cy="553998"/>
          </a:xfrm>
          <a:prstGeom prst="rect">
            <a:avLst/>
          </a:prstGeom>
        </p:spPr>
        <p:txBody>
          <a:bodyPr lIns="0" tIns="0" rIns="0" bIns="0"/>
          <a:lstStyle>
            <a:lvl1pP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26" name="Text Placeholder 3">
            <a:extLst>
              <a:ext uri="{FF2B5EF4-FFF2-40B4-BE49-F238E27FC236}">
                <a16:creationId xmlns:a16="http://schemas.microsoft.com/office/drawing/2014/main" id="{038914D2-DA19-4880-9F0A-CC26BF632847}"/>
              </a:ext>
            </a:extLst>
          </p:cNvPr>
          <p:cNvSpPr>
            <a:spLocks noGrp="1"/>
          </p:cNvSpPr>
          <p:nvPr>
            <p:ph type="body" sz="quarter" idx="16"/>
          </p:nvPr>
        </p:nvSpPr>
        <p:spPr>
          <a:xfrm>
            <a:off x="582613"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27" name="Picture Placeholder" descr="This photo is a 'placeholder' only. Drag or drop your photo here, or click and tap the center to insert a photo.">
            <a:extLst>
              <a:ext uri="{FF2B5EF4-FFF2-40B4-BE49-F238E27FC236}">
                <a16:creationId xmlns:a16="http://schemas.microsoft.com/office/drawing/2014/main" id="{6D784D76-4303-4558-B0D5-421410E2A082}"/>
              </a:ext>
            </a:extLst>
          </p:cNvPr>
          <p:cNvSpPr>
            <a:spLocks noGrp="1"/>
          </p:cNvSpPr>
          <p:nvPr>
            <p:ph type="pic" sz="quarter" idx="13" hasCustomPrompt="1"/>
          </p:nvPr>
        </p:nvSpPr>
        <p:spPr bwMode="ltGray">
          <a:xfrm>
            <a:off x="582612" y="1521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8" name="Text Placeholder 3">
            <a:extLst>
              <a:ext uri="{FF2B5EF4-FFF2-40B4-BE49-F238E27FC236}">
                <a16:creationId xmlns:a16="http://schemas.microsoft.com/office/drawing/2014/main" id="{5CBAB547-59E9-4176-AADD-649FF42AC030}"/>
              </a:ext>
            </a:extLst>
          </p:cNvPr>
          <p:cNvSpPr>
            <a:spLocks noGrp="1"/>
          </p:cNvSpPr>
          <p:nvPr>
            <p:ph type="body" sz="quarter" idx="17"/>
          </p:nvPr>
        </p:nvSpPr>
        <p:spPr>
          <a:xfrm>
            <a:off x="3413908"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29" name="Picture Placeholder" descr="This photo is a 'placeholder' only. Drag or drop your photo here, or click and tap the center to insert a photo.">
            <a:extLst>
              <a:ext uri="{FF2B5EF4-FFF2-40B4-BE49-F238E27FC236}">
                <a16:creationId xmlns:a16="http://schemas.microsoft.com/office/drawing/2014/main" id="{2B631108-553D-41EC-BC8A-39289646B3CD}"/>
              </a:ext>
            </a:extLst>
          </p:cNvPr>
          <p:cNvSpPr>
            <a:spLocks noGrp="1"/>
          </p:cNvSpPr>
          <p:nvPr>
            <p:ph type="pic" sz="quarter" idx="14" hasCustomPrompt="1"/>
          </p:nvPr>
        </p:nvSpPr>
        <p:spPr bwMode="ltGray">
          <a:xfrm>
            <a:off x="3413908" y="1521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0" name="Text Placeholder 3">
            <a:extLst>
              <a:ext uri="{FF2B5EF4-FFF2-40B4-BE49-F238E27FC236}">
                <a16:creationId xmlns:a16="http://schemas.microsoft.com/office/drawing/2014/main" id="{945AC390-D975-4A48-912D-A78E053AD989}"/>
              </a:ext>
            </a:extLst>
          </p:cNvPr>
          <p:cNvSpPr>
            <a:spLocks noGrp="1"/>
          </p:cNvSpPr>
          <p:nvPr>
            <p:ph type="body" sz="quarter" idx="18"/>
          </p:nvPr>
        </p:nvSpPr>
        <p:spPr>
          <a:xfrm>
            <a:off x="6245204"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1" name="Picture Placeholder" descr="This photo is a 'placeholder' only. Drag or drop your photo here, or click and tap the center to insert a photo.">
            <a:extLst>
              <a:ext uri="{FF2B5EF4-FFF2-40B4-BE49-F238E27FC236}">
                <a16:creationId xmlns:a16="http://schemas.microsoft.com/office/drawing/2014/main" id="{4526DC4A-9203-41B9-9867-263EF0398B33}"/>
              </a:ext>
            </a:extLst>
          </p:cNvPr>
          <p:cNvSpPr>
            <a:spLocks noGrp="1"/>
          </p:cNvSpPr>
          <p:nvPr>
            <p:ph type="pic" sz="quarter" idx="15" hasCustomPrompt="1"/>
          </p:nvPr>
        </p:nvSpPr>
        <p:spPr bwMode="ltGray">
          <a:xfrm>
            <a:off x="6245204" y="1521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2" name="Text Placeholder 3">
            <a:extLst>
              <a:ext uri="{FF2B5EF4-FFF2-40B4-BE49-F238E27FC236}">
                <a16:creationId xmlns:a16="http://schemas.microsoft.com/office/drawing/2014/main" id="{7357D5CE-882C-4E02-B312-11476DF7B572}"/>
              </a:ext>
            </a:extLst>
          </p:cNvPr>
          <p:cNvSpPr>
            <a:spLocks noGrp="1"/>
          </p:cNvSpPr>
          <p:nvPr>
            <p:ph type="body" sz="quarter" idx="20"/>
          </p:nvPr>
        </p:nvSpPr>
        <p:spPr>
          <a:xfrm>
            <a:off x="9076500" y="4249938"/>
            <a:ext cx="2532888" cy="66665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3" name="Picture Placeholder" descr="This photo is a 'placeholder' only. Drag or drop your photo here, or click and tap the center to insert a photo.">
            <a:extLst>
              <a:ext uri="{FF2B5EF4-FFF2-40B4-BE49-F238E27FC236}">
                <a16:creationId xmlns:a16="http://schemas.microsoft.com/office/drawing/2014/main" id="{02CC068E-68A7-4389-8BB5-ACFFD6E46D28}"/>
              </a:ext>
            </a:extLst>
          </p:cNvPr>
          <p:cNvSpPr>
            <a:spLocks noGrp="1"/>
          </p:cNvSpPr>
          <p:nvPr>
            <p:ph type="pic" sz="quarter" idx="19" hasCustomPrompt="1"/>
          </p:nvPr>
        </p:nvSpPr>
        <p:spPr bwMode="ltGray">
          <a:xfrm>
            <a:off x="9076500" y="1521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4" name="Text Placeholder 3">
            <a:extLst>
              <a:ext uri="{FF2B5EF4-FFF2-40B4-BE49-F238E27FC236}">
                <a16:creationId xmlns:a16="http://schemas.microsoft.com/office/drawing/2014/main" id="{D89F208A-AEDB-4EAB-B2CA-2B61A9327BE5}"/>
              </a:ext>
            </a:extLst>
          </p:cNvPr>
          <p:cNvSpPr>
            <a:spLocks noGrp="1"/>
          </p:cNvSpPr>
          <p:nvPr>
            <p:ph type="body" sz="quarter" idx="21"/>
          </p:nvPr>
        </p:nvSpPr>
        <p:spPr>
          <a:xfrm>
            <a:off x="582613"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5" name="Text Placeholder 3">
            <a:extLst>
              <a:ext uri="{FF2B5EF4-FFF2-40B4-BE49-F238E27FC236}">
                <a16:creationId xmlns:a16="http://schemas.microsoft.com/office/drawing/2014/main" id="{D8C5ED99-B1E5-46A6-A749-D614BC39FD5E}"/>
              </a:ext>
            </a:extLst>
          </p:cNvPr>
          <p:cNvSpPr>
            <a:spLocks noGrp="1"/>
          </p:cNvSpPr>
          <p:nvPr>
            <p:ph type="body" sz="quarter" idx="22"/>
          </p:nvPr>
        </p:nvSpPr>
        <p:spPr>
          <a:xfrm>
            <a:off x="3413908"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6" name="Text Placeholder 3">
            <a:extLst>
              <a:ext uri="{FF2B5EF4-FFF2-40B4-BE49-F238E27FC236}">
                <a16:creationId xmlns:a16="http://schemas.microsoft.com/office/drawing/2014/main" id="{445EC6E9-B2F1-4D47-A0E7-4D9C7BA8A770}"/>
              </a:ext>
            </a:extLst>
          </p:cNvPr>
          <p:cNvSpPr>
            <a:spLocks noGrp="1"/>
          </p:cNvSpPr>
          <p:nvPr>
            <p:ph type="body" sz="quarter" idx="23"/>
          </p:nvPr>
        </p:nvSpPr>
        <p:spPr>
          <a:xfrm>
            <a:off x="6245204"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37" name="Text Placeholder 3">
            <a:extLst>
              <a:ext uri="{FF2B5EF4-FFF2-40B4-BE49-F238E27FC236}">
                <a16:creationId xmlns:a16="http://schemas.microsoft.com/office/drawing/2014/main" id="{22A6F94F-BA69-4416-9C33-ACA2A7AAA912}"/>
              </a:ext>
            </a:extLst>
          </p:cNvPr>
          <p:cNvSpPr>
            <a:spLocks noGrp="1"/>
          </p:cNvSpPr>
          <p:nvPr>
            <p:ph type="body" sz="quarter" idx="24"/>
          </p:nvPr>
        </p:nvSpPr>
        <p:spPr>
          <a:xfrm>
            <a:off x="9076500" y="4948438"/>
            <a:ext cx="2532888" cy="666652"/>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92700808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2305B-F5A7-4887-86D9-045C5C7338BF}"/>
              </a:ext>
            </a:extLst>
          </p:cNvPr>
          <p:cNvSpPr>
            <a:spLocks noGrp="1"/>
          </p:cNvSpPr>
          <p:nvPr>
            <p:ph type="title" hasCustomPrompt="1"/>
          </p:nvPr>
        </p:nvSpPr>
        <p:spPr>
          <a:xfrm>
            <a:off x="588263" y="588963"/>
            <a:ext cx="4158362" cy="2535236"/>
          </a:xfrm>
          <a:prstGeom prst="rect">
            <a:avLst/>
          </a:prstGeom>
        </p:spPr>
        <p:txBody>
          <a:bodyPr lIns="0" tIns="0" rIns="0" bIns="0" anchor="b"/>
          <a:lstStyle>
            <a:lvl1pPr>
              <a:defRPr sz="3600">
                <a:solidFill>
                  <a:srgbClr val="60CDFF"/>
                </a:solidFill>
              </a:defRPr>
            </a:lvl1pPr>
          </a:lstStyle>
          <a:p>
            <a:r>
              <a:rPr lang="en-US"/>
              <a:t>Title square </a:t>
            </a:r>
            <a:br>
              <a:rPr lang="en-US"/>
            </a:br>
            <a:r>
              <a:rPr lang="en-US"/>
              <a:t>photo layout </a:t>
            </a:r>
          </a:p>
        </p:txBody>
      </p:sp>
      <p:sp>
        <p:nvSpPr>
          <p:cNvPr id="4" name="Text Placeholder 3">
            <a:extLst>
              <a:ext uri="{FF2B5EF4-FFF2-40B4-BE49-F238E27FC236}">
                <a16:creationId xmlns:a16="http://schemas.microsoft.com/office/drawing/2014/main" id="{F3FEA504-3052-4173-AFB7-BCBF71118EDC}"/>
              </a:ext>
            </a:extLst>
          </p:cNvPr>
          <p:cNvSpPr>
            <a:spLocks noGrp="1"/>
          </p:cNvSpPr>
          <p:nvPr>
            <p:ph type="body" sz="quarter" idx="10"/>
          </p:nvPr>
        </p:nvSpPr>
        <p:spPr>
          <a:xfrm>
            <a:off x="584200" y="3535540"/>
            <a:ext cx="4162425" cy="2733497"/>
          </a:xfrm>
          <a:prstGeom prst="rect">
            <a:avLst/>
          </a:prstGeom>
        </p:spPr>
        <p:txBody>
          <a:bodyPr lIns="0" tIns="0" rIns="0" bIns="0"/>
          <a:lstStyle>
            <a:lvl1pPr marL="0" indent="0">
              <a:buNone/>
              <a:defRPr sz="18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E45E-E690-4366-AFE1-450AE04B2373}"/>
              </a:ext>
            </a:extLst>
          </p:cNvPr>
          <p:cNvSpPr>
            <a:spLocks noGrp="1"/>
          </p:cNvSpPr>
          <p:nvPr>
            <p:ph type="pic" sz="quarter" idx="11" hasCustomPrompt="1"/>
          </p:nvPr>
        </p:nvSpPr>
        <p:spPr bwMode="lt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EC0DFA80-B1C6-4FE7-B7C1-CA50183FA38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49816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Statement / Moment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Title 1">
            <a:extLst>
              <a:ext uri="{FF2B5EF4-FFF2-40B4-BE49-F238E27FC236}">
                <a16:creationId xmlns:a16="http://schemas.microsoft.com/office/drawing/2014/main" id="{56CABBE3-1792-4458-BC6D-906CCEDDA781}"/>
              </a:ext>
            </a:extLst>
          </p:cNvPr>
          <p:cNvSpPr>
            <a:spLocks noGrp="1"/>
          </p:cNvSpPr>
          <p:nvPr>
            <p:ph type="title"/>
          </p:nvPr>
        </p:nvSpPr>
        <p:spPr>
          <a:xfrm>
            <a:off x="582612" y="3152001"/>
            <a:ext cx="11018521" cy="553998"/>
          </a:xfrm>
          <a:prstGeom prst="rect">
            <a:avLst/>
          </a:prstGeom>
        </p:spPr>
        <p:txBody>
          <a:bodyPr lIns="0" tIns="0" rIns="0" bIns="0"/>
          <a:lstStyle>
            <a:lvl1pPr algn="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272255635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ey Takeaways / CTA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5E0B4C-CFEF-4B5D-8E82-9F18467CCC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704"/>
            <a:ext cx="12192000" cy="6858000"/>
          </a:xfrm>
          <a:prstGeom prst="rect">
            <a:avLst/>
          </a:prstGeom>
        </p:spPr>
      </p:pic>
      <p:pic>
        <p:nvPicPr>
          <p:cNvPr id="4" name="Picture 3" descr="Background pattern&#10;&#10;Description automatically generated">
            <a:extLst>
              <a:ext uri="{FF2B5EF4-FFF2-40B4-BE49-F238E27FC236}">
                <a16:creationId xmlns:a16="http://schemas.microsoft.com/office/drawing/2014/main" id="{FAFFAD64-02AE-40E4-A566-F32FA654BF46}"/>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cxnSp>
        <p:nvCxnSpPr>
          <p:cNvPr id="5" name="Straight Connector 4">
            <a:extLst>
              <a:ext uri="{FF2B5EF4-FFF2-40B4-BE49-F238E27FC236}">
                <a16:creationId xmlns:a16="http://schemas.microsoft.com/office/drawing/2014/main" id="{82151C71-687B-4D30-AED3-FAB5CF229AA1}"/>
              </a:ext>
            </a:extLst>
          </p:cNvPr>
          <p:cNvCxnSpPr>
            <a:cxnSpLocks/>
          </p:cNvCxnSpPr>
          <p:nvPr userDrawn="1"/>
        </p:nvCxnSpPr>
        <p:spPr>
          <a:xfrm>
            <a:off x="5486400" y="1812115"/>
            <a:ext cx="0" cy="3233771"/>
          </a:xfrm>
          <a:prstGeom prst="line">
            <a:avLst/>
          </a:prstGeom>
          <a:ln>
            <a:gradFill>
              <a:gsLst>
                <a:gs pos="0">
                  <a:schemeClr val="accent1"/>
                </a:gs>
                <a:gs pos="100000">
                  <a:schemeClr val="bg2"/>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0779363B-E724-411C-B076-6BC46131C68B}"/>
              </a:ext>
            </a:extLst>
          </p:cNvPr>
          <p:cNvSpPr>
            <a:spLocks noGrp="1"/>
          </p:cNvSpPr>
          <p:nvPr>
            <p:ph type="title"/>
          </p:nvPr>
        </p:nvSpPr>
        <p:spPr>
          <a:xfrm>
            <a:off x="588263" y="2839651"/>
            <a:ext cx="3805937" cy="1178699"/>
          </a:xfrm>
          <a:prstGeom prst="rect">
            <a:avLst/>
          </a:prstGeom>
        </p:spPr>
        <p:txBody>
          <a:bodyPr lIns="0" tIns="0" rIns="0" bIns="0" anchor="ctr"/>
          <a:lstStyle>
            <a:lvl1pPr>
              <a:defRPr sz="3600">
                <a:solidFill>
                  <a:srgbClr val="60CDFF"/>
                </a:solidFill>
              </a:defRPr>
            </a:lvl1pPr>
          </a:lstStyle>
          <a:p>
            <a:r>
              <a:rPr lang="en-US"/>
              <a:t>Click to edit Master title style</a:t>
            </a:r>
          </a:p>
        </p:txBody>
      </p:sp>
      <p:sp>
        <p:nvSpPr>
          <p:cNvPr id="7" name="Text Placeholder 3">
            <a:extLst>
              <a:ext uri="{FF2B5EF4-FFF2-40B4-BE49-F238E27FC236}">
                <a16:creationId xmlns:a16="http://schemas.microsoft.com/office/drawing/2014/main" id="{A5086529-4A4C-4136-B3D6-FDEE4C596F41}"/>
              </a:ext>
            </a:extLst>
          </p:cNvPr>
          <p:cNvSpPr>
            <a:spLocks noGrp="1"/>
          </p:cNvSpPr>
          <p:nvPr>
            <p:ph type="body" sz="quarter" idx="23"/>
          </p:nvPr>
        </p:nvSpPr>
        <p:spPr>
          <a:xfrm>
            <a:off x="6201662" y="1289422"/>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16189B79-C2CF-4853-8A9E-298FF43269F4}"/>
              </a:ext>
            </a:extLst>
          </p:cNvPr>
          <p:cNvSpPr>
            <a:spLocks noGrp="1"/>
          </p:cNvSpPr>
          <p:nvPr>
            <p:ph type="body" sz="quarter" idx="24"/>
          </p:nvPr>
        </p:nvSpPr>
        <p:spPr>
          <a:xfrm>
            <a:off x="6201662" y="1645022"/>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1D8E12A9-30A8-4C36-A5E3-6476A31ECF24}"/>
              </a:ext>
            </a:extLst>
          </p:cNvPr>
          <p:cNvSpPr>
            <a:spLocks noGrp="1"/>
          </p:cNvSpPr>
          <p:nvPr>
            <p:ph type="body" sz="quarter" idx="25"/>
          </p:nvPr>
        </p:nvSpPr>
        <p:spPr>
          <a:xfrm>
            <a:off x="6201662" y="2439973"/>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9F5BEDB3-3062-4A73-B06B-04DBD8FAC175}"/>
              </a:ext>
            </a:extLst>
          </p:cNvPr>
          <p:cNvSpPr>
            <a:spLocks noGrp="1"/>
          </p:cNvSpPr>
          <p:nvPr>
            <p:ph type="body" sz="quarter" idx="26"/>
          </p:nvPr>
        </p:nvSpPr>
        <p:spPr>
          <a:xfrm>
            <a:off x="6201662" y="2795573"/>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AB67C80E-8ABD-495A-AFFC-AD739E39984C}"/>
              </a:ext>
            </a:extLst>
          </p:cNvPr>
          <p:cNvSpPr>
            <a:spLocks noGrp="1"/>
          </p:cNvSpPr>
          <p:nvPr>
            <p:ph type="body" sz="quarter" idx="27"/>
          </p:nvPr>
        </p:nvSpPr>
        <p:spPr>
          <a:xfrm>
            <a:off x="6201662" y="3726658"/>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41E4761C-A962-4735-918A-4D60E5BC7D2D}"/>
              </a:ext>
            </a:extLst>
          </p:cNvPr>
          <p:cNvSpPr>
            <a:spLocks noGrp="1"/>
          </p:cNvSpPr>
          <p:nvPr>
            <p:ph type="body" sz="quarter" idx="28"/>
          </p:nvPr>
        </p:nvSpPr>
        <p:spPr>
          <a:xfrm>
            <a:off x="6201662" y="4082258"/>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77A5E2F-5D64-4F05-9D12-2DFF61401C60}"/>
              </a:ext>
            </a:extLst>
          </p:cNvPr>
          <p:cNvSpPr>
            <a:spLocks noGrp="1"/>
          </p:cNvSpPr>
          <p:nvPr>
            <p:ph type="body" sz="quarter" idx="29"/>
          </p:nvPr>
        </p:nvSpPr>
        <p:spPr>
          <a:xfrm>
            <a:off x="6201662" y="4877209"/>
            <a:ext cx="5402069" cy="334185"/>
          </a:xfrm>
          <a:prstGeom prst="rect">
            <a:avLst/>
          </a:prstGeom>
        </p:spPr>
        <p:txBody>
          <a:bodyPr lIns="0" tIns="0" rIns="0" bIns="0" anchor="t"/>
          <a:lstStyle>
            <a:lvl1pPr marL="0" indent="0" algn="l">
              <a:spcBef>
                <a:spcPts val="0"/>
              </a:spcBef>
              <a:spcAft>
                <a:spcPts val="1800"/>
              </a:spcAft>
              <a:buFont typeface="+mj-lt"/>
              <a:buNone/>
              <a:defRPr sz="1800">
                <a:solidFill>
                  <a:srgbClr val="60CDFF"/>
                </a:solidFill>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F1C7F3EA-4E3F-45DB-B4F1-14D70C5BEEBF}"/>
              </a:ext>
            </a:extLst>
          </p:cNvPr>
          <p:cNvSpPr>
            <a:spLocks noGrp="1"/>
          </p:cNvSpPr>
          <p:nvPr>
            <p:ph type="body" sz="quarter" idx="30"/>
          </p:nvPr>
        </p:nvSpPr>
        <p:spPr>
          <a:xfrm>
            <a:off x="6201662" y="5232809"/>
            <a:ext cx="5402069"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03366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duct Feature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AFFAD64-02AE-40E4-A566-F32FA654BF46}"/>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7" name="Text Placeholder 3">
            <a:extLst>
              <a:ext uri="{FF2B5EF4-FFF2-40B4-BE49-F238E27FC236}">
                <a16:creationId xmlns:a16="http://schemas.microsoft.com/office/drawing/2014/main" id="{A5086529-4A4C-4136-B3D6-FDEE4C596F41}"/>
              </a:ext>
            </a:extLst>
          </p:cNvPr>
          <p:cNvSpPr>
            <a:spLocks noGrp="1"/>
          </p:cNvSpPr>
          <p:nvPr>
            <p:ph type="body" sz="quarter" idx="23"/>
          </p:nvPr>
        </p:nvSpPr>
        <p:spPr>
          <a:xfrm>
            <a:off x="588271" y="2610631"/>
            <a:ext cx="4796530" cy="334185"/>
          </a:xfrm>
          <a:prstGeom prst="rect">
            <a:avLst/>
          </a:prstGeom>
        </p:spPr>
        <p:txBody>
          <a:bodyPr lIns="0" tIns="0" rIns="0" bIns="0" anchor="t"/>
          <a:lstStyle>
            <a:lvl1pPr marL="0" indent="0" algn="l">
              <a:spcBef>
                <a:spcPts val="0"/>
              </a:spcBef>
              <a:spcAft>
                <a:spcPts val="1800"/>
              </a:spcAft>
              <a:buFont typeface="+mj-lt"/>
              <a:buNone/>
              <a:defRPr sz="1600">
                <a:solidFill>
                  <a:srgbClr val="60CDFF"/>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16189B79-C2CF-4853-8A9E-298FF43269F4}"/>
              </a:ext>
            </a:extLst>
          </p:cNvPr>
          <p:cNvSpPr>
            <a:spLocks noGrp="1"/>
          </p:cNvSpPr>
          <p:nvPr>
            <p:ph type="body" sz="quarter" idx="24"/>
          </p:nvPr>
        </p:nvSpPr>
        <p:spPr>
          <a:xfrm>
            <a:off x="588271" y="3244814"/>
            <a:ext cx="4796530" cy="2520985"/>
          </a:xfrm>
          <a:prstGeom prst="rect">
            <a:avLst/>
          </a:prstGeom>
        </p:spPr>
        <p:txBody>
          <a:bodyPr lIns="0" tIns="0" rIns="0" bIns="0" anchor="t"/>
          <a:lstStyle>
            <a:lvl1pPr marL="285750" indent="-285750" algn="l">
              <a:spcBef>
                <a:spcPts val="0"/>
              </a:spcBef>
              <a:spcAft>
                <a:spcPts val="1800"/>
              </a:spcAft>
              <a:buFont typeface="Arial" panose="020B0604020202020204" pitchFamily="34" charset="0"/>
              <a:buChar char="•"/>
              <a:defRPr sz="1400">
                <a:solidFill>
                  <a:schemeClr val="bg1"/>
                </a:solidFill>
                <a:latin typeface="+mn-lt"/>
              </a:defRPr>
            </a:lvl1pPr>
          </a:lstStyle>
          <a:p>
            <a:pPr lvl="0"/>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a:p>
            <a:pPr marL="285750" marR="0" lvl="0" indent="-285750" algn="l" defTabSz="932667"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lang="en-US"/>
              <a:t>Click to edit Master text styles</a:t>
            </a:r>
          </a:p>
        </p:txBody>
      </p:sp>
      <p:sp>
        <p:nvSpPr>
          <p:cNvPr id="17" name="Content Placeholder 16">
            <a:extLst>
              <a:ext uri="{FF2B5EF4-FFF2-40B4-BE49-F238E27FC236}">
                <a16:creationId xmlns:a16="http://schemas.microsoft.com/office/drawing/2014/main" id="{FE6988A3-F07B-4AE5-BFAD-04238EDC5EE7}"/>
              </a:ext>
            </a:extLst>
          </p:cNvPr>
          <p:cNvSpPr>
            <a:spLocks noGrp="1"/>
          </p:cNvSpPr>
          <p:nvPr>
            <p:ph sz="quarter" idx="26" hasCustomPrompt="1"/>
          </p:nvPr>
        </p:nvSpPr>
        <p:spPr>
          <a:xfrm>
            <a:off x="6750937" y="2197100"/>
            <a:ext cx="4852793" cy="3047184"/>
          </a:xfrm>
          <a:prstGeom prst="rect">
            <a:avLst/>
          </a:prstGeo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photo or video here</a:t>
            </a:r>
          </a:p>
        </p:txBody>
      </p:sp>
      <p:sp>
        <p:nvSpPr>
          <p:cNvPr id="19" name="Text Placeholder 3">
            <a:extLst>
              <a:ext uri="{FF2B5EF4-FFF2-40B4-BE49-F238E27FC236}">
                <a16:creationId xmlns:a16="http://schemas.microsoft.com/office/drawing/2014/main" id="{D8CDBDB9-7244-4507-9DA6-22722D513307}"/>
              </a:ext>
            </a:extLst>
          </p:cNvPr>
          <p:cNvSpPr>
            <a:spLocks noGrp="1"/>
          </p:cNvSpPr>
          <p:nvPr>
            <p:ph type="body" sz="quarter" idx="27"/>
          </p:nvPr>
        </p:nvSpPr>
        <p:spPr>
          <a:xfrm>
            <a:off x="588271" y="609600"/>
            <a:ext cx="4796530" cy="334185"/>
          </a:xfrm>
          <a:prstGeom prst="rect">
            <a:avLst/>
          </a:prstGeom>
        </p:spPr>
        <p:txBody>
          <a:bodyPr lIns="0" tIns="0" rIns="0" bIns="0" anchor="t"/>
          <a:lstStyle>
            <a:lvl1pPr marL="0" indent="0" algn="l">
              <a:spcBef>
                <a:spcPts val="0"/>
              </a:spcBef>
              <a:spcAft>
                <a:spcPts val="1800"/>
              </a:spcAft>
              <a:buFont typeface="+mj-lt"/>
              <a:buNone/>
              <a:defRPr sz="1600">
                <a:solidFill>
                  <a:schemeClr val="bg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EE27D149-113D-4CF3-A8D1-43D0BA583E6A}"/>
              </a:ext>
            </a:extLst>
          </p:cNvPr>
          <p:cNvSpPr>
            <a:spLocks noGrp="1"/>
          </p:cNvSpPr>
          <p:nvPr>
            <p:ph type="body" sz="quarter" idx="29"/>
          </p:nvPr>
        </p:nvSpPr>
        <p:spPr>
          <a:xfrm>
            <a:off x="588271" y="1720476"/>
            <a:ext cx="4796530" cy="334185"/>
          </a:xfrm>
          <a:prstGeom prst="rect">
            <a:avLst/>
          </a:prstGeom>
        </p:spPr>
        <p:txBody>
          <a:bodyPr lIns="0" tIns="0" rIns="0" bIns="0" anchor="t"/>
          <a:lstStyle>
            <a:lvl1pPr marL="0" indent="0" algn="l">
              <a:spcBef>
                <a:spcPts val="0"/>
              </a:spcBef>
              <a:spcAft>
                <a:spcPts val="1800"/>
              </a:spcAft>
              <a:buFont typeface="+mj-lt"/>
              <a:buNone/>
              <a:defRPr sz="1400">
                <a:solidFill>
                  <a:schemeClr val="bg1"/>
                </a:solidFill>
                <a:latin typeface="+mn-lt"/>
              </a:defRPr>
            </a:lvl1pPr>
          </a:lstStyle>
          <a:p>
            <a:pPr lvl="0"/>
            <a:r>
              <a:rPr lang="en-US"/>
              <a:t>Click to edit Master text styles</a:t>
            </a:r>
          </a:p>
        </p:txBody>
      </p:sp>
      <p:sp>
        <p:nvSpPr>
          <p:cNvPr id="27" name="Title 1">
            <a:extLst>
              <a:ext uri="{FF2B5EF4-FFF2-40B4-BE49-F238E27FC236}">
                <a16:creationId xmlns:a16="http://schemas.microsoft.com/office/drawing/2014/main" id="{A39092E6-4413-4DB9-A52A-59AA7D013F7D}"/>
              </a:ext>
            </a:extLst>
          </p:cNvPr>
          <p:cNvSpPr>
            <a:spLocks noGrp="1"/>
          </p:cNvSpPr>
          <p:nvPr>
            <p:ph type="title"/>
          </p:nvPr>
        </p:nvSpPr>
        <p:spPr>
          <a:xfrm>
            <a:off x="588263" y="977132"/>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Tree>
    <p:extLst>
      <p:ext uri="{BB962C8B-B14F-4D97-AF65-F5344CB8AC3E}">
        <p14:creationId xmlns:p14="http://schemas.microsoft.com/office/powerpoint/2010/main" val="283774724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line and Subhead with Blo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Title 6">
            <a:extLst>
              <a:ext uri="{FF2B5EF4-FFF2-40B4-BE49-F238E27FC236}">
                <a16:creationId xmlns:a16="http://schemas.microsoft.com/office/drawing/2014/main" id="{A559D1D1-4F74-44AC-A242-26E26CCF0C91}"/>
              </a:ext>
            </a:extLst>
          </p:cNvPr>
          <p:cNvSpPr>
            <a:spLocks noGrp="1"/>
          </p:cNvSpPr>
          <p:nvPr>
            <p:ph type="title"/>
          </p:nvPr>
        </p:nvSpPr>
        <p:spPr>
          <a:xfrm>
            <a:off x="588263" y="457200"/>
            <a:ext cx="11018520" cy="553998"/>
          </a:xfrm>
          <a:prstGeom prst="rect">
            <a:avLst/>
          </a:prstGeom>
        </p:spPr>
        <p:txBody>
          <a:bodyPr lIns="0" tIns="0" rIns="0" bIns="0"/>
          <a:lstStyle>
            <a:lvl1pPr>
              <a:defRPr sz="3600">
                <a:solidFill>
                  <a:srgbClr val="60CDFF"/>
                </a:solidFill>
              </a:defRPr>
            </a:lvl1pPr>
          </a:lstStyle>
          <a:p>
            <a:r>
              <a:rPr lang="en-US"/>
              <a:t>Click to edit Master title style</a:t>
            </a:r>
          </a:p>
        </p:txBody>
      </p:sp>
      <p:sp>
        <p:nvSpPr>
          <p:cNvPr id="11" name="Text Placeholder 3">
            <a:extLst>
              <a:ext uri="{FF2B5EF4-FFF2-40B4-BE49-F238E27FC236}">
                <a16:creationId xmlns:a16="http://schemas.microsoft.com/office/drawing/2014/main" id="{302FDE02-F1C4-4D33-838D-495D255D3991}"/>
              </a:ext>
            </a:extLst>
          </p:cNvPr>
          <p:cNvSpPr>
            <a:spLocks noGrp="1"/>
          </p:cNvSpPr>
          <p:nvPr>
            <p:ph type="body" sz="quarter" idx="10"/>
          </p:nvPr>
        </p:nvSpPr>
        <p:spPr>
          <a:xfrm>
            <a:off x="586390" y="1116870"/>
            <a:ext cx="11018520" cy="246221"/>
          </a:xfrm>
          <a:prstGeom prst="rect">
            <a:avLst/>
          </a:prstGeom>
        </p:spPr>
        <p:txBody>
          <a:bodyPr wrap="square" lIns="0" tIns="0" rIns="0" bIns="0">
            <a:spAutoFit/>
          </a:bodyPr>
          <a:lstStyle>
            <a:lvl1pPr marL="0" indent="0">
              <a:buNone/>
              <a:defRPr>
                <a:solidFill>
                  <a:schemeClr val="bg1"/>
                </a:solidFill>
                <a:latin typeface="+mj-lt"/>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8915055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Layout with Bloom">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263714B-EB42-4F72-858F-2875832C628E}"/>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47682" t="46876" r="11480" b="12286"/>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04446289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low Only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229841C-7B37-4F5D-A4C4-96D6C61A579F}"/>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52772088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Layout with Photos">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E934FD0-7A79-40BE-8469-15FA18EE5B02}"/>
              </a:ext>
            </a:extLst>
          </p:cNvPr>
          <p:cNvSpPr txBox="1">
            <a:spLocks/>
          </p:cNvSpPr>
          <p:nvPr userDrawn="1"/>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50" normalizeH="0" baseline="0" noProof="0">
              <a:ln w="3175">
                <a:noFill/>
              </a:ln>
              <a:solidFill>
                <a:schemeClr val="bg2"/>
              </a:solidFill>
              <a:effectLst/>
              <a:uLnTx/>
              <a:uFillTx/>
              <a:latin typeface="Segoe UI Semibold"/>
              <a:ea typeface="+mn-ea"/>
              <a:cs typeface="Segoe UI" pitchFamily="34" charset="0"/>
            </a:endParaRPr>
          </a:p>
        </p:txBody>
      </p:sp>
      <p:sp>
        <p:nvSpPr>
          <p:cNvPr id="25" name="Title 1">
            <a:extLst>
              <a:ext uri="{FF2B5EF4-FFF2-40B4-BE49-F238E27FC236}">
                <a16:creationId xmlns:a16="http://schemas.microsoft.com/office/drawing/2014/main" id="{41DBE51E-150D-476F-87F2-944011C847FE}"/>
              </a:ext>
            </a:extLst>
          </p:cNvPr>
          <p:cNvSpPr>
            <a:spLocks noGrp="1"/>
          </p:cNvSpPr>
          <p:nvPr>
            <p:ph type="title"/>
          </p:nvPr>
        </p:nvSpPr>
        <p:spPr>
          <a:xfrm>
            <a:off x="582612" y="609600"/>
            <a:ext cx="11018521" cy="553998"/>
          </a:xfrm>
          <a:prstGeom prst="rect">
            <a:avLst/>
          </a:prstGeom>
        </p:spPr>
        <p:txBody>
          <a:bodyPr lIns="0" tIns="0" rIns="0" bIns="0"/>
          <a:lstStyle>
            <a:lvl1pPr>
              <a:defRPr kumimoji="0" lang="en-US" sz="3600" b="0" i="0" u="none" strike="noStrike" kern="1200" cap="none" spc="-50" normalizeH="0" baseline="0" dirty="0">
                <a:ln w="3175">
                  <a:noFill/>
                </a:ln>
                <a:solidFill>
                  <a:srgbClr val="60CDFF"/>
                </a:solidFill>
                <a:effectLst/>
                <a:uLnTx/>
                <a:uFillTx/>
                <a:latin typeface="Segoe UI Semibold"/>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8" name="Text Placeholder 3">
            <a:extLst>
              <a:ext uri="{FF2B5EF4-FFF2-40B4-BE49-F238E27FC236}">
                <a16:creationId xmlns:a16="http://schemas.microsoft.com/office/drawing/2014/main" id="{984B6581-D3B1-4194-B8FB-0CDCA0154225}"/>
              </a:ext>
            </a:extLst>
          </p:cNvPr>
          <p:cNvSpPr>
            <a:spLocks noGrp="1"/>
          </p:cNvSpPr>
          <p:nvPr>
            <p:ph type="body" sz="quarter" idx="16"/>
          </p:nvPr>
        </p:nvSpPr>
        <p:spPr>
          <a:xfrm>
            <a:off x="582613"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39" name="Picture Placeholder" descr="This photo is a 'placeholder' only. Drag or drop your photo here, or click and tap the center to insert a photo.">
            <a:extLst>
              <a:ext uri="{FF2B5EF4-FFF2-40B4-BE49-F238E27FC236}">
                <a16:creationId xmlns:a16="http://schemas.microsoft.com/office/drawing/2014/main" id="{7CF8CD53-EFAA-4738-9D0E-A8D8508AE78E}"/>
              </a:ext>
            </a:extLst>
          </p:cNvPr>
          <p:cNvSpPr>
            <a:spLocks noGrp="1"/>
          </p:cNvSpPr>
          <p:nvPr>
            <p:ph type="pic" sz="quarter" idx="13" hasCustomPrompt="1"/>
          </p:nvPr>
        </p:nvSpPr>
        <p:spPr bwMode="ltGray">
          <a:xfrm>
            <a:off x="582612" y="159849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0" name="Text Placeholder 3">
            <a:extLst>
              <a:ext uri="{FF2B5EF4-FFF2-40B4-BE49-F238E27FC236}">
                <a16:creationId xmlns:a16="http://schemas.microsoft.com/office/drawing/2014/main" id="{A433BF76-46DB-466A-B35A-67CD84DD6D36}"/>
              </a:ext>
            </a:extLst>
          </p:cNvPr>
          <p:cNvSpPr>
            <a:spLocks noGrp="1"/>
          </p:cNvSpPr>
          <p:nvPr>
            <p:ph type="body" sz="quarter" idx="17"/>
          </p:nvPr>
        </p:nvSpPr>
        <p:spPr>
          <a:xfrm>
            <a:off x="4358640"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1" name="Picture Placeholder" descr="This photo is a 'placeholder' only. Drag or drop your photo here, or click and tap the center to insert a photo.">
            <a:extLst>
              <a:ext uri="{FF2B5EF4-FFF2-40B4-BE49-F238E27FC236}">
                <a16:creationId xmlns:a16="http://schemas.microsoft.com/office/drawing/2014/main" id="{EDAA12F1-67F3-434A-8549-89B3E22CDF4A}"/>
              </a:ext>
            </a:extLst>
          </p:cNvPr>
          <p:cNvSpPr>
            <a:spLocks noGrp="1"/>
          </p:cNvSpPr>
          <p:nvPr>
            <p:ph type="pic" sz="quarter" idx="14" hasCustomPrompt="1"/>
          </p:nvPr>
        </p:nvSpPr>
        <p:spPr bwMode="ltGray">
          <a:xfrm>
            <a:off x="4358640" y="159849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2" name="Text Placeholder 3">
            <a:extLst>
              <a:ext uri="{FF2B5EF4-FFF2-40B4-BE49-F238E27FC236}">
                <a16:creationId xmlns:a16="http://schemas.microsoft.com/office/drawing/2014/main" id="{9EC7AD31-E88A-458F-B55C-26F56BDCEC77}"/>
              </a:ext>
            </a:extLst>
          </p:cNvPr>
          <p:cNvSpPr>
            <a:spLocks noGrp="1"/>
          </p:cNvSpPr>
          <p:nvPr>
            <p:ph type="body" sz="quarter" idx="18"/>
          </p:nvPr>
        </p:nvSpPr>
        <p:spPr>
          <a:xfrm>
            <a:off x="8134351" y="5185600"/>
            <a:ext cx="3475037" cy="469622"/>
          </a:xfrm>
          <a:prstGeom prst="rect">
            <a:avLst/>
          </a:prstGeom>
        </p:spPr>
        <p:txBody>
          <a:bodyPr lIns="0" tIns="0" rIns="0" bIns="0"/>
          <a:lstStyle>
            <a:lvl1pPr marL="0" indent="0" algn="l">
              <a:spcBef>
                <a:spcPts val="0"/>
              </a:spcBef>
              <a:buNone/>
              <a:defRPr sz="1800">
                <a:solidFill>
                  <a:srgbClr val="60CDFF"/>
                </a:solidFill>
                <a:latin typeface="+mj-lt"/>
              </a:defRPr>
            </a:lvl1pPr>
          </a:lstStyle>
          <a:p>
            <a:pPr lvl="0"/>
            <a:r>
              <a:rPr lang="en-US"/>
              <a:t>Click to edit Master text styles</a:t>
            </a:r>
          </a:p>
        </p:txBody>
      </p:sp>
      <p:sp>
        <p:nvSpPr>
          <p:cNvPr id="43" name="Picture Placeholder" descr="This photo is a 'placeholder' only. Drag or drop your photo here, or click and tap the center to insert a photo.">
            <a:extLst>
              <a:ext uri="{FF2B5EF4-FFF2-40B4-BE49-F238E27FC236}">
                <a16:creationId xmlns:a16="http://schemas.microsoft.com/office/drawing/2014/main" id="{845218CE-8C07-40D3-ABCD-E03416407BF8}"/>
              </a:ext>
            </a:extLst>
          </p:cNvPr>
          <p:cNvSpPr>
            <a:spLocks noGrp="1"/>
          </p:cNvSpPr>
          <p:nvPr>
            <p:ph type="pic" sz="quarter" idx="15" hasCustomPrompt="1"/>
          </p:nvPr>
        </p:nvSpPr>
        <p:spPr bwMode="ltGray">
          <a:xfrm>
            <a:off x="8132063" y="159849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4" name="Text Placeholder 3">
            <a:extLst>
              <a:ext uri="{FF2B5EF4-FFF2-40B4-BE49-F238E27FC236}">
                <a16:creationId xmlns:a16="http://schemas.microsoft.com/office/drawing/2014/main" id="{D23D7A87-C895-421F-B6D4-EBBDAB1A4DAA}"/>
              </a:ext>
            </a:extLst>
          </p:cNvPr>
          <p:cNvSpPr>
            <a:spLocks noGrp="1"/>
          </p:cNvSpPr>
          <p:nvPr>
            <p:ph type="body" sz="quarter" idx="21"/>
          </p:nvPr>
        </p:nvSpPr>
        <p:spPr>
          <a:xfrm>
            <a:off x="582612" y="5680900"/>
            <a:ext cx="349408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9032E021-F2B9-411B-BFAA-C25917BE33FA}"/>
              </a:ext>
            </a:extLst>
          </p:cNvPr>
          <p:cNvSpPr>
            <a:spLocks noGrp="1"/>
          </p:cNvSpPr>
          <p:nvPr>
            <p:ph type="body" sz="quarter" idx="22"/>
          </p:nvPr>
        </p:nvSpPr>
        <p:spPr>
          <a:xfrm>
            <a:off x="4358323" y="5680900"/>
            <a:ext cx="347503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E743044A-0F3A-45B2-B811-13D7DE27C02A}"/>
              </a:ext>
            </a:extLst>
          </p:cNvPr>
          <p:cNvSpPr>
            <a:spLocks noGrp="1"/>
          </p:cNvSpPr>
          <p:nvPr>
            <p:ph type="body" sz="quarter" idx="23"/>
          </p:nvPr>
        </p:nvSpPr>
        <p:spPr>
          <a:xfrm>
            <a:off x="8132063" y="5680900"/>
            <a:ext cx="3494087" cy="640974"/>
          </a:xfrm>
          <a:prstGeom prst="rect">
            <a:avLst/>
          </a:prstGeom>
        </p:spPr>
        <p:txBody>
          <a:bodyPr lIns="0" tIns="0" rIns="0" bIns="0"/>
          <a:lstStyle>
            <a:lvl1pPr marL="0" indent="0" algn="l">
              <a:spcBef>
                <a:spcPts val="0"/>
              </a:spcBef>
              <a:buNone/>
              <a:defRPr sz="1400">
                <a:solidFill>
                  <a:schemeClr val="bg1"/>
                </a:solidFill>
                <a:latin typeface="+mn-lt"/>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03590AC6-3683-A75C-8E07-68680A8B691E}"/>
              </a:ext>
            </a:extLst>
          </p:cNvPr>
          <p:cNvSpPr>
            <a:spLocks noGrp="1"/>
          </p:cNvSpPr>
          <p:nvPr>
            <p:ph sz="quarter" idx="10"/>
          </p:nvPr>
        </p:nvSpPr>
        <p:spPr>
          <a:xfrm>
            <a:off x="584200" y="1236381"/>
            <a:ext cx="11018838" cy="270755"/>
          </a:xfrm>
          <a:prstGeom prst="rect">
            <a:avLst/>
          </a:prstGeom>
        </p:spPr>
        <p:txBody>
          <a:bodyPr lIns="0" tIns="0" rIns="0" bIns="0"/>
          <a:lstStyle>
            <a:lvl1pPr algn="ctr">
              <a:defRPr sz="1800">
                <a:solidFill>
                  <a:schemeClr val="bg1"/>
                </a:solidFill>
                <a:latin typeface="+mj-lt"/>
              </a:defRPr>
            </a:lvl1pPr>
            <a:lvl2pPr>
              <a:defRPr sz="140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5928423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60589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45E03B92-CA75-42EB-A597-09E043A47072}"/>
              </a:ext>
            </a:extLst>
          </p:cNvPr>
          <p:cNvPicPr>
            <a:picLocks noChangeAspect="1"/>
          </p:cNvPicPr>
          <p:nvPr userDrawn="1"/>
        </p:nvPicPr>
        <p:blipFill>
          <a:blip r:embed="rId2">
            <a:extLst>
              <a:ext uri="{28A0092B-C50C-407E-A947-70E740481C1C}">
                <a14:useLocalDpi xmlns:a14="http://schemas.microsoft.com/office/drawing/2010/main" val="0"/>
              </a:ext>
            </a:extLst>
          </a:blip>
          <a:srcRect l="35568" t="41019" r="52233" b="5294"/>
          <a:stretch>
            <a:fill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p:spPr>
      </p:pic>
    </p:spTree>
    <p:extLst>
      <p:ext uri="{BB962C8B-B14F-4D97-AF65-F5344CB8AC3E}">
        <p14:creationId xmlns:p14="http://schemas.microsoft.com/office/powerpoint/2010/main" val="69863713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A9EACD5-3C51-4222-B46D-24185871E4C9}"/>
              </a:ext>
            </a:extLst>
          </p:cNvPr>
          <p:cNvPicPr>
            <a:picLocks noChangeAspect="1"/>
          </p:cNvPicPr>
          <p:nvPr userDrawn="1"/>
        </p:nvPicPr>
        <p:blipFill>
          <a:blip r:embed="rId2">
            <a:extLst>
              <a:ext uri="{28A0092B-C50C-407E-A947-70E740481C1C}">
                <a14:useLocalDpi xmlns:a14="http://schemas.microsoft.com/office/drawing/2010/main" val="0"/>
              </a:ext>
            </a:extLst>
          </a:blip>
          <a:srcRect l="46369" t="21560" r="33032" b="25046"/>
          <a:stretch>
            <a:fill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14000"/>
              </a:prstClr>
            </a:outerShdw>
          </a:effectLst>
        </p:spPr>
      </p:pic>
    </p:spTree>
    <p:extLst>
      <p:ext uri="{BB962C8B-B14F-4D97-AF65-F5344CB8AC3E}">
        <p14:creationId xmlns:p14="http://schemas.microsoft.com/office/powerpoint/2010/main" val="401126885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86F6F68B-53B2-4143-A3C6-46A6CC4BE5C2}"/>
              </a:ext>
            </a:extLst>
          </p:cNvPr>
          <p:cNvPicPr>
            <a:picLocks noChangeAspect="1"/>
          </p:cNvPicPr>
          <p:nvPr userDrawn="1"/>
        </p:nvPicPr>
        <p:blipFill>
          <a:blip r:embed="rId2">
            <a:extLst>
              <a:ext uri="{28A0092B-C50C-407E-A947-70E740481C1C}">
                <a14:useLocalDpi xmlns:a14="http://schemas.microsoft.com/office/drawing/2010/main" val="0"/>
              </a:ext>
            </a:extLst>
          </a:blip>
          <a:srcRect l="39441" t="32442" r="40715" b="13285"/>
          <a:stretch>
            <a:fill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p:spPr>
      </p:pic>
    </p:spTree>
    <p:extLst>
      <p:ext uri="{BB962C8B-B14F-4D97-AF65-F5344CB8AC3E}">
        <p14:creationId xmlns:p14="http://schemas.microsoft.com/office/powerpoint/2010/main" val="133229819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l="46713" t="41520" r="28407" b="5965"/>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278818711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FFA34DBA-8831-4682-B61F-43524423B3B8}"/>
              </a:ext>
            </a:extLst>
          </p:cNvPr>
          <p:cNvPicPr>
            <a:picLocks noChangeAspect="1"/>
          </p:cNvPicPr>
          <p:nvPr userDrawn="1"/>
        </p:nvPicPr>
        <p:blipFill>
          <a:blip r:embed="rId2">
            <a:extLst>
              <a:ext uri="{28A0092B-C50C-407E-A947-70E740481C1C}">
                <a14:useLocalDpi xmlns:a14="http://schemas.microsoft.com/office/drawing/2010/main" val="0"/>
              </a:ext>
            </a:extLst>
          </a:blip>
          <a:srcRect l="29739" t="35483" r="50875" b="11050"/>
          <a:stretch>
            <a:fill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p:spPr>
      </p:pic>
    </p:spTree>
    <p:extLst>
      <p:ext uri="{BB962C8B-B14F-4D97-AF65-F5344CB8AC3E}">
        <p14:creationId xmlns:p14="http://schemas.microsoft.com/office/powerpoint/2010/main" val="52942977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1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5170399"/>
            <a:ext cx="5539309" cy="1231107"/>
          </a:xfrm>
          <a:prstGeom prst="rect">
            <a:avLst/>
          </a:prstGeom>
        </p:spPr>
        <p:txBody>
          <a:bodyPr vert="horz" wrap="square" lIns="0" tIns="0" rIns="0" bIns="0" rtlCol="0" anchor="b">
            <a:spAutoFit/>
          </a:bodyPr>
          <a:lstStyle>
            <a:lvl1pPr>
              <a:lnSpc>
                <a:spcPct val="100000"/>
              </a:lnSpc>
              <a:spcBef>
                <a:spcPts val="0"/>
              </a:spcBef>
              <a:spcAft>
                <a:spcPts val="667"/>
              </a:spcAft>
              <a:defRPr lang="en-US" sz="4000"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3E5ACA8-6E7E-482C-9EB4-CB73C444FEEC}"/>
              </a:ext>
            </a:extLst>
          </p:cNvPr>
          <p:cNvPicPr>
            <a:picLocks noChangeAspect="1"/>
          </p:cNvPicPr>
          <p:nvPr userDrawn="1"/>
        </p:nvPicPr>
        <p:blipFill>
          <a:blip r:embed="rId2">
            <a:extLst>
              <a:ext uri="{28A0092B-C50C-407E-A947-70E740481C1C}">
                <a14:useLocalDpi xmlns:a14="http://schemas.microsoft.com/office/drawing/2010/main" val="0"/>
              </a:ext>
            </a:extLst>
          </a:blip>
          <a:srcRect l="44643" t="37362" r="33315" b="8329"/>
          <a:stretch>
            <a:fill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p:spPr>
      </p:pic>
    </p:spTree>
    <p:extLst>
      <p:ext uri="{BB962C8B-B14F-4D97-AF65-F5344CB8AC3E}">
        <p14:creationId xmlns:p14="http://schemas.microsoft.com/office/powerpoint/2010/main" val="315332969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141B001-39E6-4B1C-B780-A57F374CA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20A1D10-56B1-4CAE-93D8-41C94049EEFB}"/>
              </a:ext>
            </a:extLst>
          </p:cNvPr>
          <p:cNvSpPr/>
          <p:nvPr userDrawn="1"/>
        </p:nvSpPr>
        <p:spPr bwMode="auto">
          <a:xfrm rot="10800000">
            <a:off x="-7" y="2799469"/>
            <a:ext cx="12192001" cy="4058530"/>
          </a:xfrm>
          <a:prstGeom prst="rect">
            <a:avLst/>
          </a:prstGeom>
          <a:gradFill>
            <a:gsLst>
              <a:gs pos="1000">
                <a:srgbClr val="1B283D">
                  <a:alpha val="89000"/>
                </a:srgbClr>
              </a:gs>
              <a:gs pos="100000">
                <a:srgbClr val="1B283D">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descr="Logo&#10;&#10;Description automatically generated">
            <a:extLst>
              <a:ext uri="{FF2B5EF4-FFF2-40B4-BE49-F238E27FC236}">
                <a16:creationId xmlns:a16="http://schemas.microsoft.com/office/drawing/2014/main" id="{33B12411-6FE9-483D-A357-9975DE0ABC7F}"/>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r="106"/>
          <a:stretch/>
        </p:blipFill>
        <p:spPr>
          <a:xfrm>
            <a:off x="4918787" y="5305672"/>
            <a:ext cx="2354412" cy="952500"/>
          </a:xfrm>
          <a:prstGeom prst="rect">
            <a:avLst/>
          </a:prstGeom>
        </p:spPr>
      </p:pic>
      <p:sp>
        <p:nvSpPr>
          <p:cNvPr id="6" name="TextBox 5">
            <a:extLst>
              <a:ext uri="{FF2B5EF4-FFF2-40B4-BE49-F238E27FC236}">
                <a16:creationId xmlns:a16="http://schemas.microsoft.com/office/drawing/2014/main" id="{FDF37224-91E4-414A-A17A-1EE3E5299E76}"/>
              </a:ext>
            </a:extLst>
          </p:cNvPr>
          <p:cNvSpPr txBox="1"/>
          <p:nvPr userDrawn="1"/>
        </p:nvSpPr>
        <p:spPr>
          <a:xfrm>
            <a:off x="5439795" y="3262288"/>
            <a:ext cx="1312411" cy="33348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67" b="0" i="0" u="none" strike="noStrike" kern="1200" cap="none" spc="0" normalizeH="0" baseline="0" noProof="0">
                <a:ln>
                  <a:noFill/>
                </a:ln>
                <a:solidFill>
                  <a:srgbClr val="FFFFFF"/>
                </a:solidFill>
                <a:effectLst/>
                <a:uLnTx/>
                <a:uFillTx/>
                <a:latin typeface="Segoe UI Semibold"/>
                <a:ea typeface="+mn-ea"/>
                <a:cs typeface="+mn-cs"/>
              </a:rPr>
              <a:t>Thank you</a:t>
            </a:r>
          </a:p>
        </p:txBody>
      </p:sp>
      <p:sp>
        <p:nvSpPr>
          <p:cNvPr id="7" name="Footer Placeholder 23">
            <a:extLst>
              <a:ext uri="{FF2B5EF4-FFF2-40B4-BE49-F238E27FC236}">
                <a16:creationId xmlns:a16="http://schemas.microsoft.com/office/drawing/2014/main" id="{968D6C86-CD27-42BF-8815-BA796FA609D8}"/>
              </a:ext>
            </a:extLst>
          </p:cNvPr>
          <p:cNvSpPr txBox="1">
            <a:spLocks/>
          </p:cNvSpPr>
          <p:nvPr userDrawn="1"/>
        </p:nvSpPr>
        <p:spPr>
          <a:xfrm>
            <a:off x="5279" y="6602779"/>
            <a:ext cx="12188952" cy="25522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Microsoft Confidential </a:t>
            </a: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a:t>
            </a: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Shared Under NDA </a:t>
            </a: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Information Subject to Change</a:t>
            </a:r>
          </a:p>
        </p:txBody>
      </p:sp>
    </p:spTree>
    <p:extLst>
      <p:ext uri="{BB962C8B-B14F-4D97-AF65-F5344CB8AC3E}">
        <p14:creationId xmlns:p14="http://schemas.microsoft.com/office/powerpoint/2010/main" val="3380850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95833E-6 7.40741E-7 L -3.95833E-6 0.01898 " pathEditMode="relative" rAng="0" ptsTypes="AA">
                                      <p:cBhvr>
                                        <p:cTn id="9" dur="700" spd="-100000" fill="hold"/>
                                        <p:tgtEl>
                                          <p:spTgt spid="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Title slide with blue Windows logo on whit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1ACAC-9AA9-514F-9A91-ADE64A45A10D}"/>
              </a:ext>
            </a:extLst>
          </p:cNvPr>
          <p:cNvPicPr>
            <a:picLocks noChangeAspect="1"/>
          </p:cNvPicPr>
          <p:nvPr userDrawn="1"/>
        </p:nvPicPr>
        <p:blipFill>
          <a:blip r:embed="rId2"/>
          <a:srcRect/>
          <a:stretch/>
        </p:blipFill>
        <p:spPr>
          <a:xfrm>
            <a:off x="0" y="0"/>
            <a:ext cx="12192000" cy="6858000"/>
          </a:xfrm>
          <a:prstGeom prst="rect">
            <a:avLst/>
          </a:prstGeom>
        </p:spPr>
      </p:pic>
      <p:sp>
        <p:nvSpPr>
          <p:cNvPr id="5" name="Footer note">
            <a:extLst>
              <a:ext uri="{FF2B5EF4-FFF2-40B4-BE49-F238E27FC236}">
                <a16:creationId xmlns:a16="http://schemas.microsoft.com/office/drawing/2014/main" id="{76D84DE2-D885-0949-B539-E766A9A89C9C}"/>
              </a:ext>
            </a:extLst>
          </p:cNvPr>
          <p:cNvSpPr>
            <a:spLocks noGrp="1"/>
          </p:cNvSpPr>
          <p:nvPr>
            <p:ph type="ftr" sz="quarter" idx="3"/>
          </p:nvPr>
        </p:nvSpPr>
        <p:spPr>
          <a:xfrm>
            <a:off x="571500" y="6537960"/>
            <a:ext cx="5524500" cy="128240"/>
          </a:xfrm>
          <a:prstGeom prst="rect">
            <a:avLst/>
          </a:prstGeom>
        </p:spPr>
        <p:txBody>
          <a:bodyPr lIns="0" tIns="0" rIns="0" bIns="0" anchor="b" anchorCtr="0"/>
          <a:lstStyle>
            <a:lvl1pPr>
              <a:spcBef>
                <a:spcPts val="0"/>
              </a:spcBef>
              <a:defRPr sz="833"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Microsoft Confidential - Subject to NDA</a:t>
            </a:r>
          </a:p>
        </p:txBody>
      </p:sp>
    </p:spTree>
    <p:extLst>
      <p:ext uri="{BB962C8B-B14F-4D97-AF65-F5344CB8AC3E}">
        <p14:creationId xmlns:p14="http://schemas.microsoft.com/office/powerpoint/2010/main" val="261861058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ocument alternative title slide with Windows logo, Bloom, and acrylic">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0"/>
            <a:ext cx="12192000"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53" name="Picture 52" descr="A picture containing connector&#10;&#10;Description automatically generated">
            <a:extLst>
              <a:ext uri="{FF2B5EF4-FFF2-40B4-BE49-F238E27FC236}">
                <a16:creationId xmlns:a16="http://schemas.microsoft.com/office/drawing/2014/main" id="{983606E1-7252-4FB5-831B-826660C96E41}"/>
              </a:ext>
            </a:extLst>
          </p:cNvPr>
          <p:cNvPicPr>
            <a:picLocks noChangeAspect="1"/>
          </p:cNvPicPr>
          <p:nvPr userDrawn="1"/>
        </p:nvPicPr>
        <p:blipFill rotWithShape="1">
          <a:blip r:embed="rId4" cstate="print">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a:ext>
            </a:extLst>
          </a:blip>
          <a:srcRect/>
          <a:stretch/>
        </p:blipFill>
        <p:spPr>
          <a:xfrm>
            <a:off x="0" y="2018771"/>
            <a:ext cx="12192000" cy="2838979"/>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079681"/>
            <a:ext cx="3701304" cy="718145"/>
          </a:xfrm>
          <a:prstGeom prst="rect">
            <a:avLst/>
          </a:prstGeom>
        </p:spPr>
        <p:txBody>
          <a:bodyPr vert="horz" wrap="square" lIns="0" tIns="0" rIns="0" bIns="0" rtlCol="0" anchor="ctr">
            <a:spAutoFit/>
          </a:bodyPr>
          <a:lstStyle>
            <a:lvl1pPr>
              <a:lnSpc>
                <a:spcPct val="100000"/>
              </a:lnSpc>
              <a:spcBef>
                <a:spcPts val="0"/>
              </a:spcBef>
              <a:spcAft>
                <a:spcPts val="667"/>
              </a:spcAft>
              <a:defRPr lang="en-US" sz="2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4309943" cy="128240"/>
          </a:xfrm>
          <a:prstGeom prst="rect">
            <a:avLst/>
          </a:prstGeom>
        </p:spPr>
        <p:txBody>
          <a:bodyPr lIns="0" tIns="0" rIns="0" bIns="0" anchor="b" anchorCtr="0"/>
          <a:lstStyle>
            <a:lvl1pPr>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6" cstate="print">
            <a:biLevel thresh="25000"/>
            <a:extLst>
              <a:ext uri="{28A0092B-C50C-407E-A947-70E740481C1C}">
                <a14:useLocalDpi xmlns:a14="http://schemas.microsoft.com/office/drawing/2010/main"/>
              </a:ext>
            </a:extLst>
          </a:blip>
          <a:srcRect/>
          <a:stretch/>
        </p:blipFill>
        <p:spPr>
          <a:xfrm>
            <a:off x="275167" y="279136"/>
            <a:ext cx="1980000" cy="884034"/>
          </a:xfrm>
          <a:prstGeom prst="rect">
            <a:avLst/>
          </a:prstGeom>
        </p:spPr>
      </p:pic>
    </p:spTree>
    <p:extLst>
      <p:ext uri="{BB962C8B-B14F-4D97-AF65-F5344CB8AC3E}">
        <p14:creationId xmlns:p14="http://schemas.microsoft.com/office/powerpoint/2010/main" val="127801443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26" Type="http://schemas.openxmlformats.org/officeDocument/2006/relationships/slideLayout" Target="../slideLayouts/slideLayout395.xml"/><Relationship Id="rId3" Type="http://schemas.openxmlformats.org/officeDocument/2006/relationships/slideLayout" Target="../slideLayouts/slideLayout372.xml"/><Relationship Id="rId21" Type="http://schemas.openxmlformats.org/officeDocument/2006/relationships/slideLayout" Target="../slideLayouts/slideLayout390.xml"/><Relationship Id="rId34" Type="http://schemas.openxmlformats.org/officeDocument/2006/relationships/slideLayout" Target="../slideLayouts/slideLayout403.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20" Type="http://schemas.openxmlformats.org/officeDocument/2006/relationships/slideLayout" Target="../slideLayouts/slideLayout389.xml"/><Relationship Id="rId29" Type="http://schemas.openxmlformats.org/officeDocument/2006/relationships/slideLayout" Target="../slideLayouts/slideLayout398.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24" Type="http://schemas.openxmlformats.org/officeDocument/2006/relationships/slideLayout" Target="../slideLayouts/slideLayout393.xml"/><Relationship Id="rId32" Type="http://schemas.openxmlformats.org/officeDocument/2006/relationships/slideLayout" Target="../slideLayouts/slideLayout401.xml"/><Relationship Id="rId5" Type="http://schemas.openxmlformats.org/officeDocument/2006/relationships/slideLayout" Target="../slideLayouts/slideLayout374.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10" Type="http://schemas.openxmlformats.org/officeDocument/2006/relationships/slideLayout" Target="../slideLayouts/slideLayout379.xml"/><Relationship Id="rId19" Type="http://schemas.openxmlformats.org/officeDocument/2006/relationships/slideLayout" Target="../slideLayouts/slideLayout388.xml"/><Relationship Id="rId31" Type="http://schemas.openxmlformats.org/officeDocument/2006/relationships/slideLayout" Target="../slideLayouts/slideLayout400.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theme" Target="../theme/theme10.xml"/><Relationship Id="rId8" Type="http://schemas.openxmlformats.org/officeDocument/2006/relationships/slideLayout" Target="../slideLayouts/slideLayout3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18" Type="http://schemas.openxmlformats.org/officeDocument/2006/relationships/slideLayout" Target="../slideLayouts/slideLayout421.xml"/><Relationship Id="rId26" Type="http://schemas.openxmlformats.org/officeDocument/2006/relationships/slideLayout" Target="../slideLayouts/slideLayout429.xml"/><Relationship Id="rId3" Type="http://schemas.openxmlformats.org/officeDocument/2006/relationships/slideLayout" Target="../slideLayouts/slideLayout406.xml"/><Relationship Id="rId21" Type="http://schemas.openxmlformats.org/officeDocument/2006/relationships/slideLayout" Target="../slideLayouts/slideLayout424.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17" Type="http://schemas.openxmlformats.org/officeDocument/2006/relationships/slideLayout" Target="../slideLayouts/slideLayout420.xml"/><Relationship Id="rId25" Type="http://schemas.openxmlformats.org/officeDocument/2006/relationships/slideLayout" Target="../slideLayouts/slideLayout428.xml"/><Relationship Id="rId2" Type="http://schemas.openxmlformats.org/officeDocument/2006/relationships/slideLayout" Target="../slideLayouts/slideLayout405.xml"/><Relationship Id="rId16" Type="http://schemas.openxmlformats.org/officeDocument/2006/relationships/slideLayout" Target="../slideLayouts/slideLayout419.xml"/><Relationship Id="rId20" Type="http://schemas.openxmlformats.org/officeDocument/2006/relationships/slideLayout" Target="../slideLayouts/slideLayout423.xml"/><Relationship Id="rId29" Type="http://schemas.openxmlformats.org/officeDocument/2006/relationships/slideLayout" Target="../slideLayouts/slideLayout432.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24" Type="http://schemas.openxmlformats.org/officeDocument/2006/relationships/slideLayout" Target="../slideLayouts/slideLayout427.xml"/><Relationship Id="rId5" Type="http://schemas.openxmlformats.org/officeDocument/2006/relationships/slideLayout" Target="../slideLayouts/slideLayout408.xml"/><Relationship Id="rId15" Type="http://schemas.openxmlformats.org/officeDocument/2006/relationships/slideLayout" Target="../slideLayouts/slideLayout418.xml"/><Relationship Id="rId23" Type="http://schemas.openxmlformats.org/officeDocument/2006/relationships/slideLayout" Target="../slideLayouts/slideLayout426.xml"/><Relationship Id="rId28" Type="http://schemas.openxmlformats.org/officeDocument/2006/relationships/slideLayout" Target="../slideLayouts/slideLayout431.xml"/><Relationship Id="rId10" Type="http://schemas.openxmlformats.org/officeDocument/2006/relationships/slideLayout" Target="../slideLayouts/slideLayout413.xml"/><Relationship Id="rId19" Type="http://schemas.openxmlformats.org/officeDocument/2006/relationships/slideLayout" Target="../slideLayouts/slideLayout422.xml"/><Relationship Id="rId31" Type="http://schemas.openxmlformats.org/officeDocument/2006/relationships/theme" Target="../theme/theme11.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 Id="rId22" Type="http://schemas.openxmlformats.org/officeDocument/2006/relationships/slideLayout" Target="../slideLayouts/slideLayout425.xml"/><Relationship Id="rId27" Type="http://schemas.openxmlformats.org/officeDocument/2006/relationships/slideLayout" Target="../slideLayouts/slideLayout430.xml"/><Relationship Id="rId30" Type="http://schemas.openxmlformats.org/officeDocument/2006/relationships/slideLayout" Target="../slideLayouts/slideLayout4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18" Type="http://schemas.openxmlformats.org/officeDocument/2006/relationships/slideLayout" Target="../slideLayouts/slideLayout451.xml"/><Relationship Id="rId3" Type="http://schemas.openxmlformats.org/officeDocument/2006/relationships/slideLayout" Target="../slideLayouts/slideLayout436.xml"/><Relationship Id="rId21" Type="http://schemas.openxmlformats.org/officeDocument/2006/relationships/slideLayout" Target="../slideLayouts/slideLayout454.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17" Type="http://schemas.openxmlformats.org/officeDocument/2006/relationships/slideLayout" Target="../slideLayouts/slideLayout450.xml"/><Relationship Id="rId2" Type="http://schemas.openxmlformats.org/officeDocument/2006/relationships/slideLayout" Target="../slideLayouts/slideLayout435.xml"/><Relationship Id="rId16" Type="http://schemas.openxmlformats.org/officeDocument/2006/relationships/slideLayout" Target="../slideLayouts/slideLayout449.xml"/><Relationship Id="rId20" Type="http://schemas.openxmlformats.org/officeDocument/2006/relationships/slideLayout" Target="../slideLayouts/slideLayout453.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5" Type="http://schemas.openxmlformats.org/officeDocument/2006/relationships/slideLayout" Target="../slideLayouts/slideLayout448.xml"/><Relationship Id="rId23" Type="http://schemas.openxmlformats.org/officeDocument/2006/relationships/theme" Target="../theme/theme12.xml"/><Relationship Id="rId10" Type="http://schemas.openxmlformats.org/officeDocument/2006/relationships/slideLayout" Target="../slideLayouts/slideLayout443.xml"/><Relationship Id="rId19" Type="http://schemas.openxmlformats.org/officeDocument/2006/relationships/slideLayout" Target="../slideLayouts/slideLayout452.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slideLayout" Target="../slideLayouts/slideLayout447.xml"/><Relationship Id="rId22" Type="http://schemas.openxmlformats.org/officeDocument/2006/relationships/slideLayout" Target="../slideLayouts/slideLayout45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68.xml"/><Relationship Id="rId18" Type="http://schemas.openxmlformats.org/officeDocument/2006/relationships/slideLayout" Target="../slideLayouts/slideLayout473.xml"/><Relationship Id="rId26" Type="http://schemas.openxmlformats.org/officeDocument/2006/relationships/slideLayout" Target="../slideLayouts/slideLayout481.xml"/><Relationship Id="rId3" Type="http://schemas.openxmlformats.org/officeDocument/2006/relationships/slideLayout" Target="../slideLayouts/slideLayout458.xml"/><Relationship Id="rId21" Type="http://schemas.openxmlformats.org/officeDocument/2006/relationships/slideLayout" Target="../slideLayouts/slideLayout476.xml"/><Relationship Id="rId34" Type="http://schemas.openxmlformats.org/officeDocument/2006/relationships/image" Target="../media/image95.emf"/><Relationship Id="rId7" Type="http://schemas.openxmlformats.org/officeDocument/2006/relationships/slideLayout" Target="../slideLayouts/slideLayout462.xml"/><Relationship Id="rId12" Type="http://schemas.openxmlformats.org/officeDocument/2006/relationships/slideLayout" Target="../slideLayouts/slideLayout467.xml"/><Relationship Id="rId17" Type="http://schemas.openxmlformats.org/officeDocument/2006/relationships/slideLayout" Target="../slideLayouts/slideLayout472.xml"/><Relationship Id="rId25" Type="http://schemas.openxmlformats.org/officeDocument/2006/relationships/slideLayout" Target="../slideLayouts/slideLayout480.xml"/><Relationship Id="rId33" Type="http://schemas.openxmlformats.org/officeDocument/2006/relationships/theme" Target="../theme/theme13.xml"/><Relationship Id="rId2" Type="http://schemas.openxmlformats.org/officeDocument/2006/relationships/slideLayout" Target="../slideLayouts/slideLayout457.xml"/><Relationship Id="rId16" Type="http://schemas.openxmlformats.org/officeDocument/2006/relationships/slideLayout" Target="../slideLayouts/slideLayout471.xml"/><Relationship Id="rId20" Type="http://schemas.openxmlformats.org/officeDocument/2006/relationships/slideLayout" Target="../slideLayouts/slideLayout475.xml"/><Relationship Id="rId29" Type="http://schemas.openxmlformats.org/officeDocument/2006/relationships/slideLayout" Target="../slideLayouts/slideLayout484.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24" Type="http://schemas.openxmlformats.org/officeDocument/2006/relationships/slideLayout" Target="../slideLayouts/slideLayout479.xml"/><Relationship Id="rId32" Type="http://schemas.openxmlformats.org/officeDocument/2006/relationships/slideLayout" Target="../slideLayouts/slideLayout487.xml"/><Relationship Id="rId5" Type="http://schemas.openxmlformats.org/officeDocument/2006/relationships/slideLayout" Target="../slideLayouts/slideLayout460.xml"/><Relationship Id="rId15" Type="http://schemas.openxmlformats.org/officeDocument/2006/relationships/slideLayout" Target="../slideLayouts/slideLayout470.xml"/><Relationship Id="rId23" Type="http://schemas.openxmlformats.org/officeDocument/2006/relationships/slideLayout" Target="../slideLayouts/slideLayout478.xml"/><Relationship Id="rId28" Type="http://schemas.openxmlformats.org/officeDocument/2006/relationships/slideLayout" Target="../slideLayouts/slideLayout483.xml"/><Relationship Id="rId10" Type="http://schemas.openxmlformats.org/officeDocument/2006/relationships/slideLayout" Target="../slideLayouts/slideLayout465.xml"/><Relationship Id="rId19" Type="http://schemas.openxmlformats.org/officeDocument/2006/relationships/slideLayout" Target="../slideLayouts/slideLayout474.xml"/><Relationship Id="rId31" Type="http://schemas.openxmlformats.org/officeDocument/2006/relationships/slideLayout" Target="../slideLayouts/slideLayout486.xml"/><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slideLayout" Target="../slideLayouts/slideLayout469.xml"/><Relationship Id="rId22" Type="http://schemas.openxmlformats.org/officeDocument/2006/relationships/slideLayout" Target="../slideLayouts/slideLayout477.xml"/><Relationship Id="rId27" Type="http://schemas.openxmlformats.org/officeDocument/2006/relationships/slideLayout" Target="../slideLayouts/slideLayout482.xml"/><Relationship Id="rId30" Type="http://schemas.openxmlformats.org/officeDocument/2006/relationships/slideLayout" Target="../slideLayouts/slideLayout485.xml"/><Relationship Id="rId8" Type="http://schemas.openxmlformats.org/officeDocument/2006/relationships/slideLayout" Target="../slideLayouts/slideLayout463.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513.xml"/><Relationship Id="rId21" Type="http://schemas.openxmlformats.org/officeDocument/2006/relationships/slideLayout" Target="../slideLayouts/slideLayout508.xml"/><Relationship Id="rId42" Type="http://schemas.openxmlformats.org/officeDocument/2006/relationships/slideLayout" Target="../slideLayouts/slideLayout529.xml"/><Relationship Id="rId47" Type="http://schemas.openxmlformats.org/officeDocument/2006/relationships/slideLayout" Target="../slideLayouts/slideLayout534.xml"/><Relationship Id="rId63" Type="http://schemas.openxmlformats.org/officeDocument/2006/relationships/slideLayout" Target="../slideLayouts/slideLayout550.xml"/><Relationship Id="rId68" Type="http://schemas.openxmlformats.org/officeDocument/2006/relationships/slideLayout" Target="../slideLayouts/slideLayout555.xml"/><Relationship Id="rId84" Type="http://schemas.openxmlformats.org/officeDocument/2006/relationships/theme" Target="../theme/theme14.xml"/><Relationship Id="rId16" Type="http://schemas.openxmlformats.org/officeDocument/2006/relationships/slideLayout" Target="../slideLayouts/slideLayout503.xml"/><Relationship Id="rId11" Type="http://schemas.openxmlformats.org/officeDocument/2006/relationships/slideLayout" Target="../slideLayouts/slideLayout498.xml"/><Relationship Id="rId32" Type="http://schemas.openxmlformats.org/officeDocument/2006/relationships/slideLayout" Target="../slideLayouts/slideLayout519.xml"/><Relationship Id="rId37" Type="http://schemas.openxmlformats.org/officeDocument/2006/relationships/slideLayout" Target="../slideLayouts/slideLayout524.xml"/><Relationship Id="rId53" Type="http://schemas.openxmlformats.org/officeDocument/2006/relationships/slideLayout" Target="../slideLayouts/slideLayout540.xml"/><Relationship Id="rId58" Type="http://schemas.openxmlformats.org/officeDocument/2006/relationships/slideLayout" Target="../slideLayouts/slideLayout545.xml"/><Relationship Id="rId74" Type="http://schemas.openxmlformats.org/officeDocument/2006/relationships/slideLayout" Target="../slideLayouts/slideLayout561.xml"/><Relationship Id="rId79" Type="http://schemas.openxmlformats.org/officeDocument/2006/relationships/slideLayout" Target="../slideLayouts/slideLayout566.xml"/><Relationship Id="rId5" Type="http://schemas.openxmlformats.org/officeDocument/2006/relationships/slideLayout" Target="../slideLayouts/slideLayout492.xml"/><Relationship Id="rId61" Type="http://schemas.openxmlformats.org/officeDocument/2006/relationships/slideLayout" Target="../slideLayouts/slideLayout548.xml"/><Relationship Id="rId82" Type="http://schemas.openxmlformats.org/officeDocument/2006/relationships/slideLayout" Target="../slideLayouts/slideLayout569.xml"/><Relationship Id="rId19" Type="http://schemas.openxmlformats.org/officeDocument/2006/relationships/slideLayout" Target="../slideLayouts/slideLayout506.xml"/><Relationship Id="rId14" Type="http://schemas.openxmlformats.org/officeDocument/2006/relationships/slideLayout" Target="../slideLayouts/slideLayout501.xml"/><Relationship Id="rId22" Type="http://schemas.openxmlformats.org/officeDocument/2006/relationships/slideLayout" Target="../slideLayouts/slideLayout509.xml"/><Relationship Id="rId27" Type="http://schemas.openxmlformats.org/officeDocument/2006/relationships/slideLayout" Target="../slideLayouts/slideLayout514.xml"/><Relationship Id="rId30" Type="http://schemas.openxmlformats.org/officeDocument/2006/relationships/slideLayout" Target="../slideLayouts/slideLayout517.xml"/><Relationship Id="rId35" Type="http://schemas.openxmlformats.org/officeDocument/2006/relationships/slideLayout" Target="../slideLayouts/slideLayout522.xml"/><Relationship Id="rId43" Type="http://schemas.openxmlformats.org/officeDocument/2006/relationships/slideLayout" Target="../slideLayouts/slideLayout530.xml"/><Relationship Id="rId48" Type="http://schemas.openxmlformats.org/officeDocument/2006/relationships/slideLayout" Target="../slideLayouts/slideLayout535.xml"/><Relationship Id="rId56" Type="http://schemas.openxmlformats.org/officeDocument/2006/relationships/slideLayout" Target="../slideLayouts/slideLayout543.xml"/><Relationship Id="rId64" Type="http://schemas.openxmlformats.org/officeDocument/2006/relationships/slideLayout" Target="../slideLayouts/slideLayout551.xml"/><Relationship Id="rId69" Type="http://schemas.openxmlformats.org/officeDocument/2006/relationships/slideLayout" Target="../slideLayouts/slideLayout556.xml"/><Relationship Id="rId77" Type="http://schemas.openxmlformats.org/officeDocument/2006/relationships/slideLayout" Target="../slideLayouts/slideLayout564.xml"/><Relationship Id="rId8" Type="http://schemas.openxmlformats.org/officeDocument/2006/relationships/slideLayout" Target="../slideLayouts/slideLayout495.xml"/><Relationship Id="rId51" Type="http://schemas.openxmlformats.org/officeDocument/2006/relationships/slideLayout" Target="../slideLayouts/slideLayout538.xml"/><Relationship Id="rId72" Type="http://schemas.openxmlformats.org/officeDocument/2006/relationships/slideLayout" Target="../slideLayouts/slideLayout559.xml"/><Relationship Id="rId80" Type="http://schemas.openxmlformats.org/officeDocument/2006/relationships/slideLayout" Target="../slideLayouts/slideLayout567.xml"/><Relationship Id="rId3" Type="http://schemas.openxmlformats.org/officeDocument/2006/relationships/slideLayout" Target="../slideLayouts/slideLayout490.xml"/><Relationship Id="rId12" Type="http://schemas.openxmlformats.org/officeDocument/2006/relationships/slideLayout" Target="../slideLayouts/slideLayout499.xml"/><Relationship Id="rId17" Type="http://schemas.openxmlformats.org/officeDocument/2006/relationships/slideLayout" Target="../slideLayouts/slideLayout504.xml"/><Relationship Id="rId25" Type="http://schemas.openxmlformats.org/officeDocument/2006/relationships/slideLayout" Target="../slideLayouts/slideLayout512.xml"/><Relationship Id="rId33" Type="http://schemas.openxmlformats.org/officeDocument/2006/relationships/slideLayout" Target="../slideLayouts/slideLayout520.xml"/><Relationship Id="rId38" Type="http://schemas.openxmlformats.org/officeDocument/2006/relationships/slideLayout" Target="../slideLayouts/slideLayout525.xml"/><Relationship Id="rId46" Type="http://schemas.openxmlformats.org/officeDocument/2006/relationships/slideLayout" Target="../slideLayouts/slideLayout533.xml"/><Relationship Id="rId59" Type="http://schemas.openxmlformats.org/officeDocument/2006/relationships/slideLayout" Target="../slideLayouts/slideLayout546.xml"/><Relationship Id="rId67" Type="http://schemas.openxmlformats.org/officeDocument/2006/relationships/slideLayout" Target="../slideLayouts/slideLayout554.xml"/><Relationship Id="rId20" Type="http://schemas.openxmlformats.org/officeDocument/2006/relationships/slideLayout" Target="../slideLayouts/slideLayout507.xml"/><Relationship Id="rId41" Type="http://schemas.openxmlformats.org/officeDocument/2006/relationships/slideLayout" Target="../slideLayouts/slideLayout528.xml"/><Relationship Id="rId54" Type="http://schemas.openxmlformats.org/officeDocument/2006/relationships/slideLayout" Target="../slideLayouts/slideLayout541.xml"/><Relationship Id="rId62" Type="http://schemas.openxmlformats.org/officeDocument/2006/relationships/slideLayout" Target="../slideLayouts/slideLayout549.xml"/><Relationship Id="rId70" Type="http://schemas.openxmlformats.org/officeDocument/2006/relationships/slideLayout" Target="../slideLayouts/slideLayout557.xml"/><Relationship Id="rId75" Type="http://schemas.openxmlformats.org/officeDocument/2006/relationships/slideLayout" Target="../slideLayouts/slideLayout562.xml"/><Relationship Id="rId83" Type="http://schemas.openxmlformats.org/officeDocument/2006/relationships/slideLayout" Target="../slideLayouts/slideLayout570.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5" Type="http://schemas.openxmlformats.org/officeDocument/2006/relationships/slideLayout" Target="../slideLayouts/slideLayout502.xml"/><Relationship Id="rId23" Type="http://schemas.openxmlformats.org/officeDocument/2006/relationships/slideLayout" Target="../slideLayouts/slideLayout510.xml"/><Relationship Id="rId28" Type="http://schemas.openxmlformats.org/officeDocument/2006/relationships/slideLayout" Target="../slideLayouts/slideLayout515.xml"/><Relationship Id="rId36" Type="http://schemas.openxmlformats.org/officeDocument/2006/relationships/slideLayout" Target="../slideLayouts/slideLayout523.xml"/><Relationship Id="rId49" Type="http://schemas.openxmlformats.org/officeDocument/2006/relationships/slideLayout" Target="../slideLayouts/slideLayout536.xml"/><Relationship Id="rId57" Type="http://schemas.openxmlformats.org/officeDocument/2006/relationships/slideLayout" Target="../slideLayouts/slideLayout544.xml"/><Relationship Id="rId10" Type="http://schemas.openxmlformats.org/officeDocument/2006/relationships/slideLayout" Target="../slideLayouts/slideLayout497.xml"/><Relationship Id="rId31" Type="http://schemas.openxmlformats.org/officeDocument/2006/relationships/slideLayout" Target="../slideLayouts/slideLayout518.xml"/><Relationship Id="rId44" Type="http://schemas.openxmlformats.org/officeDocument/2006/relationships/slideLayout" Target="../slideLayouts/slideLayout531.xml"/><Relationship Id="rId52" Type="http://schemas.openxmlformats.org/officeDocument/2006/relationships/slideLayout" Target="../slideLayouts/slideLayout539.xml"/><Relationship Id="rId60" Type="http://schemas.openxmlformats.org/officeDocument/2006/relationships/slideLayout" Target="../slideLayouts/slideLayout547.xml"/><Relationship Id="rId65" Type="http://schemas.openxmlformats.org/officeDocument/2006/relationships/slideLayout" Target="../slideLayouts/slideLayout552.xml"/><Relationship Id="rId73" Type="http://schemas.openxmlformats.org/officeDocument/2006/relationships/slideLayout" Target="../slideLayouts/slideLayout560.xml"/><Relationship Id="rId78" Type="http://schemas.openxmlformats.org/officeDocument/2006/relationships/slideLayout" Target="../slideLayouts/slideLayout565.xml"/><Relationship Id="rId81" Type="http://schemas.openxmlformats.org/officeDocument/2006/relationships/slideLayout" Target="../slideLayouts/slideLayout568.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3" Type="http://schemas.openxmlformats.org/officeDocument/2006/relationships/slideLayout" Target="../slideLayouts/slideLayout500.xml"/><Relationship Id="rId18" Type="http://schemas.openxmlformats.org/officeDocument/2006/relationships/slideLayout" Target="../slideLayouts/slideLayout505.xml"/><Relationship Id="rId39" Type="http://schemas.openxmlformats.org/officeDocument/2006/relationships/slideLayout" Target="../slideLayouts/slideLayout526.xml"/><Relationship Id="rId34" Type="http://schemas.openxmlformats.org/officeDocument/2006/relationships/slideLayout" Target="../slideLayouts/slideLayout521.xml"/><Relationship Id="rId50" Type="http://schemas.openxmlformats.org/officeDocument/2006/relationships/slideLayout" Target="../slideLayouts/slideLayout537.xml"/><Relationship Id="rId55" Type="http://schemas.openxmlformats.org/officeDocument/2006/relationships/slideLayout" Target="../slideLayouts/slideLayout542.xml"/><Relationship Id="rId76" Type="http://schemas.openxmlformats.org/officeDocument/2006/relationships/slideLayout" Target="../slideLayouts/slideLayout563.xml"/><Relationship Id="rId7" Type="http://schemas.openxmlformats.org/officeDocument/2006/relationships/slideLayout" Target="../slideLayouts/slideLayout494.xml"/><Relationship Id="rId71" Type="http://schemas.openxmlformats.org/officeDocument/2006/relationships/slideLayout" Target="../slideLayouts/slideLayout558.xml"/><Relationship Id="rId2" Type="http://schemas.openxmlformats.org/officeDocument/2006/relationships/slideLayout" Target="../slideLayouts/slideLayout489.xml"/><Relationship Id="rId29" Type="http://schemas.openxmlformats.org/officeDocument/2006/relationships/slideLayout" Target="../slideLayouts/slideLayout516.xml"/><Relationship Id="rId24" Type="http://schemas.openxmlformats.org/officeDocument/2006/relationships/slideLayout" Target="../slideLayouts/slideLayout511.xml"/><Relationship Id="rId40" Type="http://schemas.openxmlformats.org/officeDocument/2006/relationships/slideLayout" Target="../slideLayouts/slideLayout527.xml"/><Relationship Id="rId45" Type="http://schemas.openxmlformats.org/officeDocument/2006/relationships/slideLayout" Target="../slideLayouts/slideLayout532.xml"/><Relationship Id="rId66" Type="http://schemas.openxmlformats.org/officeDocument/2006/relationships/slideLayout" Target="../slideLayouts/slideLayout553.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583.xml"/><Relationship Id="rId18" Type="http://schemas.openxmlformats.org/officeDocument/2006/relationships/slideLayout" Target="../slideLayouts/slideLayout588.xml"/><Relationship Id="rId26" Type="http://schemas.openxmlformats.org/officeDocument/2006/relationships/slideLayout" Target="../slideLayouts/slideLayout596.xml"/><Relationship Id="rId3" Type="http://schemas.openxmlformats.org/officeDocument/2006/relationships/slideLayout" Target="../slideLayouts/slideLayout573.xml"/><Relationship Id="rId21" Type="http://schemas.openxmlformats.org/officeDocument/2006/relationships/slideLayout" Target="../slideLayouts/slideLayout591.xml"/><Relationship Id="rId34" Type="http://schemas.openxmlformats.org/officeDocument/2006/relationships/theme" Target="../theme/theme15.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17" Type="http://schemas.openxmlformats.org/officeDocument/2006/relationships/slideLayout" Target="../slideLayouts/slideLayout587.xml"/><Relationship Id="rId25" Type="http://schemas.openxmlformats.org/officeDocument/2006/relationships/slideLayout" Target="../slideLayouts/slideLayout595.xml"/><Relationship Id="rId33" Type="http://schemas.openxmlformats.org/officeDocument/2006/relationships/slideLayout" Target="../slideLayouts/slideLayout603.xml"/><Relationship Id="rId2" Type="http://schemas.openxmlformats.org/officeDocument/2006/relationships/slideLayout" Target="../slideLayouts/slideLayout572.xml"/><Relationship Id="rId16" Type="http://schemas.openxmlformats.org/officeDocument/2006/relationships/slideLayout" Target="../slideLayouts/slideLayout586.xml"/><Relationship Id="rId20" Type="http://schemas.openxmlformats.org/officeDocument/2006/relationships/slideLayout" Target="../slideLayouts/slideLayout590.xml"/><Relationship Id="rId29" Type="http://schemas.openxmlformats.org/officeDocument/2006/relationships/slideLayout" Target="../slideLayouts/slideLayout599.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24" Type="http://schemas.openxmlformats.org/officeDocument/2006/relationships/slideLayout" Target="../slideLayouts/slideLayout594.xml"/><Relationship Id="rId32" Type="http://schemas.openxmlformats.org/officeDocument/2006/relationships/slideLayout" Target="../slideLayouts/slideLayout602.xml"/><Relationship Id="rId5" Type="http://schemas.openxmlformats.org/officeDocument/2006/relationships/slideLayout" Target="../slideLayouts/slideLayout575.xml"/><Relationship Id="rId15" Type="http://schemas.openxmlformats.org/officeDocument/2006/relationships/slideLayout" Target="../slideLayouts/slideLayout585.xml"/><Relationship Id="rId23" Type="http://schemas.openxmlformats.org/officeDocument/2006/relationships/slideLayout" Target="../slideLayouts/slideLayout593.xml"/><Relationship Id="rId28" Type="http://schemas.openxmlformats.org/officeDocument/2006/relationships/slideLayout" Target="../slideLayouts/slideLayout598.xml"/><Relationship Id="rId10" Type="http://schemas.openxmlformats.org/officeDocument/2006/relationships/slideLayout" Target="../slideLayouts/slideLayout580.xml"/><Relationship Id="rId19" Type="http://schemas.openxmlformats.org/officeDocument/2006/relationships/slideLayout" Target="../slideLayouts/slideLayout589.xml"/><Relationship Id="rId31" Type="http://schemas.openxmlformats.org/officeDocument/2006/relationships/slideLayout" Target="../slideLayouts/slideLayout601.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slideLayout" Target="../slideLayouts/slideLayout584.xml"/><Relationship Id="rId22" Type="http://schemas.openxmlformats.org/officeDocument/2006/relationships/slideLayout" Target="../slideLayouts/slideLayout592.xml"/><Relationship Id="rId27" Type="http://schemas.openxmlformats.org/officeDocument/2006/relationships/slideLayout" Target="../slideLayouts/slideLayout597.xml"/><Relationship Id="rId30" Type="http://schemas.openxmlformats.org/officeDocument/2006/relationships/slideLayout" Target="../slideLayouts/slideLayout600.xml"/><Relationship Id="rId35" Type="http://schemas.openxmlformats.org/officeDocument/2006/relationships/image" Target="../media/image113.emf"/><Relationship Id="rId8" Type="http://schemas.openxmlformats.org/officeDocument/2006/relationships/slideLayout" Target="../slideLayouts/slideLayout578.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5" Type="http://schemas.openxmlformats.org/officeDocument/2006/relationships/slideLayout" Target="../slideLayouts/slideLayout608.xml"/><Relationship Id="rId4" Type="http://schemas.openxmlformats.org/officeDocument/2006/relationships/slideLayout" Target="../slideLayouts/slideLayout6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heme" Target="../theme/theme3.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theme" Target="../theme/theme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0.xml"/><Relationship Id="rId1"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slideLayout" Target="../slideLayouts/slideLayout141.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theme" Target="../theme/theme6.xml"/><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68.xml"/><Relationship Id="rId21" Type="http://schemas.openxmlformats.org/officeDocument/2006/relationships/slideLayout" Target="../slideLayouts/slideLayout163.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63" Type="http://schemas.openxmlformats.org/officeDocument/2006/relationships/slideLayout" Target="../slideLayouts/slideLayout205.xml"/><Relationship Id="rId68" Type="http://schemas.openxmlformats.org/officeDocument/2006/relationships/slideLayout" Target="../slideLayouts/slideLayout210.xml"/><Relationship Id="rId16" Type="http://schemas.openxmlformats.org/officeDocument/2006/relationships/slideLayout" Target="../slideLayouts/slideLayout15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3" Type="http://schemas.openxmlformats.org/officeDocument/2006/relationships/slideLayout" Target="../slideLayouts/slideLayout195.xml"/><Relationship Id="rId58" Type="http://schemas.openxmlformats.org/officeDocument/2006/relationships/slideLayout" Target="../slideLayouts/slideLayout200.xml"/><Relationship Id="rId66" Type="http://schemas.openxmlformats.org/officeDocument/2006/relationships/slideLayout" Target="../slideLayouts/slideLayout208.xml"/><Relationship Id="rId74" Type="http://schemas.openxmlformats.org/officeDocument/2006/relationships/slideLayout" Target="../slideLayouts/slideLayout216.xml"/><Relationship Id="rId79" Type="http://schemas.openxmlformats.org/officeDocument/2006/relationships/theme" Target="../theme/theme7.xml"/><Relationship Id="rId5" Type="http://schemas.openxmlformats.org/officeDocument/2006/relationships/slideLayout" Target="../slideLayouts/slideLayout147.xml"/><Relationship Id="rId61" Type="http://schemas.openxmlformats.org/officeDocument/2006/relationships/slideLayout" Target="../slideLayouts/slideLayout203.xml"/><Relationship Id="rId19" Type="http://schemas.openxmlformats.org/officeDocument/2006/relationships/slideLayout" Target="../slideLayouts/slideLayout16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slideLayout" Target="../slideLayouts/slideLayout190.xml"/><Relationship Id="rId56" Type="http://schemas.openxmlformats.org/officeDocument/2006/relationships/slideLayout" Target="../slideLayouts/slideLayout198.xml"/><Relationship Id="rId64" Type="http://schemas.openxmlformats.org/officeDocument/2006/relationships/slideLayout" Target="../slideLayouts/slideLayout206.xml"/><Relationship Id="rId69" Type="http://schemas.openxmlformats.org/officeDocument/2006/relationships/slideLayout" Target="../slideLayouts/slideLayout211.xml"/><Relationship Id="rId77" Type="http://schemas.openxmlformats.org/officeDocument/2006/relationships/slideLayout" Target="../slideLayouts/slideLayout219.xml"/><Relationship Id="rId8" Type="http://schemas.openxmlformats.org/officeDocument/2006/relationships/slideLayout" Target="../slideLayouts/slideLayout150.xml"/><Relationship Id="rId51" Type="http://schemas.openxmlformats.org/officeDocument/2006/relationships/slideLayout" Target="../slideLayouts/slideLayout193.xml"/><Relationship Id="rId72" Type="http://schemas.openxmlformats.org/officeDocument/2006/relationships/slideLayout" Target="../slideLayouts/slideLayout214.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59" Type="http://schemas.openxmlformats.org/officeDocument/2006/relationships/slideLayout" Target="../slideLayouts/slideLayout201.xml"/><Relationship Id="rId67" Type="http://schemas.openxmlformats.org/officeDocument/2006/relationships/slideLayout" Target="../slideLayouts/slideLayout209.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54" Type="http://schemas.openxmlformats.org/officeDocument/2006/relationships/slideLayout" Target="../slideLayouts/slideLayout196.xml"/><Relationship Id="rId62" Type="http://schemas.openxmlformats.org/officeDocument/2006/relationships/slideLayout" Target="../slideLayouts/slideLayout204.xml"/><Relationship Id="rId70" Type="http://schemas.openxmlformats.org/officeDocument/2006/relationships/slideLayout" Target="../slideLayouts/slideLayout212.xml"/><Relationship Id="rId75" Type="http://schemas.openxmlformats.org/officeDocument/2006/relationships/slideLayout" Target="../slideLayouts/slideLayout217.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49" Type="http://schemas.openxmlformats.org/officeDocument/2006/relationships/slideLayout" Target="../slideLayouts/slideLayout191.xml"/><Relationship Id="rId57" Type="http://schemas.openxmlformats.org/officeDocument/2006/relationships/slideLayout" Target="../slideLayouts/slideLayout199.xml"/><Relationship Id="rId10" Type="http://schemas.openxmlformats.org/officeDocument/2006/relationships/slideLayout" Target="../slideLayouts/slideLayout152.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52" Type="http://schemas.openxmlformats.org/officeDocument/2006/relationships/slideLayout" Target="../slideLayouts/slideLayout194.xml"/><Relationship Id="rId60" Type="http://schemas.openxmlformats.org/officeDocument/2006/relationships/slideLayout" Target="../slideLayouts/slideLayout202.xml"/><Relationship Id="rId65" Type="http://schemas.openxmlformats.org/officeDocument/2006/relationships/slideLayout" Target="../slideLayouts/slideLayout207.xml"/><Relationship Id="rId73" Type="http://schemas.openxmlformats.org/officeDocument/2006/relationships/slideLayout" Target="../slideLayouts/slideLayout215.xml"/><Relationship Id="rId78" Type="http://schemas.openxmlformats.org/officeDocument/2006/relationships/slideLayout" Target="../slideLayouts/slideLayout220.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9" Type="http://schemas.openxmlformats.org/officeDocument/2006/relationships/slideLayout" Target="../slideLayouts/slideLayout181.xml"/><Relationship Id="rId34" Type="http://schemas.openxmlformats.org/officeDocument/2006/relationships/slideLayout" Target="../slideLayouts/slideLayout176.xml"/><Relationship Id="rId50" Type="http://schemas.openxmlformats.org/officeDocument/2006/relationships/slideLayout" Target="../slideLayouts/slideLayout192.xml"/><Relationship Id="rId55" Type="http://schemas.openxmlformats.org/officeDocument/2006/relationships/slideLayout" Target="../slideLayouts/slideLayout197.xml"/><Relationship Id="rId76" Type="http://schemas.openxmlformats.org/officeDocument/2006/relationships/slideLayout" Target="../slideLayouts/slideLayout218.xml"/><Relationship Id="rId7" Type="http://schemas.openxmlformats.org/officeDocument/2006/relationships/slideLayout" Target="../slideLayouts/slideLayout149.xml"/><Relationship Id="rId71" Type="http://schemas.openxmlformats.org/officeDocument/2006/relationships/slideLayout" Target="../slideLayouts/slideLayout213.xml"/><Relationship Id="rId2" Type="http://schemas.openxmlformats.org/officeDocument/2006/relationships/slideLayout" Target="../slideLayouts/slideLayout144.xml"/><Relationship Id="rId29" Type="http://schemas.openxmlformats.org/officeDocument/2006/relationships/slideLayout" Target="../slideLayouts/slideLayout171.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46.xml"/><Relationship Id="rId21" Type="http://schemas.openxmlformats.org/officeDocument/2006/relationships/slideLayout" Target="../slideLayouts/slideLayout241.xml"/><Relationship Id="rId42" Type="http://schemas.openxmlformats.org/officeDocument/2006/relationships/slideLayout" Target="../slideLayouts/slideLayout262.xml"/><Relationship Id="rId47" Type="http://schemas.openxmlformats.org/officeDocument/2006/relationships/slideLayout" Target="../slideLayouts/slideLayout267.xml"/><Relationship Id="rId63" Type="http://schemas.openxmlformats.org/officeDocument/2006/relationships/slideLayout" Target="../slideLayouts/slideLayout283.xml"/><Relationship Id="rId68" Type="http://schemas.openxmlformats.org/officeDocument/2006/relationships/slideLayout" Target="../slideLayouts/slideLayout288.xml"/><Relationship Id="rId84" Type="http://schemas.openxmlformats.org/officeDocument/2006/relationships/slideLayout" Target="../slideLayouts/slideLayout304.xml"/><Relationship Id="rId89" Type="http://schemas.openxmlformats.org/officeDocument/2006/relationships/slideLayout" Target="../slideLayouts/slideLayout309.xml"/><Relationship Id="rId16" Type="http://schemas.openxmlformats.org/officeDocument/2006/relationships/slideLayout" Target="../slideLayouts/slideLayout236.xml"/><Relationship Id="rId11" Type="http://schemas.openxmlformats.org/officeDocument/2006/relationships/slideLayout" Target="../slideLayouts/slideLayout231.xml"/><Relationship Id="rId32" Type="http://schemas.openxmlformats.org/officeDocument/2006/relationships/slideLayout" Target="../slideLayouts/slideLayout252.xml"/><Relationship Id="rId37" Type="http://schemas.openxmlformats.org/officeDocument/2006/relationships/slideLayout" Target="../slideLayouts/slideLayout257.xml"/><Relationship Id="rId53" Type="http://schemas.openxmlformats.org/officeDocument/2006/relationships/slideLayout" Target="../slideLayouts/slideLayout273.xml"/><Relationship Id="rId58" Type="http://schemas.openxmlformats.org/officeDocument/2006/relationships/slideLayout" Target="../slideLayouts/slideLayout278.xml"/><Relationship Id="rId74" Type="http://schemas.openxmlformats.org/officeDocument/2006/relationships/slideLayout" Target="../slideLayouts/slideLayout294.xml"/><Relationship Id="rId79" Type="http://schemas.openxmlformats.org/officeDocument/2006/relationships/slideLayout" Target="../slideLayouts/slideLayout299.xml"/><Relationship Id="rId5" Type="http://schemas.openxmlformats.org/officeDocument/2006/relationships/slideLayout" Target="../slideLayouts/slideLayout225.xml"/><Relationship Id="rId90" Type="http://schemas.openxmlformats.org/officeDocument/2006/relationships/theme" Target="../theme/theme8.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 Id="rId30" Type="http://schemas.openxmlformats.org/officeDocument/2006/relationships/slideLayout" Target="../slideLayouts/slideLayout250.xml"/><Relationship Id="rId35" Type="http://schemas.openxmlformats.org/officeDocument/2006/relationships/slideLayout" Target="../slideLayouts/slideLayout255.xml"/><Relationship Id="rId43" Type="http://schemas.openxmlformats.org/officeDocument/2006/relationships/slideLayout" Target="../slideLayouts/slideLayout263.xml"/><Relationship Id="rId48" Type="http://schemas.openxmlformats.org/officeDocument/2006/relationships/slideLayout" Target="../slideLayouts/slideLayout268.xml"/><Relationship Id="rId56" Type="http://schemas.openxmlformats.org/officeDocument/2006/relationships/slideLayout" Target="../slideLayouts/slideLayout276.xml"/><Relationship Id="rId64" Type="http://schemas.openxmlformats.org/officeDocument/2006/relationships/slideLayout" Target="../slideLayouts/slideLayout284.xml"/><Relationship Id="rId69" Type="http://schemas.openxmlformats.org/officeDocument/2006/relationships/slideLayout" Target="../slideLayouts/slideLayout289.xml"/><Relationship Id="rId77" Type="http://schemas.openxmlformats.org/officeDocument/2006/relationships/slideLayout" Target="../slideLayouts/slideLayout297.xml"/><Relationship Id="rId8" Type="http://schemas.openxmlformats.org/officeDocument/2006/relationships/slideLayout" Target="../slideLayouts/slideLayout228.xml"/><Relationship Id="rId51" Type="http://schemas.openxmlformats.org/officeDocument/2006/relationships/slideLayout" Target="../slideLayouts/slideLayout271.xml"/><Relationship Id="rId72" Type="http://schemas.openxmlformats.org/officeDocument/2006/relationships/slideLayout" Target="../slideLayouts/slideLayout292.xml"/><Relationship Id="rId80" Type="http://schemas.openxmlformats.org/officeDocument/2006/relationships/slideLayout" Target="../slideLayouts/slideLayout300.xml"/><Relationship Id="rId85" Type="http://schemas.openxmlformats.org/officeDocument/2006/relationships/slideLayout" Target="../slideLayouts/slideLayout305.xml"/><Relationship Id="rId3" Type="http://schemas.openxmlformats.org/officeDocument/2006/relationships/slideLayout" Target="../slideLayouts/slideLayout223.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33" Type="http://schemas.openxmlformats.org/officeDocument/2006/relationships/slideLayout" Target="../slideLayouts/slideLayout253.xml"/><Relationship Id="rId38" Type="http://schemas.openxmlformats.org/officeDocument/2006/relationships/slideLayout" Target="../slideLayouts/slideLayout258.xml"/><Relationship Id="rId46" Type="http://schemas.openxmlformats.org/officeDocument/2006/relationships/slideLayout" Target="../slideLayouts/slideLayout266.xml"/><Relationship Id="rId59" Type="http://schemas.openxmlformats.org/officeDocument/2006/relationships/slideLayout" Target="../slideLayouts/slideLayout279.xml"/><Relationship Id="rId67" Type="http://schemas.openxmlformats.org/officeDocument/2006/relationships/slideLayout" Target="../slideLayouts/slideLayout287.xml"/><Relationship Id="rId20" Type="http://schemas.openxmlformats.org/officeDocument/2006/relationships/slideLayout" Target="../slideLayouts/slideLayout240.xml"/><Relationship Id="rId41" Type="http://schemas.openxmlformats.org/officeDocument/2006/relationships/slideLayout" Target="../slideLayouts/slideLayout261.xml"/><Relationship Id="rId54" Type="http://schemas.openxmlformats.org/officeDocument/2006/relationships/slideLayout" Target="../slideLayouts/slideLayout274.xml"/><Relationship Id="rId62" Type="http://schemas.openxmlformats.org/officeDocument/2006/relationships/slideLayout" Target="../slideLayouts/slideLayout282.xml"/><Relationship Id="rId70" Type="http://schemas.openxmlformats.org/officeDocument/2006/relationships/slideLayout" Target="../slideLayouts/slideLayout290.xml"/><Relationship Id="rId75" Type="http://schemas.openxmlformats.org/officeDocument/2006/relationships/slideLayout" Target="../slideLayouts/slideLayout295.xml"/><Relationship Id="rId83" Type="http://schemas.openxmlformats.org/officeDocument/2006/relationships/slideLayout" Target="../slideLayouts/slideLayout303.xml"/><Relationship Id="rId88" Type="http://schemas.openxmlformats.org/officeDocument/2006/relationships/slideLayout" Target="../slideLayouts/slideLayout308.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slideLayout" Target="../slideLayouts/slideLayout248.xml"/><Relationship Id="rId36" Type="http://schemas.openxmlformats.org/officeDocument/2006/relationships/slideLayout" Target="../slideLayouts/slideLayout256.xml"/><Relationship Id="rId49" Type="http://schemas.openxmlformats.org/officeDocument/2006/relationships/slideLayout" Target="../slideLayouts/slideLayout269.xml"/><Relationship Id="rId57" Type="http://schemas.openxmlformats.org/officeDocument/2006/relationships/slideLayout" Target="../slideLayouts/slideLayout277.xml"/><Relationship Id="rId10" Type="http://schemas.openxmlformats.org/officeDocument/2006/relationships/slideLayout" Target="../slideLayouts/slideLayout230.xml"/><Relationship Id="rId31" Type="http://schemas.openxmlformats.org/officeDocument/2006/relationships/slideLayout" Target="../slideLayouts/slideLayout251.xml"/><Relationship Id="rId44" Type="http://schemas.openxmlformats.org/officeDocument/2006/relationships/slideLayout" Target="../slideLayouts/slideLayout264.xml"/><Relationship Id="rId52" Type="http://schemas.openxmlformats.org/officeDocument/2006/relationships/slideLayout" Target="../slideLayouts/slideLayout272.xml"/><Relationship Id="rId60" Type="http://schemas.openxmlformats.org/officeDocument/2006/relationships/slideLayout" Target="../slideLayouts/slideLayout280.xml"/><Relationship Id="rId65" Type="http://schemas.openxmlformats.org/officeDocument/2006/relationships/slideLayout" Target="../slideLayouts/slideLayout285.xml"/><Relationship Id="rId73" Type="http://schemas.openxmlformats.org/officeDocument/2006/relationships/slideLayout" Target="../slideLayouts/slideLayout293.xml"/><Relationship Id="rId78" Type="http://schemas.openxmlformats.org/officeDocument/2006/relationships/slideLayout" Target="../slideLayouts/slideLayout298.xml"/><Relationship Id="rId81" Type="http://schemas.openxmlformats.org/officeDocument/2006/relationships/slideLayout" Target="../slideLayouts/slideLayout301.xml"/><Relationship Id="rId86" Type="http://schemas.openxmlformats.org/officeDocument/2006/relationships/slideLayout" Target="../slideLayouts/slideLayout306.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9" Type="http://schemas.openxmlformats.org/officeDocument/2006/relationships/slideLayout" Target="../slideLayouts/slideLayout259.xml"/><Relationship Id="rId34" Type="http://schemas.openxmlformats.org/officeDocument/2006/relationships/slideLayout" Target="../slideLayouts/slideLayout254.xml"/><Relationship Id="rId50" Type="http://schemas.openxmlformats.org/officeDocument/2006/relationships/slideLayout" Target="../slideLayouts/slideLayout270.xml"/><Relationship Id="rId55" Type="http://schemas.openxmlformats.org/officeDocument/2006/relationships/slideLayout" Target="../slideLayouts/slideLayout275.xml"/><Relationship Id="rId76" Type="http://schemas.openxmlformats.org/officeDocument/2006/relationships/slideLayout" Target="../slideLayouts/slideLayout296.xml"/><Relationship Id="rId7" Type="http://schemas.openxmlformats.org/officeDocument/2006/relationships/slideLayout" Target="../slideLayouts/slideLayout227.xml"/><Relationship Id="rId71" Type="http://schemas.openxmlformats.org/officeDocument/2006/relationships/slideLayout" Target="../slideLayouts/slideLayout291.xml"/><Relationship Id="rId2" Type="http://schemas.openxmlformats.org/officeDocument/2006/relationships/slideLayout" Target="../slideLayouts/slideLayout222.xml"/><Relationship Id="rId29" Type="http://schemas.openxmlformats.org/officeDocument/2006/relationships/slideLayout" Target="../slideLayouts/slideLayout249.xml"/><Relationship Id="rId24" Type="http://schemas.openxmlformats.org/officeDocument/2006/relationships/slideLayout" Target="../slideLayouts/slideLayout244.xml"/><Relationship Id="rId40" Type="http://schemas.openxmlformats.org/officeDocument/2006/relationships/slideLayout" Target="../slideLayouts/slideLayout260.xml"/><Relationship Id="rId45" Type="http://schemas.openxmlformats.org/officeDocument/2006/relationships/slideLayout" Target="../slideLayouts/slideLayout265.xml"/><Relationship Id="rId66" Type="http://schemas.openxmlformats.org/officeDocument/2006/relationships/slideLayout" Target="../slideLayouts/slideLayout286.xml"/><Relationship Id="rId87" Type="http://schemas.openxmlformats.org/officeDocument/2006/relationships/slideLayout" Target="../slideLayouts/slideLayout307.xml"/><Relationship Id="rId61" Type="http://schemas.openxmlformats.org/officeDocument/2006/relationships/slideLayout" Target="../slideLayouts/slideLayout281.xml"/><Relationship Id="rId82" Type="http://schemas.openxmlformats.org/officeDocument/2006/relationships/slideLayout" Target="../slideLayouts/slideLayout302.xml"/><Relationship Id="rId19" Type="http://schemas.openxmlformats.org/officeDocument/2006/relationships/slideLayout" Target="../slideLayouts/slideLayout23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26" Type="http://schemas.openxmlformats.org/officeDocument/2006/relationships/slideLayout" Target="../slideLayouts/slideLayout335.xml"/><Relationship Id="rId39" Type="http://schemas.openxmlformats.org/officeDocument/2006/relationships/slideLayout" Target="../slideLayouts/slideLayout348.xml"/><Relationship Id="rId21" Type="http://schemas.openxmlformats.org/officeDocument/2006/relationships/slideLayout" Target="../slideLayouts/slideLayout330.xml"/><Relationship Id="rId34" Type="http://schemas.openxmlformats.org/officeDocument/2006/relationships/slideLayout" Target="../slideLayouts/slideLayout343.xml"/><Relationship Id="rId42" Type="http://schemas.openxmlformats.org/officeDocument/2006/relationships/slideLayout" Target="../slideLayouts/slideLayout351.xml"/><Relationship Id="rId47" Type="http://schemas.openxmlformats.org/officeDocument/2006/relationships/slideLayout" Target="../slideLayouts/slideLayout356.xml"/><Relationship Id="rId50" Type="http://schemas.openxmlformats.org/officeDocument/2006/relationships/slideLayout" Target="../slideLayouts/slideLayout359.xml"/><Relationship Id="rId55" Type="http://schemas.openxmlformats.org/officeDocument/2006/relationships/slideLayout" Target="../slideLayouts/slideLayout364.xml"/><Relationship Id="rId7" Type="http://schemas.openxmlformats.org/officeDocument/2006/relationships/slideLayout" Target="../slideLayouts/slideLayout31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9" Type="http://schemas.openxmlformats.org/officeDocument/2006/relationships/slideLayout" Target="../slideLayouts/slideLayout338.xml"/><Relationship Id="rId11" Type="http://schemas.openxmlformats.org/officeDocument/2006/relationships/slideLayout" Target="../slideLayouts/slideLayout320.xml"/><Relationship Id="rId24" Type="http://schemas.openxmlformats.org/officeDocument/2006/relationships/slideLayout" Target="../slideLayouts/slideLayout333.xml"/><Relationship Id="rId32" Type="http://schemas.openxmlformats.org/officeDocument/2006/relationships/slideLayout" Target="../slideLayouts/slideLayout341.xml"/><Relationship Id="rId37" Type="http://schemas.openxmlformats.org/officeDocument/2006/relationships/slideLayout" Target="../slideLayouts/slideLayout346.xml"/><Relationship Id="rId40" Type="http://schemas.openxmlformats.org/officeDocument/2006/relationships/slideLayout" Target="../slideLayouts/slideLayout349.xml"/><Relationship Id="rId45" Type="http://schemas.openxmlformats.org/officeDocument/2006/relationships/slideLayout" Target="../slideLayouts/slideLayout354.xml"/><Relationship Id="rId53" Type="http://schemas.openxmlformats.org/officeDocument/2006/relationships/slideLayout" Target="../slideLayouts/slideLayout362.xml"/><Relationship Id="rId58" Type="http://schemas.openxmlformats.org/officeDocument/2006/relationships/slideLayout" Target="../slideLayouts/slideLayout367.xml"/><Relationship Id="rId5" Type="http://schemas.openxmlformats.org/officeDocument/2006/relationships/slideLayout" Target="../slideLayouts/slideLayout314.xml"/><Relationship Id="rId61" Type="http://schemas.openxmlformats.org/officeDocument/2006/relationships/theme" Target="../theme/theme9.xml"/><Relationship Id="rId19" Type="http://schemas.openxmlformats.org/officeDocument/2006/relationships/slideLayout" Target="../slideLayouts/slideLayout328.xml"/><Relationship Id="rId14" Type="http://schemas.openxmlformats.org/officeDocument/2006/relationships/slideLayout" Target="../slideLayouts/slideLayout323.xml"/><Relationship Id="rId22" Type="http://schemas.openxmlformats.org/officeDocument/2006/relationships/slideLayout" Target="../slideLayouts/slideLayout331.xml"/><Relationship Id="rId27" Type="http://schemas.openxmlformats.org/officeDocument/2006/relationships/slideLayout" Target="../slideLayouts/slideLayout336.xml"/><Relationship Id="rId30" Type="http://schemas.openxmlformats.org/officeDocument/2006/relationships/slideLayout" Target="../slideLayouts/slideLayout339.xml"/><Relationship Id="rId35" Type="http://schemas.openxmlformats.org/officeDocument/2006/relationships/slideLayout" Target="../slideLayouts/slideLayout344.xml"/><Relationship Id="rId43" Type="http://schemas.openxmlformats.org/officeDocument/2006/relationships/slideLayout" Target="../slideLayouts/slideLayout352.xml"/><Relationship Id="rId48" Type="http://schemas.openxmlformats.org/officeDocument/2006/relationships/slideLayout" Target="../slideLayouts/slideLayout357.xml"/><Relationship Id="rId56" Type="http://schemas.openxmlformats.org/officeDocument/2006/relationships/slideLayout" Target="../slideLayouts/slideLayout365.xml"/><Relationship Id="rId8" Type="http://schemas.openxmlformats.org/officeDocument/2006/relationships/slideLayout" Target="../slideLayouts/slideLayout317.xml"/><Relationship Id="rId51" Type="http://schemas.openxmlformats.org/officeDocument/2006/relationships/slideLayout" Target="../slideLayouts/slideLayout360.xml"/><Relationship Id="rId3" Type="http://schemas.openxmlformats.org/officeDocument/2006/relationships/slideLayout" Target="../slideLayouts/slideLayout312.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5" Type="http://schemas.openxmlformats.org/officeDocument/2006/relationships/slideLayout" Target="../slideLayouts/slideLayout334.xml"/><Relationship Id="rId33" Type="http://schemas.openxmlformats.org/officeDocument/2006/relationships/slideLayout" Target="../slideLayouts/slideLayout342.xml"/><Relationship Id="rId38" Type="http://schemas.openxmlformats.org/officeDocument/2006/relationships/slideLayout" Target="../slideLayouts/slideLayout347.xml"/><Relationship Id="rId46" Type="http://schemas.openxmlformats.org/officeDocument/2006/relationships/slideLayout" Target="../slideLayouts/slideLayout355.xml"/><Relationship Id="rId59" Type="http://schemas.openxmlformats.org/officeDocument/2006/relationships/slideLayout" Target="../slideLayouts/slideLayout368.xml"/><Relationship Id="rId20" Type="http://schemas.openxmlformats.org/officeDocument/2006/relationships/slideLayout" Target="../slideLayouts/slideLayout329.xml"/><Relationship Id="rId41" Type="http://schemas.openxmlformats.org/officeDocument/2006/relationships/slideLayout" Target="../slideLayouts/slideLayout350.xml"/><Relationship Id="rId54" Type="http://schemas.openxmlformats.org/officeDocument/2006/relationships/slideLayout" Target="../slideLayouts/slideLayout363.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5" Type="http://schemas.openxmlformats.org/officeDocument/2006/relationships/slideLayout" Target="../slideLayouts/slideLayout324.xml"/><Relationship Id="rId23" Type="http://schemas.openxmlformats.org/officeDocument/2006/relationships/slideLayout" Target="../slideLayouts/slideLayout332.xml"/><Relationship Id="rId28" Type="http://schemas.openxmlformats.org/officeDocument/2006/relationships/slideLayout" Target="../slideLayouts/slideLayout337.xml"/><Relationship Id="rId36" Type="http://schemas.openxmlformats.org/officeDocument/2006/relationships/slideLayout" Target="../slideLayouts/slideLayout345.xml"/><Relationship Id="rId49" Type="http://schemas.openxmlformats.org/officeDocument/2006/relationships/slideLayout" Target="../slideLayouts/slideLayout358.xml"/><Relationship Id="rId57" Type="http://schemas.openxmlformats.org/officeDocument/2006/relationships/slideLayout" Target="../slideLayouts/slideLayout366.xml"/><Relationship Id="rId10" Type="http://schemas.openxmlformats.org/officeDocument/2006/relationships/slideLayout" Target="../slideLayouts/slideLayout319.xml"/><Relationship Id="rId31" Type="http://schemas.openxmlformats.org/officeDocument/2006/relationships/slideLayout" Target="../slideLayouts/slideLayout340.xml"/><Relationship Id="rId44" Type="http://schemas.openxmlformats.org/officeDocument/2006/relationships/slideLayout" Target="../slideLayouts/slideLayout353.xml"/><Relationship Id="rId52" Type="http://schemas.openxmlformats.org/officeDocument/2006/relationships/slideLayout" Target="../slideLayouts/slideLayout361.xml"/><Relationship Id="rId60" Type="http://schemas.openxmlformats.org/officeDocument/2006/relationships/slideLayout" Target="../slideLayouts/slideLayout36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F0D7C9F0-D495-46B1-B672-70896D38CC0D}"/>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C333F723-B008-493D-80A8-6CF165684DD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5FAF4148-FFB6-43CA-ABFC-09C25B8BDED7}"/>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8889A7A6-6E8C-419D-B32A-3F1A1B4449AB}"/>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F43732D5-1D79-46FB-8CF2-C09647315018}"/>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5049B8AA-8CCE-4A4A-B78A-507EBF4533EE}"/>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A9271059-678F-48CC-B953-E8563D11D359}"/>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89CF6153-D40D-4CEE-B216-7110F13336FF}"/>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0D582717-1C11-43E6-BDD0-EE40B5835F25}"/>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A85971BE-65F7-493A-BD32-73A6E43948FB}"/>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65184858-07D6-4512-9C23-390CD750D45C}"/>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82A60EDD-CD61-4076-A25F-4C86E1B5DBA2}"/>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76CB640E-23A3-43C2-93E3-DD77FE3D35A4}"/>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3B760307-B615-4148-9A6A-B672AA156A6A}"/>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A6E9B5DB-11A7-4A1D-96CA-4A575041A354}"/>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31D9766B-8ACA-4CAE-B761-9E5B118E1C76}"/>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B301A887-1678-403E-8451-D5D53A287C7D}"/>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0B709BC2-FADD-42F8-805F-F04988748B1D}"/>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E59646B2-8276-4944-B8F4-25DC549EC6FF}"/>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EF12E5B3-0021-4E44-9CE9-0BD0173EFA85}"/>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59C44930-8327-45BD-9D62-C3C679ED5186}"/>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4E246758-7B95-4D56-BDEF-EA6E5D53509D}"/>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1FCA0D48-C6E7-4B1A-A4F9-2E5CE33EB679}"/>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04E4060-CEC0-4E3E-8AD6-4C0E93C5EA0C}"/>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FDC78C34-55B6-46F6-A000-B6C18BCDF24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14DBD267-6A73-4D74-9069-8669637FFE1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E679E841-989D-4819-92F0-B471DC080DDF}"/>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53922085-A6A2-4100-977C-7555B611652C}"/>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64DC3FB2-00C3-46BE-91E2-67116BC0616E}"/>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89CF3068-6CC8-45A4-896C-E44FD9185CD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17F0992E-EF2C-4BB0-B6B7-EAC51BF462CA}"/>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D2E7CF66-6D27-48F6-B043-CC2B30C6A817}"/>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767DFFA0-DF80-45CD-83CB-EFEACFB1E4A8}"/>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F2D7621C-1220-485E-8511-A8F710675812}"/>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EA98E79B-C077-4756-A1DD-84275B99F541}"/>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C8DD3CEF-09B9-40BD-8E10-2910CE8B31E0}"/>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C563890C-0808-4649-9F30-29A5667BD882}"/>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E616AAF7-0855-4F70-9EBE-36A66057297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39CDAF9A-7261-46C9-8969-1A1E21EBF3AF}"/>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CD7BEB58-02FB-46B4-9FF5-90A077CD9B7A}"/>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14AE55FA-CEF3-447D-9FC3-C3064EC7F801}"/>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224445A2-6A01-4FFA-A871-7C4F1E568EE8}"/>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E2442F95-B079-47CB-A55C-68860C3E08B5}"/>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8pt</a:t>
            </a:r>
          </a:p>
        </p:txBody>
      </p:sp>
      <p:grpSp>
        <p:nvGrpSpPr>
          <p:cNvPr id="229" name="Group 228">
            <a:extLst>
              <a:ext uri="{FF2B5EF4-FFF2-40B4-BE49-F238E27FC236}">
                <a16:creationId xmlns:a16="http://schemas.microsoft.com/office/drawing/2014/main" id="{2B332344-FB78-4A49-80EC-488DDE50BB3D}"/>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E91FE219-0141-40D9-8B79-BA76104C04B2}"/>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9EF11183-360E-486B-A8DA-C30368EAF744}"/>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FE35D582-93A6-4C31-9C84-DB3B4A049937}"/>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A0A8C537-A088-46F9-8FE8-36820B2308AB}"/>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755E5709-B515-4DDA-9D82-17280AD1CB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ACBD8A8F-616C-49B8-8400-BF8318FA47A9}"/>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2537143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73503381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 id="2147484114" r:id="rId16"/>
    <p:sldLayoutId id="2147484115" r:id="rId17"/>
    <p:sldLayoutId id="2147484116" r:id="rId18"/>
    <p:sldLayoutId id="2147484117" r:id="rId19"/>
    <p:sldLayoutId id="2147484118" r:id="rId20"/>
    <p:sldLayoutId id="2147484119" r:id="rId21"/>
    <p:sldLayoutId id="2147484120" r:id="rId22"/>
    <p:sldLayoutId id="2147484121" r:id="rId23"/>
    <p:sldLayoutId id="2147484122" r:id="rId24"/>
    <p:sldLayoutId id="2147484123" r:id="rId25"/>
    <p:sldLayoutId id="2147484124" r:id="rId26"/>
    <p:sldLayoutId id="2147484125" r:id="rId27"/>
    <p:sldLayoutId id="2147484126" r:id="rId28"/>
    <p:sldLayoutId id="2147484127" r:id="rId29"/>
    <p:sldLayoutId id="2147484128" r:id="rId30"/>
    <p:sldLayoutId id="2147484129" r:id="rId31"/>
    <p:sldLayoutId id="2147484130" r:id="rId32"/>
    <p:sldLayoutId id="2147484131" r:id="rId33"/>
    <p:sldLayoutId id="2147484132" r:id="rId34"/>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59"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59"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494927216"/>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 id="2147484148" r:id="rId15"/>
    <p:sldLayoutId id="2147484149" r:id="rId16"/>
    <p:sldLayoutId id="2147484150" r:id="rId17"/>
    <p:sldLayoutId id="2147484151" r:id="rId18"/>
    <p:sldLayoutId id="2147484152" r:id="rId19"/>
    <p:sldLayoutId id="2147484153"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Lst>
  <p:transition>
    <p:fade/>
  </p:transition>
  <p:hf hdr="0" dt="0"/>
  <p:txStyles>
    <p:titleStyle>
      <a:lvl1pPr algn="l" defTabSz="932629"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29"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73" marR="0" indent="0" algn="l" defTabSz="932629"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45" marR="0" indent="0" algn="l" defTabSz="932629"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62" marR="0" indent="-180954" algn="l" defTabSz="93262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15" marR="0" indent="-168255" algn="l" defTabSz="93262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732" indent="-233157" algn="l" defTabSz="9326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048" indent="-233157" algn="l" defTabSz="9326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363" indent="-233157" algn="l" defTabSz="9326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678" indent="-233157" algn="l" defTabSz="9326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29" rtl="0" eaLnBrk="1" latinLnBrk="0" hangingPunct="1">
        <a:defRPr sz="1800" kern="1200">
          <a:solidFill>
            <a:schemeClr val="tx1"/>
          </a:solidFill>
          <a:latin typeface="+mn-lt"/>
          <a:ea typeface="+mn-ea"/>
          <a:cs typeface="+mn-cs"/>
        </a:defRPr>
      </a:lvl1pPr>
      <a:lvl2pPr marL="466315" algn="l" defTabSz="932629" rtl="0" eaLnBrk="1" latinLnBrk="0" hangingPunct="1">
        <a:defRPr sz="1800" kern="1200">
          <a:solidFill>
            <a:schemeClr val="tx1"/>
          </a:solidFill>
          <a:latin typeface="+mn-lt"/>
          <a:ea typeface="+mn-ea"/>
          <a:cs typeface="+mn-cs"/>
        </a:defRPr>
      </a:lvl2pPr>
      <a:lvl3pPr marL="932629" algn="l" defTabSz="932629" rtl="0" eaLnBrk="1" latinLnBrk="0" hangingPunct="1">
        <a:defRPr sz="1800" kern="1200">
          <a:solidFill>
            <a:schemeClr val="tx1"/>
          </a:solidFill>
          <a:latin typeface="+mn-lt"/>
          <a:ea typeface="+mn-ea"/>
          <a:cs typeface="+mn-cs"/>
        </a:defRPr>
      </a:lvl3pPr>
      <a:lvl4pPr marL="1398945" algn="l" defTabSz="932629" rtl="0" eaLnBrk="1" latinLnBrk="0" hangingPunct="1">
        <a:defRPr sz="1800" kern="1200">
          <a:solidFill>
            <a:schemeClr val="tx1"/>
          </a:solidFill>
          <a:latin typeface="+mn-lt"/>
          <a:ea typeface="+mn-ea"/>
          <a:cs typeface="+mn-cs"/>
        </a:defRPr>
      </a:lvl4pPr>
      <a:lvl5pPr marL="1865260" algn="l" defTabSz="932629" rtl="0" eaLnBrk="1" latinLnBrk="0" hangingPunct="1">
        <a:defRPr sz="1800" kern="1200">
          <a:solidFill>
            <a:schemeClr val="tx1"/>
          </a:solidFill>
          <a:latin typeface="+mn-lt"/>
          <a:ea typeface="+mn-ea"/>
          <a:cs typeface="+mn-cs"/>
        </a:defRPr>
      </a:lvl5pPr>
      <a:lvl6pPr marL="2331577" algn="l" defTabSz="932629" rtl="0" eaLnBrk="1" latinLnBrk="0" hangingPunct="1">
        <a:defRPr sz="1800" kern="1200">
          <a:solidFill>
            <a:schemeClr val="tx1"/>
          </a:solidFill>
          <a:latin typeface="+mn-lt"/>
          <a:ea typeface="+mn-ea"/>
          <a:cs typeface="+mn-cs"/>
        </a:defRPr>
      </a:lvl6pPr>
      <a:lvl7pPr marL="2797890" algn="l" defTabSz="932629" rtl="0" eaLnBrk="1" latinLnBrk="0" hangingPunct="1">
        <a:defRPr sz="1800" kern="1200">
          <a:solidFill>
            <a:schemeClr val="tx1"/>
          </a:solidFill>
          <a:latin typeface="+mn-lt"/>
          <a:ea typeface="+mn-ea"/>
          <a:cs typeface="+mn-cs"/>
        </a:defRPr>
      </a:lvl7pPr>
      <a:lvl8pPr marL="3264204" algn="l" defTabSz="932629" rtl="0" eaLnBrk="1" latinLnBrk="0" hangingPunct="1">
        <a:defRPr sz="1800" kern="1200">
          <a:solidFill>
            <a:schemeClr val="tx1"/>
          </a:solidFill>
          <a:latin typeface="+mn-lt"/>
          <a:ea typeface="+mn-ea"/>
          <a:cs typeface="+mn-cs"/>
        </a:defRPr>
      </a:lvl8pPr>
      <a:lvl9pPr marL="3730522" algn="l" defTabSz="93262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6865"/>
            <a:ext cx="10430257" cy="338554"/>
          </a:xfrm>
          <a:prstGeom prst="rect">
            <a:avLst/>
          </a:prstGeom>
        </p:spPr>
        <p:txBody>
          <a:bodyPr vert="horz" wrap="square" lIns="0" tIns="0" rIns="0" bIns="0" rtlCol="0" anchor="t">
            <a:spAutoFit/>
          </a:bodyPr>
          <a:lstStyle/>
          <a:p>
            <a:r>
              <a:rPr lang="en-US"/>
              <a:t>Click to edit Master title style</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8" name="Group 47">
            <a:extLst>
              <a:ext uri="{FF2B5EF4-FFF2-40B4-BE49-F238E27FC236}">
                <a16:creationId xmlns:a16="http://schemas.microsoft.com/office/drawing/2014/main" id="{3242A17A-BB0D-7049-88C1-1B43528CB272}"/>
              </a:ext>
            </a:extLst>
          </p:cNvPr>
          <p:cNvGrpSpPr/>
          <p:nvPr userDrawn="1"/>
        </p:nvGrpSpPr>
        <p:grpSpPr>
          <a:xfrm rot="5400000">
            <a:off x="9675445" y="2629856"/>
            <a:ext cx="6858007" cy="1598295"/>
            <a:chOff x="1827920" y="3408480"/>
            <a:chExt cx="6858007" cy="1598295"/>
          </a:xfrm>
        </p:grpSpPr>
        <p:sp>
          <p:nvSpPr>
            <p:cNvPr id="50" name="object 54">
              <a:extLst>
                <a:ext uri="{FF2B5EF4-FFF2-40B4-BE49-F238E27FC236}">
                  <a16:creationId xmlns:a16="http://schemas.microsoft.com/office/drawing/2014/main" id="{FE67D43B-9F3B-2340-B96B-E0ABB6AE03BF}"/>
                </a:ext>
              </a:extLst>
            </p:cNvPr>
            <p:cNvSpPr/>
            <p:nvPr/>
          </p:nvSpPr>
          <p:spPr>
            <a:xfrm>
              <a:off x="2558628" y="3646038"/>
              <a:ext cx="1022311" cy="438134"/>
            </a:xfrm>
            <a:custGeom>
              <a:avLst/>
              <a:gdLst/>
              <a:ahLst/>
              <a:cxnLst/>
              <a:rect l="l" t="t" r="r" b="b"/>
              <a:pathLst>
                <a:path w="1397000" h="1687829">
                  <a:moveTo>
                    <a:pt x="0" y="1687360"/>
                  </a:moveTo>
                  <a:lnTo>
                    <a:pt x="1396999" y="1687360"/>
                  </a:lnTo>
                  <a:lnTo>
                    <a:pt x="1396999" y="0"/>
                  </a:lnTo>
                  <a:lnTo>
                    <a:pt x="0" y="0"/>
                  </a:lnTo>
                  <a:lnTo>
                    <a:pt x="0" y="1687360"/>
                  </a:lnTo>
                  <a:close/>
                </a:path>
              </a:pathLst>
            </a:custGeom>
            <a:solidFill>
              <a:srgbClr val="D83B01"/>
            </a:solidFill>
          </p:spPr>
          <p:txBody>
            <a:bodyPr wrap="none" lIns="45720" tIns="27432" rIns="45720" bIns="2743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Orange</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r>
                <a:rPr lang="en-US" sz="700">
                  <a:solidFill>
                    <a:srgbClr val="FFFFFF"/>
                  </a:solidFill>
                  <a:latin typeface="Segoe UI" panose="020B0502040204020203" pitchFamily="34" charset="0"/>
                  <a:cs typeface="Segoe UI" panose="020B0502040204020203" pitchFamily="34" charset="0"/>
                </a:rPr>
                <a:t>R216 G59 B1</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endParaRPr lang="en-US" sz="70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1" name="object 56">
              <a:extLst>
                <a:ext uri="{FF2B5EF4-FFF2-40B4-BE49-F238E27FC236}">
                  <a16:creationId xmlns:a16="http://schemas.microsoft.com/office/drawing/2014/main" id="{75EF2544-D673-6248-8A2A-5BAA81453965}"/>
                </a:ext>
              </a:extLst>
            </p:cNvPr>
            <p:cNvSpPr/>
            <p:nvPr/>
          </p:nvSpPr>
          <p:spPr>
            <a:xfrm>
              <a:off x="2558628" y="4072611"/>
              <a:ext cx="1022311" cy="438134"/>
            </a:xfrm>
            <a:custGeom>
              <a:avLst/>
              <a:gdLst/>
              <a:ahLst/>
              <a:cxnLst/>
              <a:rect l="l" t="t" r="r" b="b"/>
              <a:pathLst>
                <a:path w="1397000" h="978535">
                  <a:moveTo>
                    <a:pt x="0" y="978204"/>
                  </a:moveTo>
                  <a:lnTo>
                    <a:pt x="1396999" y="978204"/>
                  </a:lnTo>
                  <a:lnTo>
                    <a:pt x="1396999" y="0"/>
                  </a:lnTo>
                  <a:lnTo>
                    <a:pt x="0" y="0"/>
                  </a:lnTo>
                  <a:lnTo>
                    <a:pt x="0" y="978204"/>
                  </a:lnTo>
                  <a:close/>
                </a:path>
              </a:pathLst>
            </a:custGeom>
            <a:solidFill>
              <a:srgbClr val="6B2929"/>
            </a:solidFill>
          </p:spPr>
          <p:txBody>
            <a:bodyPr wrap="none" lIns="45720" tIns="27432" rIns="45720" bIns="27432" rtlCol="0">
              <a:norm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Dark Orange</a:t>
              </a:r>
            </a:p>
            <a:p>
              <a:pPr lvl="0">
                <a:defRPr/>
              </a:pPr>
              <a:r>
                <a:rPr lang="en-US" sz="700">
                  <a:solidFill>
                    <a:srgbClr val="FFFFFF"/>
                  </a:solidFill>
                  <a:latin typeface="Segoe UI" panose="020B0502040204020203" pitchFamily="34" charset="0"/>
                  <a:cs typeface="Segoe UI" panose="020B0502040204020203" pitchFamily="34" charset="0"/>
                </a:rPr>
                <a:t>R107 G41 B41</a:t>
              </a:r>
            </a:p>
            <a:p>
              <a:pPr marL="0" marR="0" lvl="0" indent="0" algn="l" defTabSz="914400" rtl="0" eaLnBrk="1" fontAlgn="auto" latinLnBrk="0" hangingPunct="1">
                <a:buClrTx/>
                <a:buSzTx/>
                <a:buFontTx/>
                <a:buNone/>
                <a:tabLst/>
                <a:defRPr/>
              </a:pPr>
              <a:endParaRPr lang="en-US" sz="70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2" name="object 94">
              <a:extLst>
                <a:ext uri="{FF2B5EF4-FFF2-40B4-BE49-F238E27FC236}">
                  <a16:creationId xmlns:a16="http://schemas.microsoft.com/office/drawing/2014/main" id="{0103856E-2EBA-784C-8019-E907A111B770}"/>
                </a:ext>
              </a:extLst>
            </p:cNvPr>
            <p:cNvSpPr/>
            <p:nvPr/>
          </p:nvSpPr>
          <p:spPr>
            <a:xfrm>
              <a:off x="7663608" y="3646038"/>
              <a:ext cx="1022311" cy="438134"/>
            </a:xfrm>
            <a:custGeom>
              <a:avLst/>
              <a:gdLst/>
              <a:ahLst/>
              <a:cxnLst/>
              <a:rect l="l" t="t" r="r" b="b"/>
              <a:pathLst>
                <a:path w="1397000" h="1687829">
                  <a:moveTo>
                    <a:pt x="0" y="1687360"/>
                  </a:moveTo>
                  <a:lnTo>
                    <a:pt x="1397000" y="1687360"/>
                  </a:lnTo>
                  <a:lnTo>
                    <a:pt x="1397000" y="0"/>
                  </a:lnTo>
                  <a:lnTo>
                    <a:pt x="0" y="0"/>
                  </a:lnTo>
                  <a:lnTo>
                    <a:pt x="0" y="1687360"/>
                  </a:lnTo>
                  <a:close/>
                </a:path>
              </a:pathLst>
            </a:custGeom>
            <a:solidFill>
              <a:srgbClr val="8661C5"/>
            </a:solidFill>
          </p:spPr>
          <p:txBody>
            <a:bodyPr wrap="none" lIns="45720" tIns="27432" rIns="45720" bIns="2743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Purple</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r>
                <a:rPr lang="en-US" sz="700">
                  <a:solidFill>
                    <a:srgbClr val="FFFFFF"/>
                  </a:solidFill>
                  <a:latin typeface="Segoe UI" panose="020B0502040204020203" pitchFamily="34" charset="0"/>
                  <a:cs typeface="Segoe UI" panose="020B0502040204020203" pitchFamily="34" charset="0"/>
                </a:rPr>
                <a:t>R134 G97 B197</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endParaRPr lang="en-US" sz="700">
                <a:solidFill>
                  <a:srgbClr val="FFFFFF"/>
                </a:solidFill>
                <a:latin typeface="Segoe UI" panose="020B0502040204020203" pitchFamily="34" charset="0"/>
                <a:cs typeface="Segoe UI" panose="020B0502040204020203" pitchFamily="34" charset="0"/>
              </a:endParaRPr>
            </a:p>
          </p:txBody>
        </p:sp>
        <p:sp>
          <p:nvSpPr>
            <p:cNvPr id="53" name="object 96">
              <a:extLst>
                <a:ext uri="{FF2B5EF4-FFF2-40B4-BE49-F238E27FC236}">
                  <a16:creationId xmlns:a16="http://schemas.microsoft.com/office/drawing/2014/main" id="{341F341C-4FFE-144A-A0E1-CE23CFA7000F}"/>
                </a:ext>
              </a:extLst>
            </p:cNvPr>
            <p:cNvSpPr/>
            <p:nvPr/>
          </p:nvSpPr>
          <p:spPr>
            <a:xfrm>
              <a:off x="7663608" y="4072611"/>
              <a:ext cx="1022311" cy="438134"/>
            </a:xfrm>
            <a:custGeom>
              <a:avLst/>
              <a:gdLst/>
              <a:ahLst/>
              <a:cxnLst/>
              <a:rect l="l" t="t" r="r" b="b"/>
              <a:pathLst>
                <a:path w="1397000" h="978535">
                  <a:moveTo>
                    <a:pt x="0" y="978204"/>
                  </a:moveTo>
                  <a:lnTo>
                    <a:pt x="1397000" y="978204"/>
                  </a:lnTo>
                  <a:lnTo>
                    <a:pt x="1397000" y="0"/>
                  </a:lnTo>
                  <a:lnTo>
                    <a:pt x="0" y="0"/>
                  </a:lnTo>
                  <a:lnTo>
                    <a:pt x="0" y="978204"/>
                  </a:lnTo>
                  <a:close/>
                </a:path>
              </a:pathLst>
            </a:custGeom>
            <a:solidFill>
              <a:srgbClr val="3B2E58"/>
            </a:solidFill>
          </p:spPr>
          <p:txBody>
            <a:bodyPr wrap="none" lIns="45720" tIns="27432" rIns="45720" bIns="27432" rtlCol="0">
              <a:norm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Dark Purple</a:t>
              </a:r>
            </a:p>
            <a:p>
              <a:pPr lvl="0">
                <a:defRPr/>
              </a:pPr>
              <a:r>
                <a:rPr lang="en-US" sz="700">
                  <a:solidFill>
                    <a:srgbClr val="FFFFFF"/>
                  </a:solidFill>
                  <a:latin typeface="Segoe UI" panose="020B0502040204020203" pitchFamily="34" charset="0"/>
                  <a:cs typeface="Segoe UI" panose="020B0502040204020203" pitchFamily="34" charset="0"/>
                </a:rPr>
                <a:t>R59 G46 B88</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endParaRPr lang="en-US" sz="70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4" name="object 54">
              <a:extLst>
                <a:ext uri="{FF2B5EF4-FFF2-40B4-BE49-F238E27FC236}">
                  <a16:creationId xmlns:a16="http://schemas.microsoft.com/office/drawing/2014/main" id="{9BD972B9-B621-044C-9E12-EE43F40C0ECD}"/>
                </a:ext>
              </a:extLst>
            </p:cNvPr>
            <p:cNvSpPr/>
            <p:nvPr/>
          </p:nvSpPr>
          <p:spPr>
            <a:xfrm>
              <a:off x="3580939" y="3646038"/>
              <a:ext cx="1022311" cy="438134"/>
            </a:xfrm>
            <a:custGeom>
              <a:avLst/>
              <a:gdLst/>
              <a:ahLst/>
              <a:cxnLst/>
              <a:rect l="l" t="t" r="r" b="b"/>
              <a:pathLst>
                <a:path w="1397000" h="1687829">
                  <a:moveTo>
                    <a:pt x="0" y="1687360"/>
                  </a:moveTo>
                  <a:lnTo>
                    <a:pt x="1396999" y="1687360"/>
                  </a:lnTo>
                  <a:lnTo>
                    <a:pt x="1396999" y="0"/>
                  </a:lnTo>
                  <a:lnTo>
                    <a:pt x="0" y="0"/>
                  </a:lnTo>
                  <a:lnTo>
                    <a:pt x="0" y="1687360"/>
                  </a:lnTo>
                  <a:close/>
                </a:path>
              </a:pathLst>
            </a:custGeom>
            <a:solidFill>
              <a:srgbClr val="FFB900"/>
            </a:solidFill>
          </p:spPr>
          <p:txBody>
            <a:bodyPr wrap="none" lIns="45720" tIns="27432" rIns="45720" bIns="2743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prstClr val="black"/>
                  </a:solidFill>
                  <a:effectLst/>
                  <a:uLnTx/>
                  <a:uFillTx/>
                  <a:latin typeface="Segoe UI" charset="0"/>
                  <a:ea typeface="Segoe UI" charset="0"/>
                  <a:cs typeface="Segoe UI" charset="0"/>
                </a:rPr>
                <a:t>Yellow</a:t>
              </a: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lvl="0">
                <a:defRPr/>
              </a:pPr>
              <a:r>
                <a:rPr lang="en-US" sz="700">
                  <a:solidFill>
                    <a:prstClr val="black"/>
                  </a:solidFill>
                  <a:latin typeface="Segoe UI" panose="020B0502040204020203" pitchFamily="34" charset="0"/>
                  <a:cs typeface="Segoe UI" panose="020B0502040204020203" pitchFamily="34" charset="0"/>
                </a:rPr>
                <a:t>R255 G185 B0</a:t>
              </a: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lvl="0">
                <a:defRPr/>
              </a:pPr>
              <a:endParaRPr lang="en-US" sz="700">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5" name="object 56">
              <a:extLst>
                <a:ext uri="{FF2B5EF4-FFF2-40B4-BE49-F238E27FC236}">
                  <a16:creationId xmlns:a16="http://schemas.microsoft.com/office/drawing/2014/main" id="{714D9127-5C77-3046-A038-6DB9D9EDA915}"/>
                </a:ext>
              </a:extLst>
            </p:cNvPr>
            <p:cNvSpPr/>
            <p:nvPr/>
          </p:nvSpPr>
          <p:spPr>
            <a:xfrm>
              <a:off x="3580939" y="4072611"/>
              <a:ext cx="1022311" cy="438134"/>
            </a:xfrm>
            <a:custGeom>
              <a:avLst/>
              <a:gdLst/>
              <a:ahLst/>
              <a:cxnLst/>
              <a:rect l="l" t="t" r="r" b="b"/>
              <a:pathLst>
                <a:path w="1397000" h="978535">
                  <a:moveTo>
                    <a:pt x="0" y="978204"/>
                  </a:moveTo>
                  <a:lnTo>
                    <a:pt x="1396999" y="978204"/>
                  </a:lnTo>
                  <a:lnTo>
                    <a:pt x="1396999" y="0"/>
                  </a:lnTo>
                  <a:lnTo>
                    <a:pt x="0" y="0"/>
                  </a:lnTo>
                  <a:lnTo>
                    <a:pt x="0" y="978204"/>
                  </a:lnTo>
                  <a:close/>
                </a:path>
              </a:pathLst>
            </a:custGeom>
            <a:solidFill>
              <a:srgbClr val="6A4B16"/>
            </a:solidFill>
          </p:spPr>
          <p:txBody>
            <a:bodyPr wrap="none" lIns="45720" tIns="27432" rIns="45720" bIns="27432" rtlCol="0">
              <a:norm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prstClr val="white"/>
                  </a:solidFill>
                  <a:effectLst/>
                  <a:uLnTx/>
                  <a:uFillTx/>
                  <a:latin typeface="Segoe UI" charset="0"/>
                  <a:ea typeface="Segoe UI" charset="0"/>
                  <a:cs typeface="Segoe UI" charset="0"/>
                </a:rPr>
                <a:t>Dark Yellow</a:t>
              </a:r>
            </a:p>
            <a:p>
              <a:pPr lvl="0">
                <a:defRPr/>
              </a:pPr>
              <a:r>
                <a:rPr lang="en-US" sz="700">
                  <a:solidFill>
                    <a:prstClr val="white"/>
                  </a:solidFill>
                  <a:latin typeface="Segoe UI" panose="020B0502040204020203" pitchFamily="34" charset="0"/>
                  <a:cs typeface="Segoe UI" panose="020B0502040204020203" pitchFamily="34" charset="0"/>
                </a:rPr>
                <a:t>R106 G75 B22</a:t>
              </a:r>
              <a:endParaRPr kumimoji="0" lang="en-US" sz="7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lvl="0">
                <a:defRPr/>
              </a:pPr>
              <a:endParaRPr lang="en-US" sz="70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6" name="object 34">
              <a:extLst>
                <a:ext uri="{FF2B5EF4-FFF2-40B4-BE49-F238E27FC236}">
                  <a16:creationId xmlns:a16="http://schemas.microsoft.com/office/drawing/2014/main" id="{54C33852-C79C-DC45-9C46-AD6FC0EF0133}"/>
                </a:ext>
              </a:extLst>
            </p:cNvPr>
            <p:cNvSpPr/>
            <p:nvPr/>
          </p:nvSpPr>
          <p:spPr>
            <a:xfrm>
              <a:off x="4603473" y="3646038"/>
              <a:ext cx="1022311" cy="438134"/>
            </a:xfrm>
            <a:custGeom>
              <a:avLst/>
              <a:gdLst/>
              <a:ahLst/>
              <a:cxnLst/>
              <a:rect l="l" t="t" r="r" b="b"/>
              <a:pathLst>
                <a:path w="1397000" h="1687829">
                  <a:moveTo>
                    <a:pt x="0" y="1687360"/>
                  </a:moveTo>
                  <a:lnTo>
                    <a:pt x="1397000" y="1687360"/>
                  </a:lnTo>
                  <a:lnTo>
                    <a:pt x="1397000" y="0"/>
                  </a:lnTo>
                  <a:lnTo>
                    <a:pt x="0" y="0"/>
                  </a:lnTo>
                  <a:lnTo>
                    <a:pt x="0" y="1687360"/>
                  </a:lnTo>
                  <a:close/>
                </a:path>
              </a:pathLst>
            </a:custGeom>
            <a:solidFill>
              <a:srgbClr val="107C10"/>
            </a:solidFill>
          </p:spPr>
          <p:txBody>
            <a:bodyPr wrap="none" lIns="45720" tIns="27432" rIns="45720" bIns="2743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Green</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r>
                <a:rPr lang="en-US" sz="700">
                  <a:solidFill>
                    <a:srgbClr val="FFFFFF"/>
                  </a:solidFill>
                  <a:latin typeface="Segoe UI" panose="020B0502040204020203" pitchFamily="34" charset="0"/>
                  <a:cs typeface="Segoe UI" panose="020B0502040204020203" pitchFamily="34" charset="0"/>
                </a:rPr>
                <a:t>R16 G124 B16</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endParaRPr lang="en-US" sz="70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7" name="object 36">
              <a:extLst>
                <a:ext uri="{FF2B5EF4-FFF2-40B4-BE49-F238E27FC236}">
                  <a16:creationId xmlns:a16="http://schemas.microsoft.com/office/drawing/2014/main" id="{B4FB2572-1465-8848-A949-A10C2E116543}"/>
                </a:ext>
              </a:extLst>
            </p:cNvPr>
            <p:cNvSpPr/>
            <p:nvPr/>
          </p:nvSpPr>
          <p:spPr>
            <a:xfrm>
              <a:off x="4603473" y="4072611"/>
              <a:ext cx="1022311" cy="438134"/>
            </a:xfrm>
            <a:custGeom>
              <a:avLst/>
              <a:gdLst/>
              <a:ahLst/>
              <a:cxnLst/>
              <a:rect l="l" t="t" r="r" b="b"/>
              <a:pathLst>
                <a:path w="1397000" h="978535">
                  <a:moveTo>
                    <a:pt x="0" y="978204"/>
                  </a:moveTo>
                  <a:lnTo>
                    <a:pt x="1397000" y="978204"/>
                  </a:lnTo>
                  <a:lnTo>
                    <a:pt x="1397000" y="0"/>
                  </a:lnTo>
                  <a:lnTo>
                    <a:pt x="0" y="0"/>
                  </a:lnTo>
                  <a:lnTo>
                    <a:pt x="0" y="978204"/>
                  </a:lnTo>
                  <a:close/>
                </a:path>
              </a:pathLst>
            </a:custGeom>
            <a:solidFill>
              <a:srgbClr val="054B16"/>
            </a:solidFill>
          </p:spPr>
          <p:txBody>
            <a:bodyPr wrap="none" lIns="45720" tIns="27432" rIns="45720" bIns="27432" rtlCol="0">
              <a:norm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Dark Green</a:t>
              </a:r>
            </a:p>
            <a:p>
              <a:pPr marL="0" marR="0" lvl="0" indent="0" algn="l" defTabSz="914400" rtl="0" eaLnBrk="1" fontAlgn="auto" latinLnBrk="0" hangingPunct="1">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R5 G75 B22</a:t>
              </a:r>
              <a:endParaRPr lang="en-US" sz="70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8" name="object 74">
              <a:extLst>
                <a:ext uri="{FF2B5EF4-FFF2-40B4-BE49-F238E27FC236}">
                  <a16:creationId xmlns:a16="http://schemas.microsoft.com/office/drawing/2014/main" id="{BDAEE91D-F5BD-514B-8E03-798814E515B1}"/>
                </a:ext>
              </a:extLst>
            </p:cNvPr>
            <p:cNvSpPr/>
            <p:nvPr/>
          </p:nvSpPr>
          <p:spPr>
            <a:xfrm>
              <a:off x="6644696" y="3646038"/>
              <a:ext cx="1022311" cy="438134"/>
            </a:xfrm>
            <a:custGeom>
              <a:avLst/>
              <a:gdLst/>
              <a:ahLst/>
              <a:cxnLst/>
              <a:rect l="l" t="t" r="r" b="b"/>
              <a:pathLst>
                <a:path w="1397000" h="1687829">
                  <a:moveTo>
                    <a:pt x="0" y="1687360"/>
                  </a:moveTo>
                  <a:lnTo>
                    <a:pt x="1397000" y="1687360"/>
                  </a:lnTo>
                  <a:lnTo>
                    <a:pt x="1397000" y="0"/>
                  </a:lnTo>
                  <a:lnTo>
                    <a:pt x="0" y="0"/>
                  </a:lnTo>
                  <a:lnTo>
                    <a:pt x="0" y="1687360"/>
                  </a:lnTo>
                  <a:close/>
                </a:path>
              </a:pathLst>
            </a:custGeom>
            <a:solidFill>
              <a:srgbClr val="0078D4"/>
            </a:solidFill>
          </p:spPr>
          <p:txBody>
            <a:bodyPr wrap="none" lIns="45720" tIns="27432" rIns="45720" bIns="2743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Blue</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r>
                <a:rPr lang="en-US" sz="700">
                  <a:solidFill>
                    <a:srgbClr val="FFFFFF"/>
                  </a:solidFill>
                  <a:latin typeface="Segoe UI" panose="020B0502040204020203" pitchFamily="34" charset="0"/>
                  <a:cs typeface="Segoe UI" panose="020B0502040204020203" pitchFamily="34" charset="0"/>
                </a:rPr>
                <a:t>R0 G120 B212</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endParaRPr lang="en-US" sz="70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9" name="object 76">
              <a:extLst>
                <a:ext uri="{FF2B5EF4-FFF2-40B4-BE49-F238E27FC236}">
                  <a16:creationId xmlns:a16="http://schemas.microsoft.com/office/drawing/2014/main" id="{743BAD2B-269F-C649-9D4C-DCB1AA3F704A}"/>
                </a:ext>
              </a:extLst>
            </p:cNvPr>
            <p:cNvSpPr/>
            <p:nvPr/>
          </p:nvSpPr>
          <p:spPr>
            <a:xfrm>
              <a:off x="6644696" y="4072611"/>
              <a:ext cx="1022311" cy="438134"/>
            </a:xfrm>
            <a:custGeom>
              <a:avLst/>
              <a:gdLst/>
              <a:ahLst/>
              <a:cxnLst/>
              <a:rect l="l" t="t" r="r" b="b"/>
              <a:pathLst>
                <a:path w="1397000" h="978535">
                  <a:moveTo>
                    <a:pt x="0" y="978204"/>
                  </a:moveTo>
                  <a:lnTo>
                    <a:pt x="1397000" y="978204"/>
                  </a:lnTo>
                  <a:lnTo>
                    <a:pt x="1397000" y="0"/>
                  </a:lnTo>
                  <a:lnTo>
                    <a:pt x="0" y="0"/>
                  </a:lnTo>
                  <a:lnTo>
                    <a:pt x="0" y="978204"/>
                  </a:lnTo>
                  <a:close/>
                </a:path>
              </a:pathLst>
            </a:custGeom>
            <a:solidFill>
              <a:srgbClr val="243A5E"/>
            </a:solidFill>
          </p:spPr>
          <p:txBody>
            <a:bodyPr wrap="none" lIns="45720" tIns="27432" rIns="45720" bIns="27432" rtlCol="0">
              <a:norm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Dark Blue</a:t>
              </a:r>
            </a:p>
            <a:p>
              <a:pPr lvl="0">
                <a:defRPr/>
              </a:pPr>
              <a:r>
                <a:rPr lang="en-US" sz="700">
                  <a:solidFill>
                    <a:srgbClr val="FFFFFF"/>
                  </a:solidFill>
                  <a:latin typeface="Segoe UI" panose="020B0502040204020203" pitchFamily="34" charset="0"/>
                  <a:cs typeface="Segoe UI" panose="020B0502040204020203" pitchFamily="34" charset="0"/>
                </a:rPr>
                <a:t>R36 G58 B94</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0" name="object 74">
              <a:extLst>
                <a:ext uri="{FF2B5EF4-FFF2-40B4-BE49-F238E27FC236}">
                  <a16:creationId xmlns:a16="http://schemas.microsoft.com/office/drawing/2014/main" id="{0BFD0D5C-08FC-254F-9D69-D5BA85A589E1}"/>
                </a:ext>
              </a:extLst>
            </p:cNvPr>
            <p:cNvSpPr/>
            <p:nvPr/>
          </p:nvSpPr>
          <p:spPr>
            <a:xfrm>
              <a:off x="5622385" y="3646038"/>
              <a:ext cx="1022311" cy="438134"/>
            </a:xfrm>
            <a:custGeom>
              <a:avLst/>
              <a:gdLst/>
              <a:ahLst/>
              <a:cxnLst/>
              <a:rect l="l" t="t" r="r" b="b"/>
              <a:pathLst>
                <a:path w="1397000" h="1687829">
                  <a:moveTo>
                    <a:pt x="0" y="1687360"/>
                  </a:moveTo>
                  <a:lnTo>
                    <a:pt x="1397000" y="1687360"/>
                  </a:lnTo>
                  <a:lnTo>
                    <a:pt x="1397000" y="0"/>
                  </a:lnTo>
                  <a:lnTo>
                    <a:pt x="0" y="0"/>
                  </a:lnTo>
                  <a:lnTo>
                    <a:pt x="0" y="1687360"/>
                  </a:lnTo>
                  <a:close/>
                </a:path>
              </a:pathLst>
            </a:custGeom>
            <a:solidFill>
              <a:srgbClr val="008575"/>
            </a:solidFill>
          </p:spPr>
          <p:txBody>
            <a:bodyPr wrap="none" lIns="45720" tIns="27432" rIns="45720" bIns="2743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Teal</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r>
                <a:rPr lang="en-US" sz="700">
                  <a:solidFill>
                    <a:srgbClr val="FFFFFF"/>
                  </a:solidFill>
                  <a:latin typeface="Segoe UI" panose="020B0502040204020203" pitchFamily="34" charset="0"/>
                  <a:cs typeface="Segoe UI" panose="020B0502040204020203" pitchFamily="34" charset="0"/>
                </a:rPr>
                <a:t>R0 G133 B117</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1" name="object 76">
              <a:extLst>
                <a:ext uri="{FF2B5EF4-FFF2-40B4-BE49-F238E27FC236}">
                  <a16:creationId xmlns:a16="http://schemas.microsoft.com/office/drawing/2014/main" id="{368E3A08-E25D-8945-B580-03ACE0E4C22F}"/>
                </a:ext>
              </a:extLst>
            </p:cNvPr>
            <p:cNvSpPr/>
            <p:nvPr/>
          </p:nvSpPr>
          <p:spPr>
            <a:xfrm>
              <a:off x="5622385" y="4072611"/>
              <a:ext cx="1022311" cy="438134"/>
            </a:xfrm>
            <a:custGeom>
              <a:avLst/>
              <a:gdLst/>
              <a:ahLst/>
              <a:cxnLst/>
              <a:rect l="l" t="t" r="r" b="b"/>
              <a:pathLst>
                <a:path w="1397000" h="978535">
                  <a:moveTo>
                    <a:pt x="0" y="978204"/>
                  </a:moveTo>
                  <a:lnTo>
                    <a:pt x="1397000" y="978204"/>
                  </a:lnTo>
                  <a:lnTo>
                    <a:pt x="1397000" y="0"/>
                  </a:lnTo>
                  <a:lnTo>
                    <a:pt x="0" y="0"/>
                  </a:lnTo>
                  <a:lnTo>
                    <a:pt x="0" y="978204"/>
                  </a:lnTo>
                  <a:close/>
                </a:path>
              </a:pathLst>
            </a:custGeom>
            <a:solidFill>
              <a:srgbClr val="274B47"/>
            </a:solidFill>
          </p:spPr>
          <p:txBody>
            <a:bodyPr wrap="none" lIns="45720" tIns="27432" rIns="45720" bIns="27432" rtlCol="0">
              <a:norm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Dark Teal</a:t>
              </a:r>
            </a:p>
            <a:p>
              <a:pPr lvl="0">
                <a:defRPr/>
              </a:pPr>
              <a:r>
                <a:rPr lang="en-US" sz="700">
                  <a:solidFill>
                    <a:srgbClr val="FFFFFF"/>
                  </a:solidFill>
                  <a:latin typeface="Segoe UI" panose="020B0502040204020203" pitchFamily="34" charset="0"/>
                  <a:cs typeface="Segoe UI" panose="020B0502040204020203" pitchFamily="34" charset="0"/>
                </a:rPr>
                <a:t>R39 G75 B71</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lvl="0">
                <a:defRPr/>
              </a:pPr>
              <a:endParaRPr lang="en-US" sz="70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2" name="object 25">
              <a:extLst>
                <a:ext uri="{FF2B5EF4-FFF2-40B4-BE49-F238E27FC236}">
                  <a16:creationId xmlns:a16="http://schemas.microsoft.com/office/drawing/2014/main" id="{EC63E51E-0DFC-BC4E-84A1-A56C9D89FEBD}"/>
                </a:ext>
              </a:extLst>
            </p:cNvPr>
            <p:cNvSpPr txBox="1"/>
            <p:nvPr/>
          </p:nvSpPr>
          <p:spPr>
            <a:xfrm rot="16200000">
              <a:off x="1211329" y="4025071"/>
              <a:ext cx="1598294" cy="365111"/>
            </a:xfrm>
            <a:prstGeom prst="rect">
              <a:avLst/>
            </a:prstGeom>
            <a:solidFill>
              <a:srgbClr val="000000"/>
            </a:solidFill>
          </p:spPr>
          <p:txBody>
            <a:bodyPr vert="horz" wrap="none" lIns="0" tIns="27432" rIns="45720" bIns="27432" rtlCol="0">
              <a:noAutofit/>
            </a:bodyPr>
            <a:lstStyle/>
            <a:p>
              <a:pPr marL="88896" marR="0" lvl="0" indent="0" algn="l" defTabSz="761970" rtl="0" eaLnBrk="1" fontAlgn="auto" latinLnBrk="0" hangingPunct="1">
                <a:lnSpc>
                  <a:spcPct val="110000"/>
                </a:lnSpc>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Rich Black</a:t>
              </a:r>
              <a:endParaRPr kumimoji="0" lang="mr-IN"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lnSpc>
                  <a:spcPct val="110000"/>
                </a:lnSpc>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R0 G0 B0</a:t>
              </a:r>
            </a:p>
            <a:p>
              <a:pPr marL="88896" marR="0" lvl="0" indent="0" algn="l" defTabSz="761970" rtl="0" eaLnBrk="1" fontAlgn="auto" latinLnBrk="0" hangingPunct="1">
                <a:lnSpc>
                  <a:spcPct val="110000"/>
                </a:lnSpc>
                <a:buClrTx/>
                <a:buSzTx/>
                <a:buFontTx/>
                <a:buNone/>
                <a:tabLst/>
                <a:defRPr/>
              </a:pPr>
              <a:endParaRPr lang="en-US" sz="700">
                <a:solidFill>
                  <a:srgbClr val="FFFFFF"/>
                </a:solidFill>
                <a:latin typeface="Segoe UI" panose="020B0502040204020203" pitchFamily="34" charset="0"/>
                <a:cs typeface="Segoe UI" panose="020B0502040204020203" pitchFamily="34" charset="0"/>
              </a:endParaRPr>
            </a:p>
            <a:p>
              <a:pPr marL="88896" marR="0" lvl="0" indent="0" algn="l" defTabSz="761970" rtl="0" eaLnBrk="1" fontAlgn="auto" latinLnBrk="0" hangingPunct="1">
                <a:lnSpc>
                  <a:spcPct val="110000"/>
                </a:lnSpc>
                <a:buClrTx/>
                <a:buSzTx/>
                <a:buFontTx/>
                <a:buNone/>
                <a:tabLst/>
                <a:defRPr/>
              </a:pPr>
              <a:br>
                <a:rPr kumimoji="0" lang="en-US" sz="700" b="0" i="0" u="none" strike="noStrike" kern="1200" cap="none" spc="0" normalizeH="0" baseline="0" noProof="0">
                  <a:ln>
                    <a:noFill/>
                  </a:ln>
                  <a:solidFill>
                    <a:srgbClr val="FFFFFF"/>
                  </a:solidFill>
                  <a:effectLst/>
                  <a:highlight>
                    <a:srgbClr val="FF0000"/>
                  </a:highlight>
                  <a:uLnTx/>
                  <a:uFillTx/>
                  <a:latin typeface="Segoe UI" panose="020B0502040204020203" pitchFamily="34" charset="0"/>
                  <a:ea typeface="+mn-ea"/>
                  <a:cs typeface="Segoe UI" panose="020B0502040204020203" pitchFamily="34" charset="0"/>
                </a:rPr>
              </a:br>
              <a:endParaRPr kumimoji="0" lang="mr-IN" sz="700" b="0" i="0" u="none" strike="noStrike" kern="1200" cap="none" spc="0" normalizeH="0" baseline="0" noProof="0">
                <a:ln>
                  <a:noFill/>
                </a:ln>
                <a:solidFill>
                  <a:prstClr val="black"/>
                </a:solidFill>
                <a:effectLst/>
                <a:highlight>
                  <a:srgbClr val="FF0000"/>
                </a:highlight>
                <a:uLnTx/>
                <a:uFillTx/>
                <a:latin typeface="Segoe UI" panose="020B0502040204020203" pitchFamily="34" charset="0"/>
                <a:ea typeface="+mn-ea"/>
                <a:cs typeface="Segoe UI" panose="020B0502040204020203" pitchFamily="34" charset="0"/>
              </a:endParaRPr>
            </a:p>
          </p:txBody>
        </p:sp>
        <p:sp>
          <p:nvSpPr>
            <p:cNvPr id="63" name="object 16">
              <a:extLst>
                <a:ext uri="{FF2B5EF4-FFF2-40B4-BE49-F238E27FC236}">
                  <a16:creationId xmlns:a16="http://schemas.microsoft.com/office/drawing/2014/main" id="{430ED9F3-ED2B-0B4F-AE16-19C99580C82E}"/>
                </a:ext>
              </a:extLst>
            </p:cNvPr>
            <p:cNvSpPr txBox="1"/>
            <p:nvPr/>
          </p:nvSpPr>
          <p:spPr>
            <a:xfrm rot="16200000">
              <a:off x="1576683" y="4025072"/>
              <a:ext cx="1598295" cy="365111"/>
            </a:xfrm>
            <a:prstGeom prst="rect">
              <a:avLst/>
            </a:prstGeom>
            <a:solidFill>
              <a:srgbClr val="FFFFFF"/>
            </a:solidFill>
            <a:ln w="6350">
              <a:solidFill>
                <a:schemeClr val="bg1">
                  <a:lumMod val="85000"/>
                </a:schemeClr>
              </a:solidFill>
            </a:ln>
          </p:spPr>
          <p:txBody>
            <a:bodyPr vert="horz" wrap="none" lIns="0" tIns="27432" rIns="45720" bIns="27432" rtlCol="0" anchor="t" anchorCtr="0">
              <a:normAutofit/>
            </a:bodyPr>
            <a:lstStyle/>
            <a:p>
              <a:pPr marL="88896" marR="0" lvl="0" indent="0" algn="l" defTabSz="761970" rtl="0" eaLnBrk="1" fontAlgn="auto" latinLnBrk="0" hangingPunct="1">
                <a:buClrTx/>
                <a:buSzTx/>
                <a:buFontTx/>
                <a:buNone/>
                <a:tabLst/>
                <a:defRPr/>
              </a:pPr>
              <a:r>
                <a:rPr kumimoji="0" lang="cs-CZ" sz="700" b="1" i="0" u="none" strike="noStrike" kern="1200" cap="none" spc="0" normalizeH="0" baseline="0" noProof="0">
                  <a:ln>
                    <a:noFill/>
                  </a:ln>
                  <a:solidFill>
                    <a:srgbClr val="000000"/>
                  </a:solidFill>
                  <a:effectLst/>
                  <a:uLnTx/>
                  <a:uFillTx/>
                  <a:latin typeface="Segoe UI" charset="0"/>
                  <a:ea typeface="Segoe UI" charset="0"/>
                  <a:cs typeface="Segoe UI" charset="0"/>
                </a:rPr>
                <a:t>White</a:t>
              </a:r>
              <a:endParaRPr kumimoji="0" lang="cs-CZ"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buClrTx/>
                <a:buSzTx/>
                <a:buFontTx/>
                <a:buNone/>
                <a:tabLst/>
                <a:defRPr/>
              </a:pPr>
              <a:r>
                <a:rPr kumimoji="0" lang="cs-CZ"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R255 G255 B255</a:t>
              </a: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4" name="object 22">
              <a:extLst>
                <a:ext uri="{FF2B5EF4-FFF2-40B4-BE49-F238E27FC236}">
                  <a16:creationId xmlns:a16="http://schemas.microsoft.com/office/drawing/2014/main" id="{BC72A212-5A68-1948-88BC-9248F79D47B0}"/>
                </a:ext>
              </a:extLst>
            </p:cNvPr>
            <p:cNvSpPr txBox="1"/>
            <p:nvPr/>
          </p:nvSpPr>
          <p:spPr>
            <a:xfrm>
              <a:off x="3580939" y="4568641"/>
              <a:ext cx="1022311" cy="438134"/>
            </a:xfrm>
            <a:prstGeom prst="rect">
              <a:avLst/>
            </a:prstGeom>
            <a:solidFill>
              <a:srgbClr val="505050"/>
            </a:solidFill>
          </p:spPr>
          <p:txBody>
            <a:bodyPr vert="horz" wrap="none" lIns="0" tIns="27432" rIns="45720" bIns="27432" rtlCol="0">
              <a:normAutofit/>
            </a:bodyPr>
            <a:lstStyle/>
            <a:p>
              <a:pPr marL="88896" marR="0" lvl="0" indent="0" algn="l" defTabSz="761970" rtl="0" eaLnBrk="1" fontAlgn="auto" latinLnBrk="0" hangingPunct="1">
                <a:buClrTx/>
                <a:buSzTx/>
                <a:buFontTx/>
                <a:buNone/>
                <a:tabLst/>
                <a:defRPr/>
              </a:pPr>
              <a:r>
                <a:rPr kumimoji="0" lang="mr-IN" sz="700" b="1" i="0" u="none" strike="noStrike" kern="1200" cap="none" spc="0" normalizeH="0" baseline="0" noProof="0">
                  <a:ln>
                    <a:noFill/>
                  </a:ln>
                  <a:solidFill>
                    <a:srgbClr val="FFFFFF"/>
                  </a:solidFill>
                  <a:effectLst/>
                  <a:uLnTx/>
                  <a:uFillTx/>
                  <a:latin typeface="Segoe UI" charset="0"/>
                  <a:ea typeface="Segoe UI" charset="0"/>
                  <a:cs typeface="Segoe UI" charset="0"/>
                </a:rPr>
                <a:t>Dark </a:t>
              </a: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G</a:t>
              </a:r>
              <a:r>
                <a:rPr kumimoji="0" lang="mr-IN" sz="700" b="1" i="0" u="none" strike="noStrike" kern="1200" cap="none" spc="0" normalizeH="0" baseline="0" noProof="0" err="1">
                  <a:ln>
                    <a:noFill/>
                  </a:ln>
                  <a:solidFill>
                    <a:srgbClr val="FFFFFF"/>
                  </a:solidFill>
                  <a:effectLst/>
                  <a:uLnTx/>
                  <a:uFillTx/>
                  <a:latin typeface="Segoe UI" charset="0"/>
                  <a:ea typeface="Segoe UI" charset="0"/>
                  <a:cs typeface="Segoe UI" charset="0"/>
                </a:rPr>
                <a:t>ray</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88896" lvl="0" defTabSz="761970">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a:t>
              </a:r>
              <a:r>
                <a:rPr kumimoji="0" lang="mr-IN"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80</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G</a:t>
              </a:r>
              <a:r>
                <a:rPr kumimoji="0" lang="mr-IN"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80</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B</a:t>
              </a:r>
              <a:r>
                <a:rPr kumimoji="0" lang="mr-IN"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80</a:t>
              </a:r>
              <a:b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endParaRPr lang="en-US" sz="700">
                <a:solidFill>
                  <a:srgbClr val="FFFFFF"/>
                </a:solidFill>
                <a:latin typeface="Segoe UI" panose="020B0502040204020203" pitchFamily="34" charset="0"/>
                <a:cs typeface="Segoe UI" panose="020B0502040204020203" pitchFamily="34" charset="0"/>
              </a:endParaRPr>
            </a:p>
          </p:txBody>
        </p:sp>
        <p:sp>
          <p:nvSpPr>
            <p:cNvPr id="65" name="object 19">
              <a:extLst>
                <a:ext uri="{FF2B5EF4-FFF2-40B4-BE49-F238E27FC236}">
                  <a16:creationId xmlns:a16="http://schemas.microsoft.com/office/drawing/2014/main" id="{A582D4F2-7E44-674F-B78B-9ACCC08F5A25}"/>
                </a:ext>
              </a:extLst>
            </p:cNvPr>
            <p:cNvSpPr txBox="1"/>
            <p:nvPr/>
          </p:nvSpPr>
          <p:spPr>
            <a:xfrm>
              <a:off x="4603474" y="4568641"/>
              <a:ext cx="1022311" cy="438134"/>
            </a:xfrm>
            <a:prstGeom prst="rect">
              <a:avLst/>
            </a:prstGeom>
            <a:solidFill>
              <a:srgbClr val="737373"/>
            </a:solidFill>
          </p:spPr>
          <p:txBody>
            <a:bodyPr vert="horz" wrap="none" lIns="0" tIns="27432" rIns="45720" bIns="27432" rtlCol="0">
              <a:normAutofit/>
            </a:bodyPr>
            <a:lstStyle/>
            <a:p>
              <a:pPr marL="88896" marR="0" lvl="0" indent="0" algn="l" defTabSz="76197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Mid G</a:t>
              </a:r>
              <a:r>
                <a:rPr kumimoji="0" lang="mr-IN" sz="700" b="1" i="0" u="none" strike="noStrike" kern="1200" cap="none" spc="0" normalizeH="0" baseline="0" noProof="0" err="1">
                  <a:ln>
                    <a:noFill/>
                  </a:ln>
                  <a:solidFill>
                    <a:srgbClr val="FFFFFF"/>
                  </a:solidFill>
                  <a:effectLst/>
                  <a:uLnTx/>
                  <a:uFillTx/>
                  <a:latin typeface="Segoe UI" charset="0"/>
                  <a:ea typeface="Segoe UI" charset="0"/>
                  <a:cs typeface="Segoe UI" charset="0"/>
                </a:rPr>
                <a:t>ray</a:t>
              </a:r>
              <a:r>
                <a:rPr kumimoji="0" lang="mr-IN" sz="700" b="1" i="0" u="none" strike="noStrike" kern="1200" cap="none" spc="0" normalizeH="0" baseline="0" noProof="0">
                  <a:ln>
                    <a:noFill/>
                  </a:ln>
                  <a:solidFill>
                    <a:srgbClr val="FFFFFF"/>
                  </a:solidFill>
                  <a:effectLst/>
                  <a:uLnTx/>
                  <a:uFillTx/>
                  <a:latin typeface="Segoe UI" charset="0"/>
                  <a:ea typeface="Segoe UI" charset="0"/>
                  <a:cs typeface="Segoe UI" charset="0"/>
                </a:rPr>
                <a:t> </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R115 G115 B115</a:t>
              </a:r>
              <a:b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endParaRPr lang="en-US" sz="700">
                <a:solidFill>
                  <a:srgbClr val="FFFFFF"/>
                </a:solidFill>
                <a:latin typeface="Segoe UI" panose="020B0502040204020203" pitchFamily="34" charset="0"/>
                <a:cs typeface="Segoe UI" panose="020B0502040204020203" pitchFamily="34" charset="0"/>
              </a:endParaRPr>
            </a:p>
          </p:txBody>
        </p:sp>
        <p:sp>
          <p:nvSpPr>
            <p:cNvPr id="66" name="object 15">
              <a:extLst>
                <a:ext uri="{FF2B5EF4-FFF2-40B4-BE49-F238E27FC236}">
                  <a16:creationId xmlns:a16="http://schemas.microsoft.com/office/drawing/2014/main" id="{4EA2EF58-F24B-2B46-9B33-3432C8D73710}"/>
                </a:ext>
              </a:extLst>
            </p:cNvPr>
            <p:cNvSpPr txBox="1"/>
            <p:nvPr/>
          </p:nvSpPr>
          <p:spPr>
            <a:xfrm>
              <a:off x="6644696" y="4568641"/>
              <a:ext cx="1022311" cy="438134"/>
            </a:xfrm>
            <a:prstGeom prst="rect">
              <a:avLst/>
            </a:prstGeom>
            <a:solidFill>
              <a:srgbClr val="E6E6E6"/>
            </a:solidFill>
            <a:ln w="3175">
              <a:noFill/>
            </a:ln>
          </p:spPr>
          <p:txBody>
            <a:bodyPr vert="horz" wrap="none" lIns="0" tIns="27432" rIns="45720" bIns="27432" rtlCol="0">
              <a:normAutofit/>
            </a:bodyPr>
            <a:lstStyle/>
            <a:p>
              <a:pPr marL="88896" marR="0" lvl="0" indent="0" algn="l" defTabSz="761970" rtl="0" eaLnBrk="1" fontAlgn="auto" latinLnBrk="0" hangingPunct="1">
                <a:buClrTx/>
                <a:buSzTx/>
                <a:buFontTx/>
                <a:buNone/>
                <a:tabLst/>
                <a:defRPr/>
              </a:pPr>
              <a:r>
                <a:rPr kumimoji="0" lang="cs-CZ" sz="700" b="1" i="0" u="none" strike="noStrike" kern="1200" cap="none" spc="0" normalizeH="0" baseline="0" noProof="0" err="1">
                  <a:ln>
                    <a:noFill/>
                  </a:ln>
                  <a:solidFill>
                    <a:srgbClr val="000000"/>
                  </a:solidFill>
                  <a:effectLst/>
                  <a:uLnTx/>
                  <a:uFillTx/>
                  <a:latin typeface="Segoe UI" charset="0"/>
                  <a:ea typeface="Segoe UI" charset="0"/>
                  <a:cs typeface="Segoe UI" charset="0"/>
                </a:rPr>
                <a:t>Light</a:t>
              </a:r>
              <a:r>
                <a:rPr kumimoji="0" lang="cs-CZ" sz="700" b="1" i="0" u="none" strike="noStrike" kern="1200" cap="none" spc="0" normalizeH="0" baseline="0" noProof="0">
                  <a:ln>
                    <a:noFill/>
                  </a:ln>
                  <a:solidFill>
                    <a:srgbClr val="000000"/>
                  </a:solidFill>
                  <a:effectLst/>
                  <a:uLnTx/>
                  <a:uFillTx/>
                  <a:latin typeface="Segoe UI" charset="0"/>
                  <a:ea typeface="Segoe UI" charset="0"/>
                  <a:cs typeface="Segoe UI" charset="0"/>
                </a:rPr>
                <a:t> </a:t>
              </a:r>
              <a:r>
                <a:rPr kumimoji="0" lang="cs-CZ" sz="700" b="1" i="0" u="none" strike="noStrike" kern="1200" cap="none" spc="0" normalizeH="0" baseline="0" noProof="0" err="1">
                  <a:ln>
                    <a:noFill/>
                  </a:ln>
                  <a:solidFill>
                    <a:srgbClr val="000000"/>
                  </a:solidFill>
                  <a:effectLst/>
                  <a:uLnTx/>
                  <a:uFillTx/>
                  <a:latin typeface="Segoe UI" charset="0"/>
                  <a:ea typeface="Segoe UI" charset="0"/>
                  <a:cs typeface="Segoe UI" charset="0"/>
                </a:rPr>
                <a:t>Gray</a:t>
              </a:r>
              <a:endParaRPr kumimoji="0" lang="cs-CZ"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buClrTx/>
                <a:buSzTx/>
                <a:buFontTx/>
                <a:buNone/>
                <a:tabLst/>
                <a:defRPr/>
              </a:pPr>
              <a:r>
                <a:rPr kumimoji="0" lang="cs-CZ"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R230 G230 B230</a:t>
              </a:r>
              <a:br>
                <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buClrTx/>
                <a:buSzTx/>
                <a:buFontTx/>
                <a:buNone/>
                <a:tabLst/>
                <a:defRPr/>
              </a:pPr>
              <a:endParaRPr kumimoji="0" lang="cs-CZ"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7" name="object 14">
              <a:extLst>
                <a:ext uri="{FF2B5EF4-FFF2-40B4-BE49-F238E27FC236}">
                  <a16:creationId xmlns:a16="http://schemas.microsoft.com/office/drawing/2014/main" id="{506BBBE0-A429-8144-9930-D266C5B448D0}"/>
                </a:ext>
              </a:extLst>
            </p:cNvPr>
            <p:cNvSpPr txBox="1"/>
            <p:nvPr/>
          </p:nvSpPr>
          <p:spPr>
            <a:xfrm>
              <a:off x="5622386" y="4568641"/>
              <a:ext cx="1022311" cy="438134"/>
            </a:xfrm>
            <a:prstGeom prst="rect">
              <a:avLst/>
            </a:prstGeom>
            <a:solidFill>
              <a:srgbClr val="D2D2D2"/>
            </a:solidFill>
            <a:ln w="6350">
              <a:noFill/>
            </a:ln>
          </p:spPr>
          <p:txBody>
            <a:bodyPr vert="horz" wrap="none" lIns="0" tIns="27432" rIns="45720" bIns="27432" rtlCol="0">
              <a:normAutofit/>
            </a:bodyPr>
            <a:lstStyle/>
            <a:p>
              <a:pPr marL="88896" marR="0" lvl="0" indent="0" algn="l" defTabSz="761970" rtl="0" eaLnBrk="1" fontAlgn="auto" latinLnBrk="0" hangingPunct="1">
                <a:buClrTx/>
                <a:buSzTx/>
                <a:buFontTx/>
                <a:buNone/>
                <a:tabLst/>
                <a:defRPr/>
              </a:pPr>
              <a:r>
                <a:rPr kumimoji="0" lang="cs-CZ" sz="700" b="1" i="0" u="none" strike="noStrike" kern="1200" cap="none" spc="0" normalizeH="0" baseline="0" noProof="0" err="1">
                  <a:ln>
                    <a:noFill/>
                  </a:ln>
                  <a:solidFill>
                    <a:srgbClr val="000000"/>
                  </a:solidFill>
                  <a:effectLst/>
                  <a:uLnTx/>
                  <a:uFillTx/>
                  <a:latin typeface="Segoe UI" charset="0"/>
                  <a:ea typeface="Segoe UI" charset="0"/>
                  <a:cs typeface="Segoe UI" charset="0"/>
                </a:rPr>
                <a:t>Gray</a:t>
              </a:r>
              <a:endParaRPr kumimoji="0" lang="cs-CZ" sz="700" b="1" i="0" u="none" strike="noStrike" kern="1200" cap="none" spc="0" normalizeH="0" baseline="0" noProof="0">
                <a:ln>
                  <a:noFill/>
                </a:ln>
                <a:solidFill>
                  <a:srgbClr val="000000"/>
                </a:solidFill>
                <a:effectLst/>
                <a:uLnTx/>
                <a:uFillTx/>
                <a:latin typeface="Segoe UI" charset="0"/>
                <a:ea typeface="Segoe UI" charset="0"/>
                <a:cs typeface="Segoe UI" charset="0"/>
              </a:endParaRPr>
            </a:p>
            <a:p>
              <a:pPr marL="88896" marR="0" lvl="0" indent="0" algn="l" defTabSz="761970" rtl="0" eaLnBrk="1" fontAlgn="auto" latinLnBrk="0" hangingPunct="1">
                <a:buClrTx/>
                <a:buSzTx/>
                <a:buFontTx/>
                <a:buNone/>
                <a:tabLst/>
                <a:defRPr/>
              </a:pPr>
              <a:r>
                <a:rPr kumimoji="0" lang="cs-CZ"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R210 G210 B210</a:t>
              </a:r>
              <a:br>
                <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buClrTx/>
                <a:buSzTx/>
                <a:buFontTx/>
                <a:buNone/>
                <a:tabLst/>
                <a:defRPr/>
              </a:pPr>
              <a:endParaRPr kumimoji="0" lang="cs-CZ"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8" name="object 16">
              <a:extLst>
                <a:ext uri="{FF2B5EF4-FFF2-40B4-BE49-F238E27FC236}">
                  <a16:creationId xmlns:a16="http://schemas.microsoft.com/office/drawing/2014/main" id="{17DE8D3E-0588-A64B-B5E4-2EAE0350520D}"/>
                </a:ext>
              </a:extLst>
            </p:cNvPr>
            <p:cNvSpPr txBox="1"/>
            <p:nvPr/>
          </p:nvSpPr>
          <p:spPr>
            <a:xfrm>
              <a:off x="7663608" y="4568641"/>
              <a:ext cx="1022311" cy="438134"/>
            </a:xfrm>
            <a:prstGeom prst="rect">
              <a:avLst/>
            </a:prstGeom>
            <a:solidFill>
              <a:srgbClr val="F2F2F2"/>
            </a:solidFill>
            <a:ln w="6350">
              <a:solidFill>
                <a:srgbClr val="E6E6E6"/>
              </a:solidFill>
            </a:ln>
          </p:spPr>
          <p:txBody>
            <a:bodyPr vert="horz" wrap="none" lIns="45720" tIns="27432" rIns="45720" bIns="27432" rtlCol="0" anchor="t" anchorCtr="0">
              <a:normAutofit/>
            </a:bodyPr>
            <a:lstStyle/>
            <a:p>
              <a:pPr marR="0" indent="0" defTabSz="761970" fontAlgn="auto">
                <a:buClrTx/>
                <a:buSzTx/>
                <a:buFontTx/>
                <a:buNone/>
                <a:tabLst/>
                <a:defRPr/>
              </a:pPr>
              <a:r>
                <a:rPr lang="en-US" sz="700" b="1">
                  <a:solidFill>
                    <a:srgbClr val="000000"/>
                  </a:solidFill>
                  <a:latin typeface="Segoe UI" charset="0"/>
                  <a:cs typeface="Segoe UI" charset="0"/>
                </a:rPr>
                <a:t>Extra Light Gray</a:t>
              </a:r>
              <a:endParaRPr lang="cs-CZ" sz="700" b="1">
                <a:solidFill>
                  <a:srgbClr val="000000"/>
                </a:solidFill>
                <a:latin typeface="Segoe UI" charset="0"/>
                <a:cs typeface="Segoe UI" charset="0"/>
              </a:endParaRPr>
            </a:p>
            <a:p>
              <a:pPr marR="0" indent="0" defTabSz="761970" fontAlgn="auto">
                <a:buClrTx/>
                <a:buSzTx/>
                <a:buFontTx/>
                <a:buNone/>
                <a:tabLst/>
                <a:defRPr/>
              </a:pPr>
              <a:r>
                <a:rPr lang="cs-CZ" sz="700">
                  <a:solidFill>
                    <a:srgbClr val="000000"/>
                  </a:solidFill>
                  <a:latin typeface="Segoe UI" charset="0"/>
                  <a:cs typeface="Segoe UI" charset="0"/>
                </a:rPr>
                <a:t>R2</a:t>
              </a:r>
              <a:r>
                <a:rPr lang="en-US" sz="700">
                  <a:solidFill>
                    <a:srgbClr val="000000"/>
                  </a:solidFill>
                  <a:latin typeface="Segoe UI" charset="0"/>
                  <a:cs typeface="Segoe UI" charset="0"/>
                </a:rPr>
                <a:t>42</a:t>
              </a:r>
              <a:r>
                <a:rPr lang="cs-CZ" sz="700">
                  <a:solidFill>
                    <a:srgbClr val="000000"/>
                  </a:solidFill>
                  <a:latin typeface="Segoe UI" charset="0"/>
                  <a:cs typeface="Segoe UI" charset="0"/>
                </a:rPr>
                <a:t> G2</a:t>
              </a:r>
              <a:r>
                <a:rPr lang="en-US" sz="700">
                  <a:solidFill>
                    <a:srgbClr val="000000"/>
                  </a:solidFill>
                  <a:latin typeface="Segoe UI" charset="0"/>
                  <a:cs typeface="Segoe UI" charset="0"/>
                </a:rPr>
                <a:t>42</a:t>
              </a:r>
              <a:r>
                <a:rPr lang="cs-CZ" sz="700">
                  <a:solidFill>
                    <a:srgbClr val="000000"/>
                  </a:solidFill>
                  <a:latin typeface="Segoe UI" charset="0"/>
                  <a:cs typeface="Segoe UI" charset="0"/>
                </a:rPr>
                <a:t> B2</a:t>
              </a:r>
              <a:r>
                <a:rPr lang="en-US" sz="700">
                  <a:solidFill>
                    <a:srgbClr val="000000"/>
                  </a:solidFill>
                  <a:latin typeface="Segoe UI" charset="0"/>
                  <a:cs typeface="Segoe UI" charset="0"/>
                </a:rPr>
                <a:t>42</a:t>
              </a:r>
            </a:p>
            <a:p>
              <a:pPr marL="88896" marR="0" lvl="0" indent="0" algn="l" defTabSz="761970" rtl="0" eaLnBrk="1" fontAlgn="auto" latinLnBrk="0" hangingPunct="1">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8896" marR="0" lvl="0" indent="0" algn="l" defTabSz="761970" rtl="0" eaLnBrk="1" fontAlgn="auto" latinLnBrk="0" hangingPunct="1">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9" name="object 22">
              <a:extLst>
                <a:ext uri="{FF2B5EF4-FFF2-40B4-BE49-F238E27FC236}">
                  <a16:creationId xmlns:a16="http://schemas.microsoft.com/office/drawing/2014/main" id="{8A2481E0-2EF2-5F4A-86B1-210C38144250}"/>
                </a:ext>
              </a:extLst>
            </p:cNvPr>
            <p:cNvSpPr txBox="1"/>
            <p:nvPr/>
          </p:nvSpPr>
          <p:spPr>
            <a:xfrm>
              <a:off x="2558628" y="4568641"/>
              <a:ext cx="1022311" cy="438134"/>
            </a:xfrm>
            <a:prstGeom prst="rect">
              <a:avLst/>
            </a:prstGeom>
            <a:solidFill>
              <a:srgbClr val="2F2F2F"/>
            </a:solidFill>
          </p:spPr>
          <p:txBody>
            <a:bodyPr vert="horz" wrap="none" lIns="0" tIns="27432" rIns="45720" bIns="27432" rtlCol="0">
              <a:normAutofit/>
            </a:bodyPr>
            <a:lstStyle/>
            <a:p>
              <a:pPr marL="88896" marR="0" lvl="0" indent="0" algn="l" defTabSz="761970" rtl="0" eaLnBrk="1" fontAlgn="auto" latinLnBrk="0" hangingPunct="1">
                <a:buClrTx/>
                <a:buSzTx/>
                <a:buFontTx/>
                <a:buNone/>
                <a:tabLst/>
                <a:defRPr/>
              </a:pP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Extra </a:t>
              </a:r>
              <a:r>
                <a:rPr kumimoji="0" lang="mr-IN" sz="700" b="1" i="0" u="none" strike="noStrike" kern="1200" cap="none" spc="0" normalizeH="0" baseline="0" noProof="0">
                  <a:ln>
                    <a:noFill/>
                  </a:ln>
                  <a:solidFill>
                    <a:srgbClr val="FFFFFF"/>
                  </a:solidFill>
                  <a:effectLst/>
                  <a:uLnTx/>
                  <a:uFillTx/>
                  <a:latin typeface="Segoe UI" charset="0"/>
                  <a:ea typeface="Segoe UI" charset="0"/>
                  <a:cs typeface="Segoe UI" charset="0"/>
                </a:rPr>
                <a:t>D</a:t>
              </a:r>
              <a:r>
                <a:rPr kumimoji="0" lang="en-US" sz="700" b="1" i="0" u="none" strike="noStrike" kern="1200" cap="none" spc="0" normalizeH="0" baseline="0" noProof="0" err="1">
                  <a:ln>
                    <a:noFill/>
                  </a:ln>
                  <a:solidFill>
                    <a:srgbClr val="FFFFFF"/>
                  </a:solidFill>
                  <a:effectLst/>
                  <a:uLnTx/>
                  <a:uFillTx/>
                  <a:latin typeface="Segoe UI" charset="0"/>
                  <a:ea typeface="Segoe UI" charset="0"/>
                  <a:cs typeface="Segoe UI" charset="0"/>
                </a:rPr>
                <a:t>ar</a:t>
              </a:r>
              <a:r>
                <a:rPr kumimoji="0" lang="mr-IN" sz="700" b="1" i="0" u="none" strike="noStrike" kern="1200" cap="none" spc="0" normalizeH="0" baseline="0" noProof="0">
                  <a:ln>
                    <a:noFill/>
                  </a:ln>
                  <a:solidFill>
                    <a:srgbClr val="FFFFFF"/>
                  </a:solidFill>
                  <a:effectLst/>
                  <a:uLnTx/>
                  <a:uFillTx/>
                  <a:latin typeface="Segoe UI" charset="0"/>
                  <a:ea typeface="Segoe UI" charset="0"/>
                  <a:cs typeface="Segoe UI" charset="0"/>
                </a:rPr>
                <a:t>k</a:t>
              </a:r>
              <a:r>
                <a:rPr kumimoji="0" lang="en-US" sz="700" b="1" i="0" u="none" strike="noStrike" kern="1200" cap="none" spc="0" normalizeH="0" baseline="0" noProof="0">
                  <a:ln>
                    <a:noFill/>
                  </a:ln>
                  <a:solidFill>
                    <a:srgbClr val="FFFFFF"/>
                  </a:solidFill>
                  <a:effectLst/>
                  <a:uLnTx/>
                  <a:uFillTx/>
                  <a:latin typeface="Segoe UI" charset="0"/>
                  <a:ea typeface="Segoe UI" charset="0"/>
                  <a:cs typeface="Segoe UI" charset="0"/>
                </a:rPr>
                <a:t> G</a:t>
              </a:r>
              <a:r>
                <a:rPr kumimoji="0" lang="mr-IN" sz="700" b="1" i="0" u="none" strike="noStrike" kern="1200" cap="none" spc="0" normalizeH="0" baseline="0" noProof="0" err="1">
                  <a:ln>
                    <a:noFill/>
                  </a:ln>
                  <a:solidFill>
                    <a:srgbClr val="FFFFFF"/>
                  </a:solidFill>
                  <a:effectLst/>
                  <a:uLnTx/>
                  <a:uFillTx/>
                  <a:latin typeface="Segoe UI" charset="0"/>
                  <a:ea typeface="Segoe UI" charset="0"/>
                  <a:cs typeface="Segoe UI" charset="0"/>
                </a:rPr>
                <a:t>ray</a:t>
              </a:r>
              <a:endPar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88896" lvl="0" defTabSz="761970">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R47 G47 B47</a:t>
              </a:r>
              <a:b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endParaRPr lang="en-US" sz="700">
                <a:solidFill>
                  <a:srgbClr val="FFFFFF"/>
                </a:solidFill>
                <a:latin typeface="Segoe UI" panose="020B0502040204020203" pitchFamily="34" charset="0"/>
                <a:cs typeface="Segoe UI" panose="020B0502040204020203" pitchFamily="34" charset="0"/>
              </a:endParaRPr>
            </a:p>
          </p:txBody>
        </p:sp>
        <p:sp>
          <p:nvSpPr>
            <p:cNvPr id="70" name="object 55">
              <a:extLst>
                <a:ext uri="{FF2B5EF4-FFF2-40B4-BE49-F238E27FC236}">
                  <a16:creationId xmlns:a16="http://schemas.microsoft.com/office/drawing/2014/main" id="{2F47F60B-57A9-714F-B7DA-4E0EC86E3F70}"/>
                </a:ext>
              </a:extLst>
            </p:cNvPr>
            <p:cNvSpPr/>
            <p:nvPr/>
          </p:nvSpPr>
          <p:spPr>
            <a:xfrm>
              <a:off x="2558628" y="3408481"/>
              <a:ext cx="1022311" cy="250413"/>
            </a:xfrm>
            <a:custGeom>
              <a:avLst/>
              <a:gdLst/>
              <a:ahLst/>
              <a:cxnLst/>
              <a:rect l="l" t="t" r="r" b="b"/>
              <a:pathLst>
                <a:path w="1397000" h="978535">
                  <a:moveTo>
                    <a:pt x="0" y="978204"/>
                  </a:moveTo>
                  <a:lnTo>
                    <a:pt x="1396999" y="978204"/>
                  </a:lnTo>
                  <a:lnTo>
                    <a:pt x="1396999" y="0"/>
                  </a:lnTo>
                  <a:lnTo>
                    <a:pt x="0" y="0"/>
                  </a:lnTo>
                  <a:lnTo>
                    <a:pt x="0" y="978204"/>
                  </a:lnTo>
                  <a:close/>
                </a:path>
              </a:pathLst>
            </a:custGeom>
            <a:solidFill>
              <a:srgbClr val="FF9349"/>
            </a:solidFill>
          </p:spPr>
          <p:txBody>
            <a:bodyPr wrap="none" lIns="45720" tIns="27432" rIns="45720" bIns="27432" rtlCol="0">
              <a:no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000000"/>
                  </a:solidFill>
                  <a:effectLst/>
                  <a:uLnTx/>
                  <a:uFillTx/>
                  <a:latin typeface="Segoe UI" charset="0"/>
                  <a:ea typeface="Segoe UI" charset="0"/>
                  <a:cs typeface="Segoe UI" charset="0"/>
                </a:rPr>
                <a:t>Light Orange</a:t>
              </a:r>
            </a:p>
            <a:p>
              <a:pPr lvl="0">
                <a:defRPr/>
              </a:pPr>
              <a:r>
                <a:rPr lang="en-US" sz="700">
                  <a:solidFill>
                    <a:srgbClr val="000000"/>
                  </a:solidFill>
                  <a:latin typeface="Segoe UI" panose="020B0502040204020203" pitchFamily="34" charset="0"/>
                  <a:cs typeface="Segoe UI" panose="020B0502040204020203" pitchFamily="34" charset="0"/>
                </a:rPr>
                <a:t>R255 G147 B73</a:t>
              </a: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srgbClr val="00001F"/>
                </a:solidFill>
                <a:effectLst/>
                <a:uLnTx/>
                <a:uFillTx/>
                <a:latin typeface="Segoe UI" panose="020B0502040204020203" pitchFamily="34" charset="0"/>
                <a:ea typeface="+mn-ea"/>
                <a:cs typeface="Segoe UI" panose="020B0502040204020203" pitchFamily="34" charset="0"/>
              </a:endParaRPr>
            </a:p>
          </p:txBody>
        </p:sp>
        <p:sp>
          <p:nvSpPr>
            <p:cNvPr id="71" name="object 95">
              <a:extLst>
                <a:ext uri="{FF2B5EF4-FFF2-40B4-BE49-F238E27FC236}">
                  <a16:creationId xmlns:a16="http://schemas.microsoft.com/office/drawing/2014/main" id="{56233D58-3B21-8047-A3AC-6580A02F9CBA}"/>
                </a:ext>
              </a:extLst>
            </p:cNvPr>
            <p:cNvSpPr/>
            <p:nvPr/>
          </p:nvSpPr>
          <p:spPr>
            <a:xfrm>
              <a:off x="7663608" y="3408482"/>
              <a:ext cx="1022311" cy="250413"/>
            </a:xfrm>
            <a:custGeom>
              <a:avLst/>
              <a:gdLst/>
              <a:ahLst/>
              <a:cxnLst/>
              <a:rect l="l" t="t" r="r" b="b"/>
              <a:pathLst>
                <a:path w="1397000" h="978535">
                  <a:moveTo>
                    <a:pt x="0" y="978204"/>
                  </a:moveTo>
                  <a:lnTo>
                    <a:pt x="1397000" y="978204"/>
                  </a:lnTo>
                  <a:lnTo>
                    <a:pt x="1397000" y="0"/>
                  </a:lnTo>
                  <a:lnTo>
                    <a:pt x="0" y="0"/>
                  </a:lnTo>
                  <a:lnTo>
                    <a:pt x="0" y="978204"/>
                  </a:lnTo>
                  <a:close/>
                </a:path>
              </a:pathLst>
            </a:custGeom>
            <a:solidFill>
              <a:srgbClr val="D59DFF"/>
            </a:solidFill>
          </p:spPr>
          <p:txBody>
            <a:bodyPr wrap="none" lIns="45720" tIns="27432" rIns="45720" bIns="27432" rtlCol="0">
              <a:no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000000"/>
                  </a:solidFill>
                  <a:effectLst/>
                  <a:uLnTx/>
                  <a:uFillTx/>
                  <a:latin typeface="Segoe UI" charset="0"/>
                  <a:ea typeface="Segoe UI" charset="0"/>
                  <a:cs typeface="Segoe UI" charset="0"/>
                </a:rPr>
                <a:t>Light Purple</a:t>
              </a:r>
            </a:p>
            <a:p>
              <a:pPr lvl="0">
                <a:defRPr/>
              </a:pPr>
              <a:r>
                <a:rPr lang="en-US" sz="700">
                  <a:solidFill>
                    <a:srgbClr val="000000"/>
                  </a:solidFill>
                  <a:latin typeface="Segoe UI" panose="020B0502040204020203" pitchFamily="34" charset="0"/>
                  <a:cs typeface="Segoe UI" panose="020B0502040204020203" pitchFamily="34" charset="0"/>
                </a:rPr>
                <a:t>R213 G157 B255</a:t>
              </a: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2" name="object 55">
              <a:extLst>
                <a:ext uri="{FF2B5EF4-FFF2-40B4-BE49-F238E27FC236}">
                  <a16:creationId xmlns:a16="http://schemas.microsoft.com/office/drawing/2014/main" id="{25222DC3-5D81-7049-9D75-D12A975E3F7D}"/>
                </a:ext>
              </a:extLst>
            </p:cNvPr>
            <p:cNvSpPr/>
            <p:nvPr/>
          </p:nvSpPr>
          <p:spPr>
            <a:xfrm>
              <a:off x="3580939" y="3408483"/>
              <a:ext cx="1022311" cy="250413"/>
            </a:xfrm>
            <a:custGeom>
              <a:avLst/>
              <a:gdLst/>
              <a:ahLst/>
              <a:cxnLst/>
              <a:rect l="l" t="t" r="r" b="b"/>
              <a:pathLst>
                <a:path w="1397000" h="978535">
                  <a:moveTo>
                    <a:pt x="0" y="978204"/>
                  </a:moveTo>
                  <a:lnTo>
                    <a:pt x="1396999" y="978204"/>
                  </a:lnTo>
                  <a:lnTo>
                    <a:pt x="1396999" y="0"/>
                  </a:lnTo>
                  <a:lnTo>
                    <a:pt x="0" y="0"/>
                  </a:lnTo>
                  <a:lnTo>
                    <a:pt x="0" y="978204"/>
                  </a:lnTo>
                  <a:close/>
                </a:path>
              </a:pathLst>
            </a:custGeom>
            <a:solidFill>
              <a:srgbClr val="FEF000"/>
            </a:solidFill>
          </p:spPr>
          <p:txBody>
            <a:bodyPr wrap="none" lIns="45720" tIns="27432" rIns="45720" bIns="27432" rtlCol="0">
              <a:no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000000"/>
                  </a:solidFill>
                  <a:effectLst/>
                  <a:uLnTx/>
                  <a:uFillTx/>
                  <a:latin typeface="Segoe UI" charset="0"/>
                  <a:ea typeface="Segoe UI" charset="0"/>
                  <a:cs typeface="Segoe UI" charset="0"/>
                </a:rPr>
                <a:t>Light Yellow</a:t>
              </a:r>
            </a:p>
            <a:p>
              <a:pPr lvl="0">
                <a:defRPr/>
              </a:pPr>
              <a:r>
                <a:rPr lang="en-US" sz="700">
                  <a:solidFill>
                    <a:srgbClr val="000000"/>
                  </a:solidFill>
                  <a:latin typeface="Segoe UI" panose="020B0502040204020203" pitchFamily="34" charset="0"/>
                  <a:cs typeface="Segoe UI" panose="020B0502040204020203" pitchFamily="34" charset="0"/>
                </a:rPr>
                <a:t>R254 G240 B0</a:t>
              </a: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73" name="object 35">
              <a:extLst>
                <a:ext uri="{FF2B5EF4-FFF2-40B4-BE49-F238E27FC236}">
                  <a16:creationId xmlns:a16="http://schemas.microsoft.com/office/drawing/2014/main" id="{8B063207-B213-1645-8149-9D4FD73835C6}"/>
                </a:ext>
              </a:extLst>
            </p:cNvPr>
            <p:cNvSpPr/>
            <p:nvPr/>
          </p:nvSpPr>
          <p:spPr>
            <a:xfrm>
              <a:off x="4603474" y="3408484"/>
              <a:ext cx="1022311" cy="250413"/>
            </a:xfrm>
            <a:custGeom>
              <a:avLst/>
              <a:gdLst/>
              <a:ahLst/>
              <a:cxnLst/>
              <a:rect l="l" t="t" r="r" b="b"/>
              <a:pathLst>
                <a:path w="1397000" h="978535">
                  <a:moveTo>
                    <a:pt x="0" y="978204"/>
                  </a:moveTo>
                  <a:lnTo>
                    <a:pt x="1397000" y="978204"/>
                  </a:lnTo>
                  <a:lnTo>
                    <a:pt x="1397000" y="0"/>
                  </a:lnTo>
                  <a:lnTo>
                    <a:pt x="0" y="0"/>
                  </a:lnTo>
                  <a:lnTo>
                    <a:pt x="0" y="978204"/>
                  </a:lnTo>
                  <a:close/>
                </a:path>
              </a:pathLst>
            </a:custGeom>
            <a:solidFill>
              <a:srgbClr val="9BF00B"/>
            </a:solidFill>
          </p:spPr>
          <p:txBody>
            <a:bodyPr wrap="none" lIns="45720" tIns="27432" rIns="45720" bIns="27432" rtlCol="0">
              <a:noAutofit/>
            </a:bodyPr>
            <a:lstStyle/>
            <a:p>
              <a:pPr marL="0" marR="0" lvl="0" indent="0" algn="l" defTabSz="914400" rtl="0" eaLnBrk="1" fontAlgn="auto" latinLnBrk="0" hangingPunct="1">
                <a:buClrTx/>
                <a:buSzTx/>
                <a:buFontTx/>
                <a:buNone/>
                <a:tabLst/>
                <a:defRPr/>
              </a:pPr>
              <a:r>
                <a:rPr kumimoji="0" lang="en-US" sz="700" b="1" i="0" u="none" strike="noStrike" kern="1200" cap="none" spc="0" normalizeH="0" baseline="0" noProof="0">
                  <a:ln>
                    <a:noFill/>
                  </a:ln>
                  <a:solidFill>
                    <a:srgbClr val="000000"/>
                  </a:solidFill>
                  <a:effectLst/>
                  <a:uLnTx/>
                  <a:uFillTx/>
                  <a:latin typeface="Segoe UI" charset="0"/>
                  <a:ea typeface="Segoe UI" charset="0"/>
                  <a:cs typeface="Segoe UI" charset="0"/>
                </a:rPr>
                <a:t>Light Green</a:t>
              </a:r>
            </a:p>
            <a:p>
              <a:pPr marL="0" marR="0" lvl="0" indent="0" algn="l" defTabSz="914400" rtl="0" eaLnBrk="1" fontAlgn="auto" latinLnBrk="0" hangingPunct="1">
                <a:buClrTx/>
                <a:buSzTx/>
                <a:buFontTx/>
                <a:buNone/>
                <a:tabLst/>
                <a:defRPr/>
              </a:pPr>
              <a:r>
                <a:rPr lang="en-US" sz="700">
                  <a:solidFill>
                    <a:srgbClr val="000000"/>
                  </a:solidFill>
                  <a:latin typeface="Segoe UI" panose="020B0502040204020203" pitchFamily="34" charset="0"/>
                  <a:cs typeface="Segoe UI" panose="020B0502040204020203" pitchFamily="34" charset="0"/>
                </a:rPr>
                <a:t>R155 G240 B11</a:t>
              </a: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4" name="object 75">
              <a:extLst>
                <a:ext uri="{FF2B5EF4-FFF2-40B4-BE49-F238E27FC236}">
                  <a16:creationId xmlns:a16="http://schemas.microsoft.com/office/drawing/2014/main" id="{36467A93-3388-B344-B1A1-3C1F03728D40}"/>
                </a:ext>
              </a:extLst>
            </p:cNvPr>
            <p:cNvSpPr/>
            <p:nvPr/>
          </p:nvSpPr>
          <p:spPr>
            <a:xfrm>
              <a:off x="6644696" y="3408485"/>
              <a:ext cx="1022311" cy="250413"/>
            </a:xfrm>
            <a:custGeom>
              <a:avLst/>
              <a:gdLst/>
              <a:ahLst/>
              <a:cxnLst/>
              <a:rect l="l" t="t" r="r" b="b"/>
              <a:pathLst>
                <a:path w="1397000" h="978535">
                  <a:moveTo>
                    <a:pt x="0" y="978204"/>
                  </a:moveTo>
                  <a:lnTo>
                    <a:pt x="1397000" y="978204"/>
                  </a:lnTo>
                  <a:lnTo>
                    <a:pt x="1397000" y="0"/>
                  </a:lnTo>
                  <a:lnTo>
                    <a:pt x="0" y="0"/>
                  </a:lnTo>
                  <a:lnTo>
                    <a:pt x="0" y="978204"/>
                  </a:lnTo>
                  <a:close/>
                </a:path>
              </a:pathLst>
            </a:custGeom>
            <a:solidFill>
              <a:srgbClr val="50E6FF"/>
            </a:solidFill>
          </p:spPr>
          <p:txBody>
            <a:bodyPr wrap="none" lIns="45720" tIns="27432" rIns="45720" bIns="27432" rtlCol="0">
              <a:noAutofit/>
            </a:bodyPr>
            <a:lstStyle/>
            <a:p>
              <a:pPr marL="0" marR="0" lvl="0" indent="0" algn="l" defTabSz="761970" rtl="0" eaLnBrk="1" fontAlgn="auto" latinLnBrk="0" hangingPunct="1">
                <a:buClrTx/>
                <a:buSzTx/>
                <a:buFontTx/>
                <a:buNone/>
                <a:tabLst/>
                <a:defRPr/>
              </a:pPr>
              <a:r>
                <a:rPr kumimoji="0" lang="en-US" sz="700" b="1" i="0" u="none" strike="noStrike" kern="1200" cap="none" spc="0" normalizeH="0" baseline="0" noProof="0">
                  <a:ln>
                    <a:noFill/>
                  </a:ln>
                  <a:solidFill>
                    <a:srgbClr val="000000"/>
                  </a:solidFill>
                  <a:effectLst/>
                  <a:uLnTx/>
                  <a:uFillTx/>
                  <a:latin typeface="Segoe UI" charset="0"/>
                  <a:ea typeface="Segoe UI" charset="0"/>
                  <a:cs typeface="Segoe UI" charset="0"/>
                </a:rPr>
                <a:t>Light Blue</a:t>
              </a:r>
            </a:p>
            <a:p>
              <a:pPr lvl="0">
                <a:defRPr/>
              </a:pPr>
              <a:r>
                <a:rPr lang="en-US" sz="700">
                  <a:solidFill>
                    <a:srgbClr val="000000"/>
                  </a:solidFill>
                  <a:latin typeface="Segoe UI" panose="020B0502040204020203" pitchFamily="34" charset="0"/>
                  <a:cs typeface="Segoe UI" panose="020B0502040204020203" pitchFamily="34" charset="0"/>
                </a:rPr>
                <a:t>R80 G230 B255</a:t>
              </a:r>
              <a:endParaRPr kumimoji="0" lang="en-US" sz="7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buClrTx/>
                <a:buSzTx/>
                <a:buFontTx/>
                <a:buNone/>
                <a:tabLst/>
                <a:defRPr/>
              </a:pP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5" name="object 75">
              <a:extLst>
                <a:ext uri="{FF2B5EF4-FFF2-40B4-BE49-F238E27FC236}">
                  <a16:creationId xmlns:a16="http://schemas.microsoft.com/office/drawing/2014/main" id="{AE416B6A-A396-6041-B19E-CD80FCE04869}"/>
                </a:ext>
              </a:extLst>
            </p:cNvPr>
            <p:cNvSpPr/>
            <p:nvPr/>
          </p:nvSpPr>
          <p:spPr>
            <a:xfrm>
              <a:off x="5622386" y="3408485"/>
              <a:ext cx="1022311" cy="250413"/>
            </a:xfrm>
            <a:custGeom>
              <a:avLst/>
              <a:gdLst/>
              <a:ahLst/>
              <a:cxnLst/>
              <a:rect l="l" t="t" r="r" b="b"/>
              <a:pathLst>
                <a:path w="1397000" h="978535">
                  <a:moveTo>
                    <a:pt x="0" y="978204"/>
                  </a:moveTo>
                  <a:lnTo>
                    <a:pt x="1397000" y="978204"/>
                  </a:lnTo>
                  <a:lnTo>
                    <a:pt x="1397000" y="0"/>
                  </a:lnTo>
                  <a:lnTo>
                    <a:pt x="0" y="0"/>
                  </a:lnTo>
                  <a:lnTo>
                    <a:pt x="0" y="978204"/>
                  </a:lnTo>
                  <a:close/>
                </a:path>
              </a:pathLst>
            </a:custGeom>
            <a:solidFill>
              <a:srgbClr val="30E5D0"/>
            </a:solidFill>
          </p:spPr>
          <p:txBody>
            <a:bodyPr wrap="none" lIns="45720" tIns="27432" rIns="45720" bIns="27432" rtlCol="0">
              <a:noAutofit/>
            </a:bodyPr>
            <a:lstStyle/>
            <a:p>
              <a:pPr marL="0" marR="0" lvl="0" indent="0" algn="l" defTabSz="761970" rtl="0" eaLnBrk="1" fontAlgn="auto" latinLnBrk="0" hangingPunct="1">
                <a:buClrTx/>
                <a:buSzTx/>
                <a:buFontTx/>
                <a:buNone/>
                <a:tabLst/>
                <a:defRPr/>
              </a:pPr>
              <a:r>
                <a:rPr kumimoji="0" lang="en-US" sz="700" b="1" i="0" u="none" strike="noStrike" kern="1200" cap="none" spc="0" normalizeH="0" baseline="0" noProof="0">
                  <a:ln>
                    <a:noFill/>
                  </a:ln>
                  <a:solidFill>
                    <a:srgbClr val="000000"/>
                  </a:solidFill>
                  <a:effectLst/>
                  <a:uLnTx/>
                  <a:uFillTx/>
                  <a:latin typeface="Segoe UI" charset="0"/>
                  <a:ea typeface="Segoe UI" charset="0"/>
                  <a:cs typeface="Segoe UI" charset="0"/>
                </a:rPr>
                <a:t>Light Teal</a:t>
              </a:r>
            </a:p>
            <a:p>
              <a:pPr lvl="0" defTabSz="761970">
                <a:defRPr/>
              </a:pPr>
              <a:r>
                <a:rPr lang="en-US" sz="700">
                  <a:solidFill>
                    <a:srgbClr val="000000"/>
                  </a:solidFill>
                  <a:latin typeface="Segoe UI" panose="020B0502040204020203" pitchFamily="34" charset="0"/>
                  <a:cs typeface="Segoe UI" panose="020B0502040204020203" pitchFamily="34" charset="0"/>
                </a:rPr>
                <a:t>R48 G229 B208</a:t>
              </a:r>
              <a:endParaRPr kumimoji="0" lang="en-US" sz="70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761970" rtl="0" eaLnBrk="1" fontAlgn="auto" latinLnBrk="0" hangingPunct="1">
                <a:buClrTx/>
                <a:buSzTx/>
                <a:buFontTx/>
                <a:buNone/>
                <a:tabLst/>
                <a:defRPr/>
              </a:pP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761970" rtl="0" eaLnBrk="1" fontAlgn="auto" latinLnBrk="0" hangingPunct="1">
                <a:buClrTx/>
                <a:buSzTx/>
                <a:buFontTx/>
                <a:buNone/>
                <a:tabLst/>
                <a:defRPr/>
              </a:pPr>
              <a:endParaRPr kumimoji="0" lang="en-US" sz="7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6" name="object 55">
              <a:extLst>
                <a:ext uri="{FF2B5EF4-FFF2-40B4-BE49-F238E27FC236}">
                  <a16:creationId xmlns:a16="http://schemas.microsoft.com/office/drawing/2014/main" id="{15956D36-9C9C-C04E-ACEF-83A50BD4CB18}"/>
                </a:ext>
              </a:extLst>
            </p:cNvPr>
            <p:cNvSpPr/>
            <p:nvPr/>
          </p:nvSpPr>
          <p:spPr>
            <a:xfrm>
              <a:off x="3211943" y="3649774"/>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marL="0" marR="0" lvl="0" indent="0" algn="r" defTabSz="914400" rtl="0" eaLnBrk="1" fontAlgn="auto" latinLnBrk="0" hangingPunct="1">
                <a:buClrTx/>
                <a:buSzTx/>
                <a:buFontTx/>
                <a:buNone/>
                <a:tabLst/>
                <a:defRPr/>
              </a:pPr>
              <a:r>
                <a:rPr lang="en-US" sz="1400" b="1">
                  <a:solidFill>
                    <a:schemeClr val="bg1"/>
                  </a:solidFill>
                  <a:latin typeface="Segoe UI" charset="0"/>
                  <a:ea typeface="Segoe UI" charset="0"/>
                  <a:cs typeface="Segoe UI" charset="0"/>
                </a:rPr>
                <a:t>A</a:t>
              </a:r>
              <a:r>
                <a:rPr lang="en-US" sz="1400" b="1">
                  <a:solidFill>
                    <a:srgbClr val="000000"/>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sp>
          <p:nvSpPr>
            <p:cNvPr id="77" name="object 55">
              <a:extLst>
                <a:ext uri="{FF2B5EF4-FFF2-40B4-BE49-F238E27FC236}">
                  <a16:creationId xmlns:a16="http://schemas.microsoft.com/office/drawing/2014/main" id="{2573A96A-D89F-734A-86FE-385062D646F9}"/>
                </a:ext>
              </a:extLst>
            </p:cNvPr>
            <p:cNvSpPr/>
            <p:nvPr/>
          </p:nvSpPr>
          <p:spPr>
            <a:xfrm>
              <a:off x="4230855" y="3651408"/>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marL="0" marR="0" lvl="0" indent="0" algn="r" defTabSz="914400" rtl="0" eaLnBrk="1" fontAlgn="auto" latinLnBrk="0" hangingPunct="1">
                <a:buClrTx/>
                <a:buSzTx/>
                <a:buFontTx/>
                <a:buNone/>
                <a:tabLst/>
                <a:defRPr/>
              </a:pPr>
              <a:r>
                <a:rPr lang="en-US" sz="1400" b="1">
                  <a:solidFill>
                    <a:srgbClr val="000000"/>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sp>
          <p:nvSpPr>
            <p:cNvPr id="78" name="object 55">
              <a:extLst>
                <a:ext uri="{FF2B5EF4-FFF2-40B4-BE49-F238E27FC236}">
                  <a16:creationId xmlns:a16="http://schemas.microsoft.com/office/drawing/2014/main" id="{88A6ABA5-3E48-EB48-8D04-97C3FB2F331A}"/>
                </a:ext>
              </a:extLst>
            </p:cNvPr>
            <p:cNvSpPr/>
            <p:nvPr/>
          </p:nvSpPr>
          <p:spPr>
            <a:xfrm>
              <a:off x="5252942" y="3649774"/>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marL="0" marR="0" lvl="0" indent="0" algn="r" defTabSz="914400" rtl="0" eaLnBrk="1" fontAlgn="auto" latinLnBrk="0" hangingPunct="1">
                <a:buClrTx/>
                <a:buSzTx/>
                <a:buFontTx/>
                <a:buNone/>
                <a:tabLst/>
                <a:defRPr/>
              </a:pPr>
              <a:r>
                <a:rPr lang="en-US" sz="1400" b="1">
                  <a:solidFill>
                    <a:schemeClr val="bg1"/>
                  </a:solidFill>
                  <a:latin typeface="Segoe UI" charset="0"/>
                  <a:ea typeface="Segoe UI" charset="0"/>
                  <a:cs typeface="Segoe UI" charset="0"/>
                </a:rPr>
                <a:t>A</a:t>
              </a:r>
              <a:endParaRPr kumimoji="0" lang="en-US" sz="1400" b="1" i="0" u="none" strike="noStrike" kern="1200" cap="none" spc="0" normalizeH="0" baseline="0" noProof="0">
                <a:ln>
                  <a:noFill/>
                </a:ln>
                <a:solidFill>
                  <a:schemeClr val="bg1"/>
                </a:solidFill>
                <a:effectLst/>
                <a:uLnTx/>
                <a:uFillTx/>
                <a:latin typeface="Segoe UI" charset="0"/>
                <a:ea typeface="Segoe UI" charset="0"/>
                <a:cs typeface="Segoe UI" charset="0"/>
              </a:endParaRPr>
            </a:p>
          </p:txBody>
        </p:sp>
        <p:sp>
          <p:nvSpPr>
            <p:cNvPr id="79" name="object 55">
              <a:extLst>
                <a:ext uri="{FF2B5EF4-FFF2-40B4-BE49-F238E27FC236}">
                  <a16:creationId xmlns:a16="http://schemas.microsoft.com/office/drawing/2014/main" id="{09C40BD4-0B59-864B-8551-24DD52DB3B1D}"/>
                </a:ext>
              </a:extLst>
            </p:cNvPr>
            <p:cNvSpPr/>
            <p:nvPr/>
          </p:nvSpPr>
          <p:spPr>
            <a:xfrm>
              <a:off x="6268434" y="3649774"/>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marL="0" marR="0" lvl="0" indent="0" algn="r" defTabSz="914400" rtl="0" eaLnBrk="1" fontAlgn="auto" latinLnBrk="0" hangingPunct="1">
                <a:buClrTx/>
                <a:buSzTx/>
                <a:buFontTx/>
                <a:buNone/>
                <a:tabLst/>
                <a:defRPr/>
              </a:pPr>
              <a:r>
                <a:rPr lang="en-US" sz="1400" b="1">
                  <a:solidFill>
                    <a:schemeClr val="bg1"/>
                  </a:solidFill>
                  <a:latin typeface="Segoe UI" charset="0"/>
                  <a:ea typeface="Segoe UI" charset="0"/>
                  <a:cs typeface="Segoe UI" charset="0"/>
                </a:rPr>
                <a:t>A</a:t>
              </a:r>
              <a:r>
                <a:rPr lang="en-US" sz="1400" b="1">
                  <a:solidFill>
                    <a:srgbClr val="000000"/>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sp>
          <p:nvSpPr>
            <p:cNvPr id="80" name="object 55">
              <a:extLst>
                <a:ext uri="{FF2B5EF4-FFF2-40B4-BE49-F238E27FC236}">
                  <a16:creationId xmlns:a16="http://schemas.microsoft.com/office/drawing/2014/main" id="{9052D107-911B-0640-9A55-180364375C7A}"/>
                </a:ext>
              </a:extLst>
            </p:cNvPr>
            <p:cNvSpPr/>
            <p:nvPr/>
          </p:nvSpPr>
          <p:spPr>
            <a:xfrm>
              <a:off x="7298253" y="3649774"/>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marL="0" marR="0" lvl="0" indent="0" algn="r" defTabSz="914400" rtl="0" eaLnBrk="1" fontAlgn="auto" latinLnBrk="0" hangingPunct="1">
                <a:buClrTx/>
                <a:buSzTx/>
                <a:buFontTx/>
                <a:buNone/>
                <a:tabLst/>
                <a:defRPr/>
              </a:pPr>
              <a:r>
                <a:rPr lang="en-US" sz="1400" b="1">
                  <a:solidFill>
                    <a:schemeClr val="bg1"/>
                  </a:solidFill>
                  <a:latin typeface="Segoe UI" charset="0"/>
                  <a:ea typeface="Segoe UI" charset="0"/>
                  <a:cs typeface="Segoe UI" charset="0"/>
                </a:rPr>
                <a:t>A</a:t>
              </a:r>
              <a:r>
                <a:rPr lang="en-US" sz="1400" b="1">
                  <a:solidFill>
                    <a:srgbClr val="000000"/>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sp>
          <p:nvSpPr>
            <p:cNvPr id="81" name="object 55">
              <a:extLst>
                <a:ext uri="{FF2B5EF4-FFF2-40B4-BE49-F238E27FC236}">
                  <a16:creationId xmlns:a16="http://schemas.microsoft.com/office/drawing/2014/main" id="{7DC365C9-E97E-A140-B073-354F5D09D940}"/>
                </a:ext>
              </a:extLst>
            </p:cNvPr>
            <p:cNvSpPr/>
            <p:nvPr/>
          </p:nvSpPr>
          <p:spPr>
            <a:xfrm>
              <a:off x="8313300" y="3649774"/>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marL="0" marR="0" lvl="0" indent="0" algn="r" defTabSz="914400" rtl="0" eaLnBrk="1" fontAlgn="auto" latinLnBrk="0" hangingPunct="1">
                <a:buClrTx/>
                <a:buSzTx/>
                <a:buFontTx/>
                <a:buNone/>
                <a:tabLst/>
                <a:defRPr/>
              </a:pPr>
              <a:r>
                <a:rPr lang="en-US" sz="1400" b="1">
                  <a:solidFill>
                    <a:schemeClr val="bg1"/>
                  </a:solidFill>
                  <a:latin typeface="Segoe UI" charset="0"/>
                  <a:ea typeface="Segoe UI" charset="0"/>
                  <a:cs typeface="Segoe UI" charset="0"/>
                </a:rPr>
                <a:t>A</a:t>
              </a:r>
              <a:r>
                <a:rPr lang="en-US" sz="1400" b="1">
                  <a:solidFill>
                    <a:srgbClr val="000000"/>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sp>
          <p:nvSpPr>
            <p:cNvPr id="82" name="object 55">
              <a:extLst>
                <a:ext uri="{FF2B5EF4-FFF2-40B4-BE49-F238E27FC236}">
                  <a16:creationId xmlns:a16="http://schemas.microsoft.com/office/drawing/2014/main" id="{C442241D-12FE-A349-BE99-15699253E314}"/>
                </a:ext>
              </a:extLst>
            </p:cNvPr>
            <p:cNvSpPr/>
            <p:nvPr/>
          </p:nvSpPr>
          <p:spPr>
            <a:xfrm>
              <a:off x="3211943" y="4066242"/>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marL="0" marR="0" lvl="0" indent="0" algn="r" defTabSz="914400" rtl="0" eaLnBrk="1" fontAlgn="auto" latinLnBrk="0" hangingPunct="1">
                <a:buClrTx/>
                <a:buSzTx/>
                <a:buFontTx/>
                <a:buNone/>
                <a:tabLst/>
                <a:defRPr/>
              </a:pPr>
              <a:r>
                <a:rPr lang="en-US" sz="1400" b="1">
                  <a:solidFill>
                    <a:srgbClr val="FF9349"/>
                  </a:solidFill>
                  <a:latin typeface="Segoe UI" charset="0"/>
                  <a:ea typeface="Segoe UI" charset="0"/>
                  <a:cs typeface="Segoe UI" charset="0"/>
                </a:rPr>
                <a:t>A</a:t>
              </a:r>
              <a:r>
                <a:rPr lang="en-US" sz="1400" b="1">
                  <a:solidFill>
                    <a:schemeClr val="bg1"/>
                  </a:solidFill>
                  <a:latin typeface="Segoe UI" charset="0"/>
                  <a:ea typeface="Segoe UI" charset="0"/>
                  <a:cs typeface="Segoe UI" charset="0"/>
                </a:rPr>
                <a:t>A</a:t>
              </a:r>
              <a:endParaRPr kumimoji="0" lang="en-US" sz="1400" b="1" i="0" u="none" strike="noStrike" kern="1200" cap="none" spc="0" normalizeH="0" baseline="0" noProof="0">
                <a:ln>
                  <a:noFill/>
                </a:ln>
                <a:solidFill>
                  <a:schemeClr val="bg1"/>
                </a:solidFill>
                <a:effectLst/>
                <a:uLnTx/>
                <a:uFillTx/>
                <a:latin typeface="Segoe UI" charset="0"/>
                <a:ea typeface="Segoe UI" charset="0"/>
                <a:cs typeface="Segoe UI" charset="0"/>
              </a:endParaRPr>
            </a:p>
          </p:txBody>
        </p:sp>
        <p:sp>
          <p:nvSpPr>
            <p:cNvPr id="83" name="object 55">
              <a:extLst>
                <a:ext uri="{FF2B5EF4-FFF2-40B4-BE49-F238E27FC236}">
                  <a16:creationId xmlns:a16="http://schemas.microsoft.com/office/drawing/2014/main" id="{9F016B2C-58A7-6E4F-8E33-7C429FA703B0}"/>
                </a:ext>
              </a:extLst>
            </p:cNvPr>
            <p:cNvSpPr/>
            <p:nvPr/>
          </p:nvSpPr>
          <p:spPr>
            <a:xfrm>
              <a:off x="4230855" y="4067877"/>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marL="0" marR="0" lvl="0" indent="0" algn="r" defTabSz="914400" rtl="0" eaLnBrk="1" fontAlgn="auto" latinLnBrk="0" hangingPunct="1">
                <a:buClrTx/>
                <a:buSzTx/>
                <a:buFontTx/>
                <a:buNone/>
                <a:tabLst/>
                <a:defRPr/>
              </a:pPr>
              <a:r>
                <a:rPr lang="en-US" sz="1400" b="1">
                  <a:solidFill>
                    <a:srgbClr val="FEF000"/>
                  </a:solidFill>
                  <a:latin typeface="Segoe UI" charset="0"/>
                  <a:ea typeface="Segoe UI" charset="0"/>
                  <a:cs typeface="Segoe UI" charset="0"/>
                </a:rPr>
                <a:t>A</a:t>
              </a:r>
              <a:r>
                <a:rPr lang="en-US" sz="1400" b="1">
                  <a:solidFill>
                    <a:schemeClr val="bg1"/>
                  </a:solidFill>
                  <a:latin typeface="Segoe UI" charset="0"/>
                  <a:ea typeface="Segoe UI" charset="0"/>
                  <a:cs typeface="Segoe UI" charset="0"/>
                </a:rPr>
                <a:t>A</a:t>
              </a:r>
              <a:endParaRPr kumimoji="0" lang="en-US" sz="1400" b="1" i="0" u="none" strike="noStrike" kern="1200" cap="none" spc="0" normalizeH="0" baseline="0" noProof="0">
                <a:ln>
                  <a:noFill/>
                </a:ln>
                <a:solidFill>
                  <a:schemeClr val="bg1"/>
                </a:solidFill>
                <a:effectLst/>
                <a:uLnTx/>
                <a:uFillTx/>
                <a:latin typeface="Segoe UI" charset="0"/>
                <a:ea typeface="Segoe UI" charset="0"/>
                <a:cs typeface="Segoe UI" charset="0"/>
              </a:endParaRPr>
            </a:p>
          </p:txBody>
        </p:sp>
        <p:sp>
          <p:nvSpPr>
            <p:cNvPr id="84" name="object 55">
              <a:extLst>
                <a:ext uri="{FF2B5EF4-FFF2-40B4-BE49-F238E27FC236}">
                  <a16:creationId xmlns:a16="http://schemas.microsoft.com/office/drawing/2014/main" id="{90D0CCBD-3BD0-994F-ACA8-D71F9FFC4363}"/>
                </a:ext>
              </a:extLst>
            </p:cNvPr>
            <p:cNvSpPr/>
            <p:nvPr/>
          </p:nvSpPr>
          <p:spPr>
            <a:xfrm>
              <a:off x="5252943" y="4066243"/>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lvl="0" algn="r" defTabSz="914400">
                <a:defRPr/>
              </a:pPr>
              <a:r>
                <a:rPr lang="en-US" sz="1400" b="1">
                  <a:solidFill>
                    <a:srgbClr val="9BF00B"/>
                  </a:solidFill>
                  <a:latin typeface="Segoe UI" charset="0"/>
                  <a:ea typeface="Segoe UI" charset="0"/>
                  <a:cs typeface="Segoe UI" charset="0"/>
                </a:rPr>
                <a:t>A</a:t>
              </a:r>
              <a:r>
                <a:rPr lang="en-US" sz="1400" b="1">
                  <a:solidFill>
                    <a:schemeClr val="bg1"/>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sp>
          <p:nvSpPr>
            <p:cNvPr id="85" name="object 55">
              <a:extLst>
                <a:ext uri="{FF2B5EF4-FFF2-40B4-BE49-F238E27FC236}">
                  <a16:creationId xmlns:a16="http://schemas.microsoft.com/office/drawing/2014/main" id="{1B85F420-B154-AC4D-8254-DEEA59C97141}"/>
                </a:ext>
              </a:extLst>
            </p:cNvPr>
            <p:cNvSpPr/>
            <p:nvPr/>
          </p:nvSpPr>
          <p:spPr>
            <a:xfrm>
              <a:off x="6268435" y="4066247"/>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lvl="0" algn="r" defTabSz="914400">
                <a:defRPr/>
              </a:pPr>
              <a:r>
                <a:rPr lang="en-US" sz="1400" b="1">
                  <a:solidFill>
                    <a:srgbClr val="30E5D0"/>
                  </a:solidFill>
                  <a:latin typeface="Segoe UI" charset="0"/>
                  <a:ea typeface="Segoe UI" charset="0"/>
                  <a:cs typeface="Segoe UI" charset="0"/>
                </a:rPr>
                <a:t>A</a:t>
              </a:r>
              <a:r>
                <a:rPr lang="en-US" sz="1400" b="1">
                  <a:solidFill>
                    <a:schemeClr val="bg1"/>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sp>
          <p:nvSpPr>
            <p:cNvPr id="86" name="object 55">
              <a:extLst>
                <a:ext uri="{FF2B5EF4-FFF2-40B4-BE49-F238E27FC236}">
                  <a16:creationId xmlns:a16="http://schemas.microsoft.com/office/drawing/2014/main" id="{F43BF6FD-4C3E-7049-A4F7-D705193CD984}"/>
                </a:ext>
              </a:extLst>
            </p:cNvPr>
            <p:cNvSpPr/>
            <p:nvPr/>
          </p:nvSpPr>
          <p:spPr>
            <a:xfrm>
              <a:off x="7298254" y="4066243"/>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lvl="0" algn="r" defTabSz="914400">
                <a:defRPr/>
              </a:pPr>
              <a:r>
                <a:rPr lang="en-US" sz="1400" b="1">
                  <a:solidFill>
                    <a:srgbClr val="50E6FF"/>
                  </a:solidFill>
                  <a:latin typeface="Segoe UI" charset="0"/>
                  <a:ea typeface="Segoe UI" charset="0"/>
                  <a:cs typeface="Segoe UI" charset="0"/>
                </a:rPr>
                <a:t>A</a:t>
              </a:r>
              <a:r>
                <a:rPr lang="en-US" sz="1400" b="1">
                  <a:solidFill>
                    <a:schemeClr val="bg1"/>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sp>
          <p:nvSpPr>
            <p:cNvPr id="87" name="object 55">
              <a:extLst>
                <a:ext uri="{FF2B5EF4-FFF2-40B4-BE49-F238E27FC236}">
                  <a16:creationId xmlns:a16="http://schemas.microsoft.com/office/drawing/2014/main" id="{7EF94AD4-319C-944F-B4D3-284BF977DC32}"/>
                </a:ext>
              </a:extLst>
            </p:cNvPr>
            <p:cNvSpPr/>
            <p:nvPr/>
          </p:nvSpPr>
          <p:spPr>
            <a:xfrm>
              <a:off x="8313308" y="4066245"/>
              <a:ext cx="372619" cy="292091"/>
            </a:xfrm>
            <a:custGeom>
              <a:avLst/>
              <a:gdLst/>
              <a:ahLst/>
              <a:cxnLst/>
              <a:rect l="l" t="t" r="r" b="b"/>
              <a:pathLst>
                <a:path w="1397000" h="978535">
                  <a:moveTo>
                    <a:pt x="0" y="978204"/>
                  </a:moveTo>
                  <a:lnTo>
                    <a:pt x="1396999" y="978204"/>
                  </a:lnTo>
                  <a:lnTo>
                    <a:pt x="1396999" y="0"/>
                  </a:lnTo>
                  <a:lnTo>
                    <a:pt x="0" y="0"/>
                  </a:lnTo>
                  <a:lnTo>
                    <a:pt x="0" y="978204"/>
                  </a:lnTo>
                  <a:close/>
                </a:path>
              </a:pathLst>
            </a:custGeom>
            <a:noFill/>
          </p:spPr>
          <p:txBody>
            <a:bodyPr wrap="none" lIns="45720" tIns="27432" rIns="45720" bIns="27432" rtlCol="0">
              <a:normAutofit/>
            </a:bodyPr>
            <a:lstStyle/>
            <a:p>
              <a:pPr lvl="0" algn="r" defTabSz="914400">
                <a:defRPr/>
              </a:pPr>
              <a:r>
                <a:rPr lang="en-US" sz="1400" b="1">
                  <a:solidFill>
                    <a:srgbClr val="D59DFF"/>
                  </a:solidFill>
                  <a:latin typeface="Segoe UI" charset="0"/>
                  <a:ea typeface="Segoe UI" charset="0"/>
                  <a:cs typeface="Segoe UI" charset="0"/>
                </a:rPr>
                <a:t>A</a:t>
              </a:r>
              <a:r>
                <a:rPr lang="en-US" sz="1400" b="1">
                  <a:solidFill>
                    <a:schemeClr val="bg1"/>
                  </a:solidFill>
                  <a:latin typeface="Segoe UI" charset="0"/>
                  <a:ea typeface="Segoe UI" charset="0"/>
                  <a:cs typeface="Segoe UI" charset="0"/>
                </a:rPr>
                <a:t>A</a:t>
              </a:r>
              <a:endParaRPr kumimoji="0" lang="en-US" sz="1400" b="1" i="0" u="none" strike="noStrike" kern="1200" cap="none" spc="0" normalizeH="0" baseline="0" noProof="0">
                <a:ln>
                  <a:noFill/>
                </a:ln>
                <a:solidFill>
                  <a:srgbClr val="000000"/>
                </a:solidFill>
                <a:effectLst/>
                <a:uLnTx/>
                <a:uFillTx/>
                <a:latin typeface="Segoe UI" charset="0"/>
                <a:ea typeface="Segoe UI" charset="0"/>
                <a:cs typeface="Segoe UI" charset="0"/>
              </a:endParaRPr>
            </a:p>
          </p:txBody>
        </p:sp>
      </p:grpSp>
      <p:sp>
        <p:nvSpPr>
          <p:cNvPr id="8" name="Text Placeholder 7">
            <a:extLst>
              <a:ext uri="{FF2B5EF4-FFF2-40B4-BE49-F238E27FC236}">
                <a16:creationId xmlns:a16="http://schemas.microsoft.com/office/drawing/2014/main" id="{A463F715-0078-9441-905D-833E618B95D4}"/>
              </a:ext>
            </a:extLst>
          </p:cNvPr>
          <p:cNvSpPr>
            <a:spLocks noGrp="1"/>
          </p:cNvSpPr>
          <p:nvPr>
            <p:ph type="body" idx="1"/>
          </p:nvPr>
        </p:nvSpPr>
        <p:spPr>
          <a:xfrm>
            <a:off x="585216" y="1453281"/>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45018680"/>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Lst>
  <p:transition>
    <p:fade/>
  </p:transition>
  <p:txStyles>
    <p:titleStyle>
      <a:lvl1pPr algn="l" defTabSz="932742" rtl="0" eaLnBrk="1" latinLnBrk="0" hangingPunct="1">
        <a:lnSpc>
          <a:spcPct val="100000"/>
        </a:lnSpc>
        <a:spcBef>
          <a:spcPct val="0"/>
        </a:spcBef>
        <a:buNone/>
        <a:defRPr lang="en-US" sz="2200" b="0" kern="1200" cap="none" spc="0" baseline="0" dirty="0" smtClean="0">
          <a:ln w="3175">
            <a:noFill/>
          </a:ln>
          <a:solidFill>
            <a:srgbClr val="000000"/>
          </a:solidFill>
          <a:effectLst/>
          <a:latin typeface="+mj-lt"/>
          <a:ea typeface="+mn-ea"/>
          <a:cs typeface="Segoe UI" pitchFamily="34" charset="0"/>
        </a:defRPr>
      </a:lvl1pPr>
    </p:titleStyle>
    <p:bodyStyle>
      <a:lvl1pPr marL="109728" marR="0" indent="-109728" algn="l" defTabSz="932742" rtl="0" eaLnBrk="1" fontAlgn="auto" latinLnBrk="0" hangingPunct="1">
        <a:lnSpc>
          <a:spcPct val="110000"/>
        </a:lnSpc>
        <a:spcBef>
          <a:spcPts val="0"/>
        </a:spcBef>
        <a:spcAft>
          <a:spcPts val="800"/>
        </a:spcAft>
        <a:buClrTx/>
        <a:buSzPct val="90000"/>
        <a:buFont typeface="Arial" panose="020B0604020202020204" pitchFamily="34" charset="0"/>
        <a:buChar char="•"/>
        <a:tabLst/>
        <a:defRPr sz="1400" kern="1200" spc="0" baseline="0">
          <a:solidFill>
            <a:srgbClr val="000000"/>
          </a:solidFill>
          <a:latin typeface="+mn-lt"/>
          <a:ea typeface="+mn-ea"/>
          <a:cs typeface="Segoe UI" panose="020B0502040204020203" pitchFamily="34" charset="0"/>
        </a:defRPr>
      </a:lvl1pPr>
      <a:lvl2pPr marL="219456" marR="0" indent="-109728" algn="l" defTabSz="932742" rtl="0" eaLnBrk="1" fontAlgn="auto" latinLnBrk="0" hangingPunct="1">
        <a:lnSpc>
          <a:spcPct val="110000"/>
        </a:lnSpc>
        <a:spcBef>
          <a:spcPts val="0"/>
        </a:spcBef>
        <a:spcAft>
          <a:spcPts val="800"/>
        </a:spcAft>
        <a:buClrTx/>
        <a:buSzPct val="90000"/>
        <a:buFont typeface="Arial" panose="020B0604020202020204" pitchFamily="34" charset="0"/>
        <a:buChar char="•"/>
        <a:tabLst/>
        <a:defRPr sz="1400" kern="1200" spc="0" baseline="0">
          <a:solidFill>
            <a:srgbClr val="000000"/>
          </a:solidFill>
          <a:latin typeface="+mn-lt"/>
          <a:ea typeface="+mn-ea"/>
          <a:cs typeface="+mn-cs"/>
        </a:defRPr>
      </a:lvl2pPr>
      <a:lvl3pPr marL="329184" marR="0" indent="-109728" algn="l" defTabSz="932742" rtl="0" eaLnBrk="1" fontAlgn="auto" latinLnBrk="0" hangingPunct="1">
        <a:lnSpc>
          <a:spcPct val="110000"/>
        </a:lnSpc>
        <a:spcBef>
          <a:spcPts val="0"/>
        </a:spcBef>
        <a:spcAft>
          <a:spcPts val="800"/>
        </a:spcAft>
        <a:buClrTx/>
        <a:buSzPct val="90000"/>
        <a:buFont typeface="Arial" panose="020B0604020202020204" pitchFamily="34" charset="0"/>
        <a:buChar char="•"/>
        <a:tabLst/>
        <a:defRPr sz="12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F8CFB8-76A5-5596-05BB-B4F61F6E9041}"/>
              </a:ext>
            </a:extLst>
          </p:cNvPr>
          <p:cNvSpPr>
            <a:spLocks noGrp="1"/>
          </p:cNvSpPr>
          <p:nvPr>
            <p:ph type="title"/>
          </p:nvPr>
        </p:nvSpPr>
        <p:spPr>
          <a:xfrm>
            <a:off x="457200" y="457200"/>
            <a:ext cx="11277600" cy="502921"/>
          </a:xfrm>
          <a:prstGeom prst="rect">
            <a:avLst/>
          </a:prstGeom>
          <a:solidFill>
            <a:schemeClr val="accent1"/>
          </a:solidFill>
        </p:spPr>
        <p:txBody>
          <a:bodyPr vert="horz" lIns="0" tIns="45720" rIns="0" bIns="45720" rtlCol="0" anchor="ctr">
            <a:noAutofit/>
          </a:bodyPr>
          <a:lstStyle/>
          <a:p>
            <a:r>
              <a:rPr lang="en-US"/>
              <a:t>Slide Title</a:t>
            </a:r>
          </a:p>
        </p:txBody>
      </p:sp>
      <p:sp>
        <p:nvSpPr>
          <p:cNvPr id="3" name="Text Placeholder 2">
            <a:extLst>
              <a:ext uri="{FF2B5EF4-FFF2-40B4-BE49-F238E27FC236}">
                <a16:creationId xmlns:a16="http://schemas.microsoft.com/office/drawing/2014/main" id="{135999BC-65EA-BCE2-AB4B-D02F8ECA6AE4}"/>
              </a:ext>
            </a:extLst>
          </p:cNvPr>
          <p:cNvSpPr>
            <a:spLocks noGrp="1"/>
          </p:cNvSpPr>
          <p:nvPr>
            <p:ph type="body" idx="1"/>
          </p:nvPr>
        </p:nvSpPr>
        <p:spPr>
          <a:xfrm>
            <a:off x="457200" y="1248937"/>
            <a:ext cx="11277600" cy="492802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2E4A5C-AE51-AF86-A52E-FCD590CB51BB}"/>
              </a:ext>
            </a:extLst>
          </p:cNvPr>
          <p:cNvSpPr>
            <a:spLocks noGrp="1"/>
          </p:cNvSpPr>
          <p:nvPr>
            <p:ph type="ftr" sz="quarter" idx="3"/>
          </p:nvPr>
        </p:nvSpPr>
        <p:spPr>
          <a:xfrm>
            <a:off x="839474" y="6370100"/>
            <a:ext cx="4326673" cy="365125"/>
          </a:xfrm>
          <a:prstGeom prst="rect">
            <a:avLst/>
          </a:prstGeom>
        </p:spPr>
        <p:txBody>
          <a:bodyPr vert="horz" lIns="0" tIns="45720" rIns="0" bIns="45720" rtlCol="0" anchor="ctr"/>
          <a:lstStyle>
            <a:lvl1pPr algn="l">
              <a:defRPr sz="800">
                <a:solidFill>
                  <a:schemeClr val="bg2">
                    <a:lumMod val="75000"/>
                  </a:schemeClr>
                </a:solidFill>
              </a:defRPr>
            </a:lvl1pPr>
          </a:lstStyle>
          <a:p>
            <a:r>
              <a:rPr lang="en-US">
                <a:cs typeface="Segoe UI" panose="020B0502040204020203" pitchFamily="34" charset="0"/>
              </a:rPr>
              <a:t>Microsoft Confidential Information - Shared Under NDA and information subject to change</a:t>
            </a:r>
            <a:endParaRPr lang="en-US"/>
          </a:p>
        </p:txBody>
      </p:sp>
      <p:sp>
        <p:nvSpPr>
          <p:cNvPr id="6" name="Slide Number Placeholder 5">
            <a:extLst>
              <a:ext uri="{FF2B5EF4-FFF2-40B4-BE49-F238E27FC236}">
                <a16:creationId xmlns:a16="http://schemas.microsoft.com/office/drawing/2014/main" id="{5EBF304E-8877-1CA4-EAA4-2C0656F6AF6D}"/>
              </a:ext>
            </a:extLst>
          </p:cNvPr>
          <p:cNvSpPr>
            <a:spLocks noGrp="1"/>
          </p:cNvSpPr>
          <p:nvPr>
            <p:ph type="sldNum" sz="quarter" idx="4"/>
          </p:nvPr>
        </p:nvSpPr>
        <p:spPr>
          <a:xfrm>
            <a:off x="457200" y="6370100"/>
            <a:ext cx="257033" cy="365125"/>
          </a:xfrm>
          <a:prstGeom prst="rect">
            <a:avLst/>
          </a:prstGeom>
        </p:spPr>
        <p:txBody>
          <a:bodyPr vert="horz" lIns="0" tIns="45720" rIns="0" bIns="45720" rtlCol="0" anchor="ctr"/>
          <a:lstStyle>
            <a:lvl1pPr algn="l">
              <a:defRPr sz="800">
                <a:solidFill>
                  <a:schemeClr val="bg2">
                    <a:lumMod val="75000"/>
                  </a:schemeClr>
                </a:solidFill>
                <a:latin typeface="+mj-lt"/>
              </a:defRPr>
            </a:lvl1pPr>
          </a:lstStyle>
          <a:p>
            <a:fld id="{0F831B7C-8898-4926-ACA5-DF9AB8D50475}" type="slidenum">
              <a:rPr lang="en-US" smtClean="0"/>
              <a:pPr/>
              <a:t>‹#›</a:t>
            </a:fld>
            <a:endParaRPr lang="en-US"/>
          </a:p>
        </p:txBody>
      </p:sp>
      <p:pic>
        <p:nvPicPr>
          <p:cNvPr id="9" name="Picture 8">
            <a:extLst>
              <a:ext uri="{FF2B5EF4-FFF2-40B4-BE49-F238E27FC236}">
                <a16:creationId xmlns:a16="http://schemas.microsoft.com/office/drawing/2014/main" id="{813AC9ED-8CC0-08A6-38E0-39FC6230061F}"/>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l="4756" t="36039" r="25667" b="41917"/>
          <a:stretch/>
        </p:blipFill>
        <p:spPr>
          <a:xfrm>
            <a:off x="10864772" y="6410620"/>
            <a:ext cx="896645" cy="284085"/>
          </a:xfrm>
          <a:prstGeom prst="rect">
            <a:avLst/>
          </a:prstGeom>
        </p:spPr>
      </p:pic>
      <p:cxnSp>
        <p:nvCxnSpPr>
          <p:cNvPr id="7" name="Straight Connector 6">
            <a:extLst>
              <a:ext uri="{FF2B5EF4-FFF2-40B4-BE49-F238E27FC236}">
                <a16:creationId xmlns:a16="http://schemas.microsoft.com/office/drawing/2014/main" id="{11B49DBB-6948-72CF-6BED-AB9EF3C0171E}"/>
              </a:ext>
            </a:extLst>
          </p:cNvPr>
          <p:cNvCxnSpPr>
            <a:cxnSpLocks/>
          </p:cNvCxnSpPr>
          <p:nvPr userDrawn="1"/>
        </p:nvCxnSpPr>
        <p:spPr>
          <a:xfrm>
            <a:off x="714233" y="6450764"/>
            <a:ext cx="0" cy="20379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780692"/>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 id="2147484230" r:id="rId21"/>
    <p:sldLayoutId id="2147484231" r:id="rId22"/>
    <p:sldLayoutId id="2147484232" r:id="rId23"/>
    <p:sldLayoutId id="2147484233" r:id="rId24"/>
    <p:sldLayoutId id="2147484234" r:id="rId25"/>
    <p:sldLayoutId id="2147484235" r:id="rId26"/>
    <p:sldLayoutId id="2147484236" r:id="rId27"/>
    <p:sldLayoutId id="2147484237" r:id="rId28"/>
    <p:sldLayoutId id="2147484238" r:id="rId29"/>
    <p:sldLayoutId id="2147484239" r:id="rId30"/>
    <p:sldLayoutId id="2147484240" r:id="rId31"/>
    <p:sldLayoutId id="2147484241" r:id="rId32"/>
  </p:sldLayoutIdLst>
  <p:hf hdr="0" dt="0"/>
  <p:txStyles>
    <p:titleStyle>
      <a:lvl1pPr algn="ctr" defTabSz="914400" rtl="0" eaLnBrk="1" latinLnBrk="0" hangingPunct="1">
        <a:lnSpc>
          <a:spcPct val="90000"/>
        </a:lnSpc>
        <a:spcBef>
          <a:spcPct val="0"/>
        </a:spcBef>
        <a:buNone/>
        <a:defRPr sz="22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3"/>
        </a:buClr>
        <a:buFont typeface="Arial" panose="020B0604020202020204"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2000" kern="1200">
          <a:solidFill>
            <a:schemeClr val="tx2"/>
          </a:solidFill>
          <a:latin typeface="+mn-lt"/>
          <a:ea typeface="+mn-ea"/>
          <a:cs typeface="+mn-cs"/>
        </a:defRPr>
      </a:lvl2pPr>
      <a:lvl3pPr marL="692150" indent="-173038"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800" kern="1200">
          <a:solidFill>
            <a:schemeClr val="tx2"/>
          </a:solidFill>
          <a:latin typeface="+mn-lt"/>
          <a:ea typeface="+mn-ea"/>
          <a:cs typeface="+mn-cs"/>
        </a:defRPr>
      </a:lvl3pPr>
      <a:lvl4pPr marL="969963" indent="-173038"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600" kern="1200">
          <a:solidFill>
            <a:schemeClr val="tx2"/>
          </a:solidFill>
          <a:latin typeface="+mn-lt"/>
          <a:ea typeface="+mn-ea"/>
          <a:cs typeface="+mn-cs"/>
        </a:defRPr>
      </a:lvl4pPr>
      <a:lvl5pPr marL="1149350" indent="-166688"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3888">
          <p15:clr>
            <a:srgbClr val="F26B43"/>
          </p15:clr>
        </p15:guide>
        <p15:guide id="6" orient="horz" pos="62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F0D7C9F0-D495-46B1-B672-70896D38CC0D}"/>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C333F723-B008-493D-80A8-6CF165684DD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5FAF4148-FFB6-43CA-ABFC-09C25B8BDED7}"/>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8889A7A6-6E8C-419D-B32A-3F1A1B4449AB}"/>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F43732D5-1D79-46FB-8CF2-C09647315018}"/>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5049B8AA-8CCE-4A4A-B78A-507EBF4533EE}"/>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A9271059-678F-48CC-B953-E8563D11D359}"/>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89CF6153-D40D-4CEE-B216-7110F13336FF}"/>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0D582717-1C11-43E6-BDD0-EE40B5835F25}"/>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A85971BE-65F7-493A-BD32-73A6E43948FB}"/>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65184858-07D6-4512-9C23-390CD750D45C}"/>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82A60EDD-CD61-4076-A25F-4C86E1B5DBA2}"/>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76CB640E-23A3-43C2-93E3-DD77FE3D35A4}"/>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3B760307-B615-4148-9A6A-B672AA156A6A}"/>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A6E9B5DB-11A7-4A1D-96CA-4A575041A354}"/>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31D9766B-8ACA-4CAE-B761-9E5B118E1C76}"/>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B301A887-1678-403E-8451-D5D53A287C7D}"/>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0B709BC2-FADD-42F8-805F-F04988748B1D}"/>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E59646B2-8276-4944-B8F4-25DC549EC6FF}"/>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EF12E5B3-0021-4E44-9CE9-0BD0173EFA85}"/>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59C44930-8327-45BD-9D62-C3C679ED5186}"/>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4E246758-7B95-4D56-BDEF-EA6E5D53509D}"/>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1FCA0D48-C6E7-4B1A-A4F9-2E5CE33EB679}"/>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04E4060-CEC0-4E3E-8AD6-4C0E93C5EA0C}"/>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FDC78C34-55B6-46F6-A000-B6C18BCDF24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14DBD267-6A73-4D74-9069-8669637FFE1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E679E841-989D-4819-92F0-B471DC080DDF}"/>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53922085-A6A2-4100-977C-7555B611652C}"/>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64DC3FB2-00C3-46BE-91E2-67116BC0616E}"/>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89CF3068-6CC8-45A4-896C-E44FD9185CD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17F0992E-EF2C-4BB0-B6B7-EAC51BF462CA}"/>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D2E7CF66-6D27-48F6-B043-CC2B30C6A817}"/>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767DFFA0-DF80-45CD-83CB-EFEACFB1E4A8}"/>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F2D7621C-1220-485E-8511-A8F710675812}"/>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EA98E79B-C077-4756-A1DD-84275B99F541}"/>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C8DD3CEF-09B9-40BD-8E10-2910CE8B31E0}"/>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C563890C-0808-4649-9F30-29A5667BD882}"/>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E616AAF7-0855-4F70-9EBE-36A66057297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39CDAF9A-7261-46C9-8969-1A1E21EBF3AF}"/>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CD7BEB58-02FB-46B4-9FF5-90A077CD9B7A}"/>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14AE55FA-CEF3-447D-9FC3-C3064EC7F801}"/>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224445A2-6A01-4FFA-A871-7C4F1E568EE8}"/>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E2442F95-B079-47CB-A55C-68860C3E08B5}"/>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8pt</a:t>
            </a:r>
          </a:p>
        </p:txBody>
      </p:sp>
      <p:grpSp>
        <p:nvGrpSpPr>
          <p:cNvPr id="229" name="Group 228">
            <a:extLst>
              <a:ext uri="{FF2B5EF4-FFF2-40B4-BE49-F238E27FC236}">
                <a16:creationId xmlns:a16="http://schemas.microsoft.com/office/drawing/2014/main" id="{2B332344-FB78-4A49-80EC-488DDE50BB3D}"/>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E91FE219-0141-40D9-8B79-BA76104C04B2}"/>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9EF11183-360E-486B-A8DA-C30368EAF744}"/>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FE35D582-93A6-4C31-9C84-DB3B4A049937}"/>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A0A8C537-A088-46F9-8FE8-36820B2308AB}"/>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755E5709-B515-4DDA-9D82-17280AD1CB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ACBD8A8F-616C-49B8-8400-BF8318FA47A9}"/>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2752110675"/>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6" r:id="rId14"/>
    <p:sldLayoutId id="2147484257" r:id="rId15"/>
    <p:sldLayoutId id="2147484258" r:id="rId16"/>
    <p:sldLayoutId id="2147484259" r:id="rId17"/>
    <p:sldLayoutId id="2147484260" r:id="rId18"/>
    <p:sldLayoutId id="2147484261" r:id="rId19"/>
    <p:sldLayoutId id="2147484262" r:id="rId20"/>
    <p:sldLayoutId id="2147484263" r:id="rId21"/>
    <p:sldLayoutId id="2147484264" r:id="rId22"/>
    <p:sldLayoutId id="2147484265" r:id="rId23"/>
    <p:sldLayoutId id="2147484266" r:id="rId24"/>
    <p:sldLayoutId id="2147484267" r:id="rId25"/>
    <p:sldLayoutId id="2147484268" r:id="rId26"/>
    <p:sldLayoutId id="2147484269" r:id="rId27"/>
    <p:sldLayoutId id="2147484270" r:id="rId28"/>
    <p:sldLayoutId id="2147484271" r:id="rId29"/>
    <p:sldLayoutId id="2147484272" r:id="rId30"/>
    <p:sldLayoutId id="2147484273" r:id="rId31"/>
    <p:sldLayoutId id="2147484274" r:id="rId32"/>
    <p:sldLayoutId id="2147484275" r:id="rId33"/>
    <p:sldLayoutId id="2147484276" r:id="rId34"/>
    <p:sldLayoutId id="2147484277" r:id="rId35"/>
    <p:sldLayoutId id="2147484278" r:id="rId36"/>
    <p:sldLayoutId id="2147484279" r:id="rId37"/>
    <p:sldLayoutId id="2147484280" r:id="rId38"/>
    <p:sldLayoutId id="2147484281" r:id="rId39"/>
    <p:sldLayoutId id="2147484282" r:id="rId40"/>
    <p:sldLayoutId id="2147484283" r:id="rId41"/>
    <p:sldLayoutId id="2147484284" r:id="rId42"/>
    <p:sldLayoutId id="2147484285" r:id="rId43"/>
    <p:sldLayoutId id="2147484286" r:id="rId44"/>
    <p:sldLayoutId id="2147484287" r:id="rId45"/>
    <p:sldLayoutId id="2147484288" r:id="rId46"/>
    <p:sldLayoutId id="2147484289" r:id="rId47"/>
    <p:sldLayoutId id="2147484290" r:id="rId48"/>
    <p:sldLayoutId id="2147484291" r:id="rId49"/>
    <p:sldLayoutId id="2147484292" r:id="rId50"/>
    <p:sldLayoutId id="2147484293" r:id="rId51"/>
    <p:sldLayoutId id="2147484294" r:id="rId52"/>
    <p:sldLayoutId id="2147484295" r:id="rId53"/>
    <p:sldLayoutId id="2147484296" r:id="rId54"/>
    <p:sldLayoutId id="2147484297" r:id="rId55"/>
    <p:sldLayoutId id="2147484298" r:id="rId56"/>
    <p:sldLayoutId id="2147484299" r:id="rId57"/>
    <p:sldLayoutId id="2147484300" r:id="rId58"/>
    <p:sldLayoutId id="2147484301" r:id="rId59"/>
    <p:sldLayoutId id="2147484302" r:id="rId60"/>
    <p:sldLayoutId id="2147484303" r:id="rId61"/>
    <p:sldLayoutId id="2147484305" r:id="rId62"/>
    <p:sldLayoutId id="2147484306" r:id="rId63"/>
    <p:sldLayoutId id="2147484307" r:id="rId64"/>
    <p:sldLayoutId id="2147484308" r:id="rId65"/>
    <p:sldLayoutId id="2147484309" r:id="rId66"/>
    <p:sldLayoutId id="2147484310" r:id="rId67"/>
    <p:sldLayoutId id="2147484311" r:id="rId68"/>
    <p:sldLayoutId id="2147484312" r:id="rId69"/>
    <p:sldLayoutId id="2147484313" r:id="rId70"/>
    <p:sldLayoutId id="2147484314" r:id="rId71"/>
    <p:sldLayoutId id="2147484315" r:id="rId72"/>
    <p:sldLayoutId id="2147484316" r:id="rId73"/>
    <p:sldLayoutId id="2147484317" r:id="rId74"/>
    <p:sldLayoutId id="2147484318" r:id="rId75"/>
    <p:sldLayoutId id="2147484319" r:id="rId76"/>
    <p:sldLayoutId id="2147484320" r:id="rId77"/>
    <p:sldLayoutId id="2147484321" r:id="rId78"/>
    <p:sldLayoutId id="2147484322" r:id="rId79"/>
    <p:sldLayoutId id="2147484323" r:id="rId80"/>
    <p:sldLayoutId id="2147484324" r:id="rId81"/>
    <p:sldLayoutId id="2147484325" r:id="rId82"/>
    <p:sldLayoutId id="2147484326" r:id="rId83"/>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cstate="email">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5" name="Footer Placeholder 4">
            <a:extLst>
              <a:ext uri="{FF2B5EF4-FFF2-40B4-BE49-F238E27FC236}">
                <a16:creationId xmlns:a16="http://schemas.microsoft.com/office/drawing/2014/main" id="{0D3AA741-718F-3247-8822-0DB8BA1367CA}"/>
              </a:ext>
            </a:extLst>
          </p:cNvPr>
          <p:cNvSpPr>
            <a:spLocks noGrp="1"/>
          </p:cNvSpPr>
          <p:nvPr>
            <p:ph type="ftr" sz="quarter" idx="3"/>
          </p:nvPr>
        </p:nvSpPr>
        <p:spPr>
          <a:xfrm>
            <a:off x="7857012" y="6310313"/>
            <a:ext cx="4114800" cy="365125"/>
          </a:xfrm>
          <a:prstGeom prst="rect">
            <a:avLst/>
          </a:prstGeom>
        </p:spPr>
        <p:txBody>
          <a:bodyPr vert="horz" lIns="91440" tIns="45720" rIns="91440" bIns="45720" rtlCol="0" anchor="ctr"/>
          <a:lstStyle>
            <a:lvl1pPr algn="r">
              <a:defRPr sz="1000" i="1">
                <a:solidFill>
                  <a:schemeClr val="tx1">
                    <a:tint val="75000"/>
                  </a:schemeClr>
                </a:solidFill>
              </a:defRPr>
            </a:lvl1pPr>
          </a:lstStyle>
          <a:p>
            <a:pPr algn="r"/>
            <a:r>
              <a:rPr lang="en-US"/>
              <a:t>Microsoft Confidential - Shared Under NDA</a:t>
            </a:r>
          </a:p>
        </p:txBody>
      </p:sp>
    </p:spTree>
    <p:extLst>
      <p:ext uri="{BB962C8B-B14F-4D97-AF65-F5344CB8AC3E}">
        <p14:creationId xmlns:p14="http://schemas.microsoft.com/office/powerpoint/2010/main" val="2229216007"/>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 id="2147484345" r:id="rId16"/>
    <p:sldLayoutId id="2147484346" r:id="rId17"/>
    <p:sldLayoutId id="2147484347" r:id="rId18"/>
    <p:sldLayoutId id="2147484348" r:id="rId19"/>
    <p:sldLayoutId id="2147484349" r:id="rId20"/>
    <p:sldLayoutId id="2147484350" r:id="rId21"/>
    <p:sldLayoutId id="2147484351" r:id="rId22"/>
    <p:sldLayoutId id="2147484352" r:id="rId23"/>
    <p:sldLayoutId id="2147484353" r:id="rId24"/>
    <p:sldLayoutId id="2147484354" r:id="rId25"/>
    <p:sldLayoutId id="2147484355" r:id="rId26"/>
    <p:sldLayoutId id="2147484356" r:id="rId27"/>
    <p:sldLayoutId id="2147484357" r:id="rId28"/>
    <p:sldLayoutId id="2147484358" r:id="rId29"/>
    <p:sldLayoutId id="2147484359" r:id="rId30"/>
    <p:sldLayoutId id="2147484360" r:id="rId31"/>
    <p:sldLayoutId id="2147484361" r:id="rId32"/>
    <p:sldLayoutId id="2147484362" r:id="rId33"/>
  </p:sldLayoutIdLst>
  <p:transition>
    <p:fade/>
  </p:transition>
  <p:hf sldNum="0" hdr="0" dt="0"/>
  <p:txStyles>
    <p:titleStyle>
      <a:lvl1pPr algn="l" defTabSz="932742" rtl="0" eaLnBrk="1" latinLnBrk="0" hangingPunct="1">
        <a:lnSpc>
          <a:spcPct val="100000"/>
        </a:lnSpc>
        <a:spcBef>
          <a:spcPct val="0"/>
        </a:spcBef>
        <a:buNone/>
        <a:defRPr lang="en-US" sz="3600" b="1" i="1" kern="1200" cap="none" spc="-50" baseline="0" dirty="0" smtClean="0">
          <a:ln w="3175">
            <a:noFill/>
          </a:ln>
          <a:solidFill>
            <a:schemeClr val="accent6">
              <a:lumMod val="50000"/>
            </a:schemeClr>
          </a:solidFill>
          <a:effectLst/>
          <a:latin typeface="+mn-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43A5E"/>
            </a:gs>
            <a:gs pos="100000">
              <a:srgbClr val="171717"/>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F0D7C9F0-D495-46B1-B672-70896D38CC0D}"/>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C333F723-B008-493D-80A8-6CF165684DD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5FAF4148-FFB6-43CA-ABFC-09C25B8BDED7}"/>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8889A7A6-6E8C-419D-B32A-3F1A1B4449AB}"/>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F43732D5-1D79-46FB-8CF2-C09647315018}"/>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5049B8AA-8CCE-4A4A-B78A-507EBF4533EE}"/>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A9271059-678F-48CC-B953-E8563D11D359}"/>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89CF6153-D40D-4CEE-B216-7110F13336FF}"/>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0D582717-1C11-43E6-BDD0-EE40B5835F25}"/>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A85971BE-65F7-493A-BD32-73A6E43948FB}"/>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65184858-07D6-4512-9C23-390CD750D45C}"/>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82A60EDD-CD61-4076-A25F-4C86E1B5DBA2}"/>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76CB640E-23A3-43C2-93E3-DD77FE3D35A4}"/>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3B760307-B615-4148-9A6A-B672AA156A6A}"/>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A6E9B5DB-11A7-4A1D-96CA-4A575041A354}"/>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31D9766B-8ACA-4CAE-B761-9E5B118E1C76}"/>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B301A887-1678-403E-8451-D5D53A287C7D}"/>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0B709BC2-FADD-42F8-805F-F04988748B1D}"/>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E59646B2-8276-4944-B8F4-25DC549EC6FF}"/>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EF12E5B3-0021-4E44-9CE9-0BD0173EFA85}"/>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59C44930-8327-45BD-9D62-C3C679ED5186}"/>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4E246758-7B95-4D56-BDEF-EA6E5D53509D}"/>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1FCA0D48-C6E7-4B1A-A4F9-2E5CE33EB679}"/>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04E4060-CEC0-4E3E-8AD6-4C0E93C5EA0C}"/>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FDC78C34-55B6-46F6-A000-B6C18BCDF24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14DBD267-6A73-4D74-9069-8669637FFE1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E679E841-989D-4819-92F0-B471DC080DDF}"/>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53922085-A6A2-4100-977C-7555B611652C}"/>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64DC3FB2-00C3-46BE-91E2-67116BC0616E}"/>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89CF3068-6CC8-45A4-896C-E44FD9185CD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17F0992E-EF2C-4BB0-B6B7-EAC51BF462CA}"/>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D2E7CF66-6D27-48F6-B043-CC2B30C6A817}"/>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767DFFA0-DF80-45CD-83CB-EFEACFB1E4A8}"/>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F2D7621C-1220-485E-8511-A8F710675812}"/>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EA98E79B-C077-4756-A1DD-84275B99F541}"/>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C8DD3CEF-09B9-40BD-8E10-2910CE8B31E0}"/>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C563890C-0808-4649-9F30-29A5667BD882}"/>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E616AAF7-0855-4F70-9EBE-36A66057297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39CDAF9A-7261-46C9-8969-1A1E21EBF3AF}"/>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CD7BEB58-02FB-46B4-9FF5-90A077CD9B7A}"/>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14AE55FA-CEF3-447D-9FC3-C3064EC7F801}"/>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224445A2-6A01-4FFA-A871-7C4F1E568EE8}"/>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E2442F95-B079-47CB-A55C-68860C3E08B5}"/>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8pt</a:t>
            </a:r>
          </a:p>
        </p:txBody>
      </p:sp>
      <p:grpSp>
        <p:nvGrpSpPr>
          <p:cNvPr id="229" name="Group 228">
            <a:extLst>
              <a:ext uri="{FF2B5EF4-FFF2-40B4-BE49-F238E27FC236}">
                <a16:creationId xmlns:a16="http://schemas.microsoft.com/office/drawing/2014/main" id="{2B332344-FB78-4A49-80EC-488DDE50BB3D}"/>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E91FE219-0141-40D9-8B79-BA76104C04B2}"/>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9EF11183-360E-486B-A8DA-C30368EAF744}"/>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FE35D582-93A6-4C31-9C84-DB3B4A049937}"/>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A0A8C537-A088-46F9-8FE8-36820B2308AB}"/>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755E5709-B515-4DDA-9D82-17280AD1CB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ACBD8A8F-616C-49B8-8400-BF8318FA47A9}"/>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2924477036"/>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6906815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4204" r:id="rId18"/>
    <p:sldLayoutId id="2147484206" r:id="rId19"/>
    <p:sldLayoutId id="2147484328" r:id="rId20"/>
    <p:sldLayoutId id="2147484373" r:id="rId21"/>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F0D7C9F0-D495-46B1-B672-70896D38CC0D}"/>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C333F723-B008-493D-80A8-6CF165684DD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5FAF4148-FFB6-43CA-ABFC-09C25B8BDED7}"/>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8889A7A6-6E8C-419D-B32A-3F1A1B4449AB}"/>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F43732D5-1D79-46FB-8CF2-C09647315018}"/>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5049B8AA-8CCE-4A4A-B78A-507EBF4533EE}"/>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A9271059-678F-48CC-B953-E8563D11D359}"/>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89CF6153-D40D-4CEE-B216-7110F13336FF}"/>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0D582717-1C11-43E6-BDD0-EE40B5835F25}"/>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A85971BE-65F7-493A-BD32-73A6E43948FB}"/>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65184858-07D6-4512-9C23-390CD750D45C}"/>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82A60EDD-CD61-4076-A25F-4C86E1B5DBA2}"/>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76CB640E-23A3-43C2-93E3-DD77FE3D35A4}"/>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3B760307-B615-4148-9A6A-B672AA156A6A}"/>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A6E9B5DB-11A7-4A1D-96CA-4A575041A354}"/>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31D9766B-8ACA-4CAE-B761-9E5B118E1C76}"/>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B301A887-1678-403E-8451-D5D53A287C7D}"/>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0B709BC2-FADD-42F8-805F-F04988748B1D}"/>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E59646B2-8276-4944-B8F4-25DC549EC6FF}"/>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EF12E5B3-0021-4E44-9CE9-0BD0173EFA85}"/>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59C44930-8327-45BD-9D62-C3C679ED5186}"/>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4E246758-7B95-4D56-BDEF-EA6E5D53509D}"/>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1FCA0D48-C6E7-4B1A-A4F9-2E5CE33EB679}"/>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04E4060-CEC0-4E3E-8AD6-4C0E93C5EA0C}"/>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FDC78C34-55B6-46F6-A000-B6C18BCDF24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14DBD267-6A73-4D74-9069-8669637FFE1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E679E841-989D-4819-92F0-B471DC080DDF}"/>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53922085-A6A2-4100-977C-7555B611652C}"/>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64DC3FB2-00C3-46BE-91E2-67116BC0616E}"/>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89CF3068-6CC8-45A4-896C-E44FD9185CD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17F0992E-EF2C-4BB0-B6B7-EAC51BF462CA}"/>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D2E7CF66-6D27-48F6-B043-CC2B30C6A817}"/>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767DFFA0-DF80-45CD-83CB-EFEACFB1E4A8}"/>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F2D7621C-1220-485E-8511-A8F710675812}"/>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EA98E79B-C077-4756-A1DD-84275B99F541}"/>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C8DD3CEF-09B9-40BD-8E10-2910CE8B31E0}"/>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C563890C-0808-4649-9F30-29A5667BD882}"/>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E616AAF7-0855-4F70-9EBE-36A66057297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39CDAF9A-7261-46C9-8969-1A1E21EBF3AF}"/>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CD7BEB58-02FB-46B4-9FF5-90A077CD9B7A}"/>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14AE55FA-CEF3-447D-9FC3-C3064EC7F801}"/>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224445A2-6A01-4FFA-A871-7C4F1E568EE8}"/>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E2442F95-B079-47CB-A55C-68860C3E08B5}"/>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8pt</a:t>
            </a:r>
          </a:p>
        </p:txBody>
      </p:sp>
      <p:grpSp>
        <p:nvGrpSpPr>
          <p:cNvPr id="229" name="Group 228">
            <a:extLst>
              <a:ext uri="{FF2B5EF4-FFF2-40B4-BE49-F238E27FC236}">
                <a16:creationId xmlns:a16="http://schemas.microsoft.com/office/drawing/2014/main" id="{2B332344-FB78-4A49-80EC-488DDE50BB3D}"/>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E91FE219-0141-40D9-8B79-BA76104C04B2}"/>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9EF11183-360E-486B-A8DA-C30368EAF744}"/>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FE35D582-93A6-4C31-9C84-DB3B4A049937}"/>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A0A8C537-A088-46F9-8FE8-36820B2308AB}"/>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755E5709-B515-4DDA-9D82-17280AD1CB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ACBD8A8F-616C-49B8-8400-BF8318FA47A9}"/>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116934503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F0D7C9F0-D495-46B1-B672-70896D38CC0D}"/>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C333F723-B008-493D-80A8-6CF165684DD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5FAF4148-FFB6-43CA-ABFC-09C25B8BDED7}"/>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8889A7A6-6E8C-419D-B32A-3F1A1B4449AB}"/>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F43732D5-1D79-46FB-8CF2-C09647315018}"/>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5049B8AA-8CCE-4A4A-B78A-507EBF4533EE}"/>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A9271059-678F-48CC-B953-E8563D11D359}"/>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89CF6153-D40D-4CEE-B216-7110F13336FF}"/>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0D582717-1C11-43E6-BDD0-EE40B5835F25}"/>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A85971BE-65F7-493A-BD32-73A6E43948FB}"/>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65184858-07D6-4512-9C23-390CD750D45C}"/>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82A60EDD-CD61-4076-A25F-4C86E1B5DBA2}"/>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76CB640E-23A3-43C2-93E3-DD77FE3D35A4}"/>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3B760307-B615-4148-9A6A-B672AA156A6A}"/>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A6E9B5DB-11A7-4A1D-96CA-4A575041A354}"/>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31D9766B-8ACA-4CAE-B761-9E5B118E1C76}"/>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B301A887-1678-403E-8451-D5D53A287C7D}"/>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0B709BC2-FADD-42F8-805F-F04988748B1D}"/>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E59646B2-8276-4944-B8F4-25DC549EC6FF}"/>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EF12E5B3-0021-4E44-9CE9-0BD0173EFA85}"/>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59C44930-8327-45BD-9D62-C3C679ED5186}"/>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4E246758-7B95-4D56-BDEF-EA6E5D53509D}"/>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1FCA0D48-C6E7-4B1A-A4F9-2E5CE33EB679}"/>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04E4060-CEC0-4E3E-8AD6-4C0E93C5EA0C}"/>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FDC78C34-55B6-46F6-A000-B6C18BCDF24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14DBD267-6A73-4D74-9069-8669637FFE1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E679E841-989D-4819-92F0-B471DC080DDF}"/>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53922085-A6A2-4100-977C-7555B611652C}"/>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64DC3FB2-00C3-46BE-91E2-67116BC0616E}"/>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89CF3068-6CC8-45A4-896C-E44FD9185CD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17F0992E-EF2C-4BB0-B6B7-EAC51BF462CA}"/>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D2E7CF66-6D27-48F6-B043-CC2B30C6A817}"/>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767DFFA0-DF80-45CD-83CB-EFEACFB1E4A8}"/>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F2D7621C-1220-485E-8511-A8F710675812}"/>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EA98E79B-C077-4756-A1DD-84275B99F541}"/>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C8DD3CEF-09B9-40BD-8E10-2910CE8B31E0}"/>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C563890C-0808-4649-9F30-29A5667BD882}"/>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E616AAF7-0855-4F70-9EBE-36A66057297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39CDAF9A-7261-46C9-8969-1A1E21EBF3AF}"/>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CD7BEB58-02FB-46B4-9FF5-90A077CD9B7A}"/>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14AE55FA-CEF3-447D-9FC3-C3064EC7F801}"/>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224445A2-6A01-4FFA-A871-7C4F1E568EE8}"/>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E2442F95-B079-47CB-A55C-68860C3E08B5}"/>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8pt</a:t>
            </a:r>
          </a:p>
        </p:txBody>
      </p:sp>
      <p:grpSp>
        <p:nvGrpSpPr>
          <p:cNvPr id="229" name="Group 228">
            <a:extLst>
              <a:ext uri="{FF2B5EF4-FFF2-40B4-BE49-F238E27FC236}">
                <a16:creationId xmlns:a16="http://schemas.microsoft.com/office/drawing/2014/main" id="{2B332344-FB78-4A49-80EC-488DDE50BB3D}"/>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E91FE219-0141-40D9-8B79-BA76104C04B2}"/>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9EF11183-360E-486B-A8DA-C30368EAF744}"/>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FE35D582-93A6-4C31-9C84-DB3B4A049937}"/>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A0A8C537-A088-46F9-8FE8-36820B2308AB}"/>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755E5709-B515-4DDA-9D82-17280AD1CB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ACBD8A8F-616C-49B8-8400-BF8318FA47A9}"/>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322515320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5" r:id="rId27"/>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F0D7C9F0-D495-46B1-B672-70896D38CC0D}"/>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C333F723-B008-493D-80A8-6CF165684DD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5FAF4148-FFB6-43CA-ABFC-09C25B8BDED7}"/>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8889A7A6-6E8C-419D-B32A-3F1A1B4449AB}"/>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F43732D5-1D79-46FB-8CF2-C09647315018}"/>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5049B8AA-8CCE-4A4A-B78A-507EBF4533EE}"/>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A9271059-678F-48CC-B953-E8563D11D359}"/>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89CF6153-D40D-4CEE-B216-7110F13336FF}"/>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0D582717-1C11-43E6-BDD0-EE40B5835F25}"/>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A85971BE-65F7-493A-BD32-73A6E43948FB}"/>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65184858-07D6-4512-9C23-390CD750D45C}"/>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82A60EDD-CD61-4076-A25F-4C86E1B5DBA2}"/>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76CB640E-23A3-43C2-93E3-DD77FE3D35A4}"/>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3B760307-B615-4148-9A6A-B672AA156A6A}"/>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A6E9B5DB-11A7-4A1D-96CA-4A575041A354}"/>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31D9766B-8ACA-4CAE-B761-9E5B118E1C76}"/>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B301A887-1678-403E-8451-D5D53A287C7D}"/>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0B709BC2-FADD-42F8-805F-F04988748B1D}"/>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E59646B2-8276-4944-B8F4-25DC549EC6FF}"/>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EF12E5B3-0021-4E44-9CE9-0BD0173EFA85}"/>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59C44930-8327-45BD-9D62-C3C679ED5186}"/>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4E246758-7B95-4D56-BDEF-EA6E5D53509D}"/>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1FCA0D48-C6E7-4B1A-A4F9-2E5CE33EB679}"/>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04E4060-CEC0-4E3E-8AD6-4C0E93C5EA0C}"/>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FDC78C34-55B6-46F6-A000-B6C18BCDF24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14DBD267-6A73-4D74-9069-8669637FFE1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E679E841-989D-4819-92F0-B471DC080DDF}"/>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53922085-A6A2-4100-977C-7555B611652C}"/>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64DC3FB2-00C3-46BE-91E2-67116BC0616E}"/>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89CF3068-6CC8-45A4-896C-E44FD9185CD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17F0992E-EF2C-4BB0-B6B7-EAC51BF462CA}"/>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D2E7CF66-6D27-48F6-B043-CC2B30C6A817}"/>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767DFFA0-DF80-45CD-83CB-EFEACFB1E4A8}"/>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F2D7621C-1220-485E-8511-A8F710675812}"/>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EA98E79B-C077-4756-A1DD-84275B99F541}"/>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C8DD3CEF-09B9-40BD-8E10-2910CE8B31E0}"/>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C563890C-0808-4649-9F30-29A5667BD882}"/>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E616AAF7-0855-4F70-9EBE-36A66057297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39CDAF9A-7261-46C9-8969-1A1E21EBF3AF}"/>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CD7BEB58-02FB-46B4-9FF5-90A077CD9B7A}"/>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14AE55FA-CEF3-447D-9FC3-C3064EC7F801}"/>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224445A2-6A01-4FFA-A871-7C4F1E568EE8}"/>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E2442F95-B079-47CB-A55C-68860C3E08B5}"/>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p:txBody>
      </p:sp>
      <p:grpSp>
        <p:nvGrpSpPr>
          <p:cNvPr id="229" name="Group 228">
            <a:extLst>
              <a:ext uri="{FF2B5EF4-FFF2-40B4-BE49-F238E27FC236}">
                <a16:creationId xmlns:a16="http://schemas.microsoft.com/office/drawing/2014/main" id="{2B332344-FB78-4A49-80EC-488DDE50BB3D}"/>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E91FE219-0141-40D9-8B79-BA76104C04B2}"/>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9EF11183-360E-486B-A8DA-C30368EAF744}"/>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FE35D582-93A6-4C31-9C84-DB3B4A049937}"/>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A0A8C537-A088-46F9-8FE8-36820B2308AB}"/>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755E5709-B515-4DDA-9D82-17280AD1CB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ACBD8A8F-616C-49B8-8400-BF8318FA47A9}"/>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2776199097"/>
      </p:ext>
    </p:extLst>
  </p:cSld>
  <p:clrMap bg1="lt1" tx1="dk1" bg2="lt2" tx2="dk2" accent1="accent1" accent2="accent2" accent3="accent3" accent4="accent4" accent5="accent5" accent6="accent6" hlink="hlink" folHlink="folHlink"/>
  <p:sldLayoutIdLst>
    <p:sldLayoutId id="2147483778" r:id="rId1"/>
    <p:sldLayoutId id="2147483779" r:id="rId2"/>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4" name="Rectangle : coins arrondis 93">
            <a:extLst>
              <a:ext uri="{FF2B5EF4-FFF2-40B4-BE49-F238E27FC236}">
                <a16:creationId xmlns:a16="http://schemas.microsoft.com/office/drawing/2014/main" id="{EDFC3559-C094-4C2D-95AF-11CC5609F4CB}"/>
              </a:ext>
            </a:extLst>
          </p:cNvPr>
          <p:cNvSpPr/>
          <p:nvPr/>
        </p:nvSpPr>
        <p:spPr bwMode="auto">
          <a:xfrm rot="16200000">
            <a:off x="3184744" y="3943541"/>
            <a:ext cx="891057" cy="7262367"/>
          </a:xfrm>
          <a:prstGeom prst="roundRect">
            <a:avLst>
              <a:gd name="adj" fmla="val 2307"/>
            </a:avLst>
          </a:prstGeom>
          <a:solidFill>
            <a:srgbClr val="282828"/>
          </a:solidFill>
          <a:ln w="12700">
            <a:solidFill>
              <a:srgbClr val="1D1D1D"/>
            </a:solidFill>
            <a:headEnd type="none" w="med" len="med"/>
            <a:tailEnd type="none" w="med" len="med"/>
          </a:ln>
          <a:effectLst>
            <a:outerShdw blurRad="152400" dist="50800" dir="5400000" algn="t" rotWithShape="0">
              <a:schemeClr val="tx1">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90000" bIns="60000" numCol="1" spcCol="0" rtlCol="0" fromWordArt="0" anchor="t" anchorCtr="0" forceAA="0" compatLnSpc="1">
            <a:prstTxWarp prst="textNoShape">
              <a:avLst/>
            </a:prstTxWarp>
            <a:noAutofit/>
          </a:bodyPr>
          <a:lstStyle/>
          <a:p>
            <a:pPr algn="r" defTabSz="777029" fontAlgn="base">
              <a:spcBef>
                <a:spcPct val="0"/>
              </a:spcBef>
            </a:pPr>
            <a:r>
              <a:rPr lang="en-US" sz="833" kern="1200">
                <a:solidFill>
                  <a:srgbClr val="0093F9"/>
                </a:solidFill>
                <a:latin typeface="+mj-lt"/>
                <a:ea typeface="+mn-ea"/>
                <a:cs typeface="Segoe UI" pitchFamily="34" charset="0"/>
              </a:rPr>
              <a:t>Primary colors (dark theme)</a:t>
            </a:r>
          </a:p>
          <a:p>
            <a:pPr algn="r" defTabSz="777029" fontAlgn="base">
              <a:spcBef>
                <a:spcPct val="0"/>
              </a:spcBef>
            </a:pPr>
            <a:endParaRPr lang="en-US" sz="500">
              <a:solidFill>
                <a:srgbClr val="0093F9"/>
              </a:solidFill>
              <a:cs typeface="Segoe UI" pitchFamily="34" charset="0"/>
            </a:endParaRPr>
          </a:p>
        </p:txBody>
      </p:sp>
      <p:sp>
        <p:nvSpPr>
          <p:cNvPr id="225" name="Rectangle : coins arrondis 89">
            <a:extLst>
              <a:ext uri="{FF2B5EF4-FFF2-40B4-BE49-F238E27FC236}">
                <a16:creationId xmlns:a16="http://schemas.microsoft.com/office/drawing/2014/main" id="{C69D2F16-53F8-41B1-B863-9ED570CBBFD7}"/>
              </a:ext>
            </a:extLst>
          </p:cNvPr>
          <p:cNvSpPr/>
          <p:nvPr/>
        </p:nvSpPr>
        <p:spPr bwMode="auto">
          <a:xfrm>
            <a:off x="6543830" y="7129197"/>
            <a:ext cx="719624" cy="891056"/>
          </a:xfrm>
          <a:prstGeom prst="roundRect">
            <a:avLst>
              <a:gd name="adj" fmla="val 11719"/>
            </a:avLst>
          </a:prstGeom>
          <a:solidFill>
            <a:srgbClr val="1D1D1D"/>
          </a:solidFill>
          <a:ln w="12700">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ctr" anchorCtr="0" forceAA="0" compatLnSpc="1">
            <a:prstTxWarp prst="textNoShape">
              <a:avLst/>
            </a:prstTxWarp>
            <a:noAutofit/>
          </a:bodyPr>
          <a:lstStyle/>
          <a:p>
            <a:pPr defTabSz="777029" fontAlgn="base">
              <a:spcBef>
                <a:spcPct val="0"/>
              </a:spcBef>
              <a:spcAft>
                <a:spcPct val="0"/>
              </a:spcAft>
            </a:pPr>
            <a:endParaRPr lang="en-US" sz="500">
              <a:solidFill>
                <a:schemeClr val="bg1"/>
              </a:solidFill>
              <a:ea typeface="Segoe UI" pitchFamily="34" charset="0"/>
              <a:cs typeface="Segoe UI" pitchFamily="34" charset="0"/>
            </a:endParaRPr>
          </a:p>
        </p:txBody>
      </p:sp>
      <p:sp>
        <p:nvSpPr>
          <p:cNvPr id="226" name="Rectangle : coins arrondis 93">
            <a:extLst>
              <a:ext uri="{FF2B5EF4-FFF2-40B4-BE49-F238E27FC236}">
                <a16:creationId xmlns:a16="http://schemas.microsoft.com/office/drawing/2014/main" id="{DFE6D7A5-54FE-46E4-807E-98B26BAD2E78}"/>
              </a:ext>
            </a:extLst>
          </p:cNvPr>
          <p:cNvSpPr/>
          <p:nvPr/>
        </p:nvSpPr>
        <p:spPr bwMode="auto">
          <a:xfrm>
            <a:off x="12341544" y="-4517"/>
            <a:ext cx="1570498" cy="3662483"/>
          </a:xfrm>
          <a:prstGeom prst="roundRect">
            <a:avLst>
              <a:gd name="adj" fmla="val 2307"/>
            </a:avLst>
          </a:prstGeom>
          <a:solidFill>
            <a:srgbClr val="F9F9F9"/>
          </a:solidFill>
          <a:ln w="12700">
            <a:solidFill>
              <a:srgbClr val="F0F0F0"/>
            </a:solidFill>
            <a:headEnd type="none" w="med" len="med"/>
            <a:tailEnd type="none" w="med" len="med"/>
          </a:ln>
          <a:effectLst>
            <a:outerShdw blurRad="152400" dist="508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algn="l" defTabSz="777029" fontAlgn="base">
              <a:spcBef>
                <a:spcPct val="0"/>
              </a:spcBef>
            </a:pPr>
            <a:r>
              <a:rPr lang="en-US" sz="833" kern="1200">
                <a:solidFill>
                  <a:srgbClr val="0073D4"/>
                </a:solidFill>
                <a:latin typeface="+mj-lt"/>
                <a:ea typeface="+mn-ea"/>
                <a:cs typeface="Segoe UI" pitchFamily="34" charset="0"/>
              </a:rPr>
              <a:t>Primary colors (light theme)</a:t>
            </a:r>
          </a:p>
          <a:p>
            <a:pPr algn="l" defTabSz="777029" fontAlgn="base">
              <a:spcBef>
                <a:spcPct val="0"/>
              </a:spcBef>
            </a:pPr>
            <a:endParaRPr lang="en-US" sz="500" kern="1200">
              <a:solidFill>
                <a:srgbClr val="1B1B1B"/>
              </a:solidFill>
              <a:latin typeface="+mj-lt"/>
              <a:ea typeface="+mn-ea"/>
              <a:cs typeface="Segoe UI" pitchFamily="34" charset="0"/>
            </a:endParaRPr>
          </a:p>
          <a:p>
            <a:pPr algn="l" defTabSz="777029" fontAlgn="base">
              <a:spcBef>
                <a:spcPct val="0"/>
              </a:spcBef>
            </a:pPr>
            <a:r>
              <a:rPr lang="en-US" sz="500" kern="1200">
                <a:solidFill>
                  <a:srgbClr val="1B1B1B"/>
                </a:solidFill>
                <a:latin typeface="+mj-lt"/>
                <a:ea typeface="+mn-ea"/>
                <a:cs typeface="Segoe UI" pitchFamily="34" charset="0"/>
              </a:rPr>
              <a:t>Background gray</a:t>
            </a:r>
          </a:p>
          <a:p>
            <a:pPr algn="l" defTabSz="777029" fontAlgn="base">
              <a:spcBef>
                <a:spcPct val="0"/>
              </a:spcBef>
            </a:pPr>
            <a:r>
              <a:rPr lang="en-US" sz="500" kern="1200">
                <a:solidFill>
                  <a:srgbClr val="1B1B1B"/>
                </a:solidFill>
                <a:latin typeface="+mj-lt"/>
                <a:ea typeface="+mn-ea"/>
                <a:cs typeface="Segoe UI" pitchFamily="34" charset="0"/>
              </a:rPr>
              <a:t>Hex #F9F9F9</a:t>
            </a:r>
          </a:p>
          <a:p>
            <a:pPr defTabSz="777029" fontAlgn="base">
              <a:spcBef>
                <a:spcPct val="0"/>
              </a:spcBef>
            </a:pPr>
            <a:r>
              <a:rPr lang="en-US" sz="500">
                <a:solidFill>
                  <a:srgbClr val="1B1B1B"/>
                </a:solidFill>
                <a:cs typeface="Segoe UI" pitchFamily="34" charset="0"/>
              </a:rPr>
              <a:t>Default background</a:t>
            </a:r>
          </a:p>
        </p:txBody>
      </p:sp>
      <p:sp>
        <p:nvSpPr>
          <p:cNvPr id="227" name="Rectangle : coins arrondis 89">
            <a:extLst>
              <a:ext uri="{FF2B5EF4-FFF2-40B4-BE49-F238E27FC236}">
                <a16:creationId xmlns:a16="http://schemas.microsoft.com/office/drawing/2014/main" id="{A2FEB794-5270-4C16-9C68-2D1CC0041FE2}"/>
              </a:ext>
            </a:extLst>
          </p:cNvPr>
          <p:cNvSpPr/>
          <p:nvPr/>
        </p:nvSpPr>
        <p:spPr bwMode="auto">
          <a:xfrm>
            <a:off x="12340301" y="3316551"/>
            <a:ext cx="1571740" cy="341415"/>
          </a:xfrm>
          <a:prstGeom prst="roundRect">
            <a:avLst>
              <a:gd name="adj" fmla="val 11719"/>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Stroke gray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228" name="Rectangle : coins arrondis 85">
            <a:extLst>
              <a:ext uri="{FF2B5EF4-FFF2-40B4-BE49-F238E27FC236}">
                <a16:creationId xmlns:a16="http://schemas.microsoft.com/office/drawing/2014/main" id="{904C0E6E-C2C8-4DE4-9C89-E1CFF01DCA26}"/>
              </a:ext>
            </a:extLst>
          </p:cNvPr>
          <p:cNvSpPr/>
          <p:nvPr/>
        </p:nvSpPr>
        <p:spPr bwMode="auto">
          <a:xfrm>
            <a:off x="12505654" y="1271165"/>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Gray type</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#1B1B1B</a:t>
            </a:r>
          </a:p>
          <a:p>
            <a:pPr defTabSz="777029" fontAlgn="base">
              <a:spcBef>
                <a:spcPct val="0"/>
              </a:spcBef>
              <a:spcAft>
                <a:spcPct val="0"/>
              </a:spcAft>
            </a:pPr>
            <a:r>
              <a:rPr lang="en-US" sz="500">
                <a:solidFill>
                  <a:srgbClr val="1B1B1B"/>
                </a:solidFill>
                <a:ea typeface="Segoe UI" pitchFamily="34" charset="0"/>
                <a:cs typeface="Segoe UI" pitchFamily="34" charset="0"/>
              </a:rPr>
              <a:t>Default type</a:t>
            </a:r>
          </a:p>
        </p:txBody>
      </p:sp>
      <p:sp>
        <p:nvSpPr>
          <p:cNvPr id="229" name="Rectangle : coins arrondis 93">
            <a:extLst>
              <a:ext uri="{FF2B5EF4-FFF2-40B4-BE49-F238E27FC236}">
                <a16:creationId xmlns:a16="http://schemas.microsoft.com/office/drawing/2014/main" id="{DFA3240F-6376-4922-A1D6-4FEE767DECFB}"/>
              </a:ext>
            </a:extLst>
          </p:cNvPr>
          <p:cNvSpPr/>
          <p:nvPr/>
        </p:nvSpPr>
        <p:spPr bwMode="auto">
          <a:xfrm>
            <a:off x="12415654" y="611938"/>
            <a:ext cx="1413301" cy="494529"/>
          </a:xfrm>
          <a:prstGeom prst="roundRect">
            <a:avLst>
              <a:gd name="adj" fmla="val 6938"/>
            </a:avLst>
          </a:prstGeom>
          <a:solidFill>
            <a:schemeClr val="bg1"/>
          </a:solidFill>
          <a:ln w="12700">
            <a:solidFill>
              <a:srgbClr val="F0F0F0"/>
            </a:solidFill>
            <a:headEnd type="none" w="med" len="med"/>
            <a:tailEnd type="none" w="med" len="med"/>
          </a:ln>
          <a:effectLst>
            <a:outerShdw blurRad="152400" dist="508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a:t>
            </a:r>
          </a:p>
          <a:p>
            <a:pPr algn="l" defTabSz="777029" fontAlgn="base">
              <a:spcBef>
                <a:spcPct val="0"/>
              </a:spcBef>
            </a:pPr>
            <a:r>
              <a:rPr lang="en-US" sz="500" kern="1200">
                <a:solidFill>
                  <a:srgbClr val="1B1B1B"/>
                </a:solidFill>
                <a:latin typeface="+mj-lt"/>
                <a:ea typeface="+mn-ea"/>
                <a:cs typeface="Segoe UI" pitchFamily="34" charset="0"/>
              </a:rPr>
              <a:t>Hex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230" name="Rectangle 229">
            <a:extLst>
              <a:ext uri="{FF2B5EF4-FFF2-40B4-BE49-F238E27FC236}">
                <a16:creationId xmlns:a16="http://schemas.microsoft.com/office/drawing/2014/main" id="{7D5970A3-318E-4DB6-AB4E-23E7FD6B9B66}"/>
              </a:ext>
            </a:extLst>
          </p:cNvPr>
          <p:cNvSpPr/>
          <p:nvPr/>
        </p:nvSpPr>
        <p:spPr bwMode="auto">
          <a:xfrm>
            <a:off x="12415653" y="1268177"/>
            <a:ext cx="90000" cy="300000"/>
          </a:xfrm>
          <a:prstGeom prst="rect">
            <a:avLst/>
          </a:prstGeom>
          <a:solidFill>
            <a:srgbClr val="1B1B1B"/>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31" name="Rectangle : coins arrondis 85">
            <a:extLst>
              <a:ext uri="{FF2B5EF4-FFF2-40B4-BE49-F238E27FC236}">
                <a16:creationId xmlns:a16="http://schemas.microsoft.com/office/drawing/2014/main" id="{5C64D3EF-F78C-4004-8F8F-9FC807FB2AD4}"/>
              </a:ext>
            </a:extLst>
          </p:cNvPr>
          <p:cNvSpPr/>
          <p:nvPr/>
        </p:nvSpPr>
        <p:spPr bwMode="auto">
          <a:xfrm>
            <a:off x="12505654" y="1575783"/>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646464"/>
                </a:solidFill>
                <a:latin typeface="+mj-lt"/>
                <a:ea typeface="Segoe UI" pitchFamily="34" charset="0"/>
                <a:cs typeface="Segoe UI" pitchFamily="34" charset="0"/>
              </a:rPr>
              <a:t>Secondary gray type</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#646464</a:t>
            </a:r>
          </a:p>
          <a:p>
            <a:pPr defTabSz="777029" fontAlgn="base">
              <a:spcBef>
                <a:spcPct val="0"/>
              </a:spcBef>
              <a:spcAft>
                <a:spcPct val="0"/>
              </a:spcAft>
            </a:pPr>
            <a:r>
              <a:rPr lang="en-US" sz="500">
                <a:solidFill>
                  <a:srgbClr val="1B1B1B"/>
                </a:solidFill>
                <a:ea typeface="Segoe UI" pitchFamily="34" charset="0"/>
                <a:cs typeface="Segoe UI" pitchFamily="34" charset="0"/>
              </a:rPr>
              <a:t>Secondary type</a:t>
            </a:r>
          </a:p>
        </p:txBody>
      </p:sp>
      <p:sp>
        <p:nvSpPr>
          <p:cNvPr id="232" name="Rectangle 231">
            <a:extLst>
              <a:ext uri="{FF2B5EF4-FFF2-40B4-BE49-F238E27FC236}">
                <a16:creationId xmlns:a16="http://schemas.microsoft.com/office/drawing/2014/main" id="{00A1B66C-9143-4F7A-A9D1-55EB8A797693}"/>
              </a:ext>
            </a:extLst>
          </p:cNvPr>
          <p:cNvSpPr/>
          <p:nvPr/>
        </p:nvSpPr>
        <p:spPr bwMode="auto">
          <a:xfrm>
            <a:off x="12415653" y="1572795"/>
            <a:ext cx="90000" cy="300000"/>
          </a:xfrm>
          <a:prstGeom prst="rect">
            <a:avLst/>
          </a:prstGeom>
          <a:solidFill>
            <a:srgbClr val="646464"/>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33" name="Rectangle : coins arrondis 85">
            <a:extLst>
              <a:ext uri="{FF2B5EF4-FFF2-40B4-BE49-F238E27FC236}">
                <a16:creationId xmlns:a16="http://schemas.microsoft.com/office/drawing/2014/main" id="{00455D7A-22E3-427C-9674-A933ADCEB7E6}"/>
              </a:ext>
            </a:extLst>
          </p:cNvPr>
          <p:cNvSpPr/>
          <p:nvPr/>
        </p:nvSpPr>
        <p:spPr bwMode="auto">
          <a:xfrm>
            <a:off x="12505654" y="1878505"/>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0073D4"/>
                </a:solidFill>
                <a:latin typeface="+mj-lt"/>
                <a:ea typeface="Segoe UI" pitchFamily="34" charset="0"/>
                <a:cs typeface="Segoe UI" pitchFamily="34" charset="0"/>
              </a:rPr>
              <a:t>Blue type</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#0073D4</a:t>
            </a:r>
          </a:p>
          <a:p>
            <a:pPr defTabSz="777029" fontAlgn="base">
              <a:spcBef>
                <a:spcPct val="0"/>
              </a:spcBef>
              <a:spcAft>
                <a:spcPct val="0"/>
              </a:spcAft>
            </a:pPr>
            <a:r>
              <a:rPr lang="en-US" sz="500">
                <a:solidFill>
                  <a:srgbClr val="1B1B1B"/>
                </a:solidFill>
                <a:ea typeface="Segoe UI" pitchFamily="34" charset="0"/>
                <a:cs typeface="Segoe UI" pitchFamily="34" charset="0"/>
              </a:rPr>
              <a:t>Default blue type</a:t>
            </a:r>
          </a:p>
        </p:txBody>
      </p:sp>
      <p:sp>
        <p:nvSpPr>
          <p:cNvPr id="234" name="Rectangle 233">
            <a:extLst>
              <a:ext uri="{FF2B5EF4-FFF2-40B4-BE49-F238E27FC236}">
                <a16:creationId xmlns:a16="http://schemas.microsoft.com/office/drawing/2014/main" id="{7E9EA9F1-15DC-49FD-868A-30990A7E4771}"/>
              </a:ext>
            </a:extLst>
          </p:cNvPr>
          <p:cNvSpPr/>
          <p:nvPr/>
        </p:nvSpPr>
        <p:spPr bwMode="auto">
          <a:xfrm>
            <a:off x="12415653" y="1878003"/>
            <a:ext cx="90000" cy="300000"/>
          </a:xfrm>
          <a:prstGeom prst="rect">
            <a:avLst/>
          </a:prstGeom>
          <a:solidFill>
            <a:srgbClr val="0073D4"/>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35" name="Rectangle : coins arrondis 85">
            <a:extLst>
              <a:ext uri="{FF2B5EF4-FFF2-40B4-BE49-F238E27FC236}">
                <a16:creationId xmlns:a16="http://schemas.microsoft.com/office/drawing/2014/main" id="{17FA1FBA-E659-49E1-A9B2-B6B761422CF0}"/>
              </a:ext>
            </a:extLst>
          </p:cNvPr>
          <p:cNvSpPr/>
          <p:nvPr/>
        </p:nvSpPr>
        <p:spPr bwMode="auto">
          <a:xfrm>
            <a:off x="12505654" y="2187976"/>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003D92"/>
                </a:solidFill>
                <a:latin typeface="+mj-lt"/>
                <a:ea typeface="Segoe UI" pitchFamily="34" charset="0"/>
                <a:cs typeface="Segoe UI" pitchFamily="34" charset="0"/>
              </a:rPr>
              <a:t>Secondary gray type</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#003D92</a:t>
            </a:r>
          </a:p>
          <a:p>
            <a:pPr defTabSz="777029" fontAlgn="base">
              <a:spcBef>
                <a:spcPct val="0"/>
              </a:spcBef>
              <a:spcAft>
                <a:spcPct val="0"/>
              </a:spcAft>
            </a:pPr>
            <a:r>
              <a:rPr lang="en-US" sz="500">
                <a:solidFill>
                  <a:srgbClr val="1B1B1B"/>
                </a:solidFill>
                <a:ea typeface="Segoe UI" pitchFamily="34" charset="0"/>
                <a:cs typeface="Segoe UI" pitchFamily="34" charset="0"/>
              </a:rPr>
              <a:t>Secondary blue type</a:t>
            </a:r>
          </a:p>
        </p:txBody>
      </p:sp>
      <p:sp>
        <p:nvSpPr>
          <p:cNvPr id="84" name="Rectangle 83">
            <a:extLst>
              <a:ext uri="{FF2B5EF4-FFF2-40B4-BE49-F238E27FC236}">
                <a16:creationId xmlns:a16="http://schemas.microsoft.com/office/drawing/2014/main" id="{E36BD3D5-D363-4979-9472-43251175B2E4}"/>
              </a:ext>
            </a:extLst>
          </p:cNvPr>
          <p:cNvSpPr/>
          <p:nvPr/>
        </p:nvSpPr>
        <p:spPr bwMode="auto">
          <a:xfrm>
            <a:off x="12415653" y="2187474"/>
            <a:ext cx="90000" cy="300000"/>
          </a:xfrm>
          <a:prstGeom prst="rect">
            <a:avLst/>
          </a:prstGeom>
          <a:solidFill>
            <a:srgbClr val="003D92"/>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5" name="Rectangle 84">
            <a:extLst>
              <a:ext uri="{FF2B5EF4-FFF2-40B4-BE49-F238E27FC236}">
                <a16:creationId xmlns:a16="http://schemas.microsoft.com/office/drawing/2014/main" id="{5767C1ED-4ABE-4C7E-A1F7-AA24027E8813}"/>
              </a:ext>
            </a:extLst>
          </p:cNvPr>
          <p:cNvSpPr/>
          <p:nvPr/>
        </p:nvSpPr>
        <p:spPr bwMode="auto">
          <a:xfrm>
            <a:off x="12340301" y="3316554"/>
            <a:ext cx="1566065" cy="79618"/>
          </a:xfrm>
          <a:prstGeom prst="rect">
            <a:avLst/>
          </a:prstGeom>
          <a:solidFill>
            <a:srgbClr val="F0F0F0"/>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6" name="Rectangle : coins arrondis 89">
            <a:extLst>
              <a:ext uri="{FF2B5EF4-FFF2-40B4-BE49-F238E27FC236}">
                <a16:creationId xmlns:a16="http://schemas.microsoft.com/office/drawing/2014/main" id="{809D1C85-9404-4787-BAA7-17C1D705A269}"/>
              </a:ext>
            </a:extLst>
          </p:cNvPr>
          <p:cNvSpPr/>
          <p:nvPr/>
        </p:nvSpPr>
        <p:spPr bwMode="auto">
          <a:xfrm>
            <a:off x="12344592" y="2975136"/>
            <a:ext cx="1566067" cy="341415"/>
          </a:xfrm>
          <a:prstGeom prst="roundRect">
            <a:avLst>
              <a:gd name="adj" fmla="val 0"/>
            </a:avLst>
          </a:prstGeom>
          <a:solidFill>
            <a:srgbClr val="005EB7"/>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Secondary blue fill                                 #005EB7</a:t>
            </a:r>
          </a:p>
          <a:p>
            <a:pPr defTabSz="777029" fontAlgn="base">
              <a:spcBef>
                <a:spcPct val="0"/>
              </a:spcBef>
              <a:spcAft>
                <a:spcPct val="0"/>
              </a:spcAft>
            </a:pPr>
            <a:r>
              <a:rPr lang="en-US" sz="500">
                <a:solidFill>
                  <a:schemeClr val="bg1"/>
                </a:solidFill>
                <a:ea typeface="Segoe UI" pitchFamily="34" charset="0"/>
                <a:cs typeface="Segoe UI" pitchFamily="34" charset="0"/>
              </a:rPr>
              <a:t>Secondary blue fill</a:t>
            </a:r>
          </a:p>
        </p:txBody>
      </p:sp>
      <p:sp>
        <p:nvSpPr>
          <p:cNvPr id="87" name="Rectangle : coins arrondis 89">
            <a:extLst>
              <a:ext uri="{FF2B5EF4-FFF2-40B4-BE49-F238E27FC236}">
                <a16:creationId xmlns:a16="http://schemas.microsoft.com/office/drawing/2014/main" id="{214B92B7-F4BB-479E-BBEC-6C5B457F1164}"/>
              </a:ext>
            </a:extLst>
          </p:cNvPr>
          <p:cNvSpPr/>
          <p:nvPr/>
        </p:nvSpPr>
        <p:spPr bwMode="auto">
          <a:xfrm>
            <a:off x="12345974" y="2629844"/>
            <a:ext cx="1566067" cy="341415"/>
          </a:xfrm>
          <a:prstGeom prst="roundRect">
            <a:avLst>
              <a:gd name="adj" fmla="val 0"/>
            </a:avLst>
          </a:prstGeom>
          <a:solidFill>
            <a:srgbClr val="0078D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Core blue                                                #0078D4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fill with white inverse type</a:t>
            </a:r>
          </a:p>
        </p:txBody>
      </p:sp>
      <p:sp>
        <p:nvSpPr>
          <p:cNvPr id="88" name="Rectangle : coins arrondis 93">
            <a:extLst>
              <a:ext uri="{FF2B5EF4-FFF2-40B4-BE49-F238E27FC236}">
                <a16:creationId xmlns:a16="http://schemas.microsoft.com/office/drawing/2014/main" id="{2A9821D7-D91D-4B41-8DB7-6978418A0A76}"/>
              </a:ext>
            </a:extLst>
          </p:cNvPr>
          <p:cNvSpPr/>
          <p:nvPr/>
        </p:nvSpPr>
        <p:spPr bwMode="auto">
          <a:xfrm>
            <a:off x="12340300" y="3822800"/>
            <a:ext cx="1566066" cy="2629691"/>
          </a:xfrm>
          <a:prstGeom prst="roundRect">
            <a:avLst>
              <a:gd name="adj" fmla="val 2307"/>
            </a:avLst>
          </a:prstGeom>
          <a:solidFill>
            <a:srgbClr val="F9F9F9"/>
          </a:solidFill>
          <a:ln w="12700">
            <a:solidFill>
              <a:srgbClr val="F0F0F0"/>
            </a:solidFill>
            <a:headEnd type="none" w="med" len="med"/>
            <a:tailEnd type="none" w="med" len="med"/>
          </a:ln>
          <a:effectLst>
            <a:outerShdw blurRad="152400" dist="508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algn="l" defTabSz="777029" fontAlgn="base">
              <a:spcBef>
                <a:spcPct val="0"/>
              </a:spcBef>
            </a:pPr>
            <a:r>
              <a:rPr lang="en-US" sz="833" kern="1200">
                <a:solidFill>
                  <a:srgbClr val="0073D4"/>
                </a:solidFill>
                <a:latin typeface="+mj-lt"/>
                <a:ea typeface="+mn-ea"/>
                <a:cs typeface="Segoe UI" pitchFamily="34" charset="0"/>
              </a:rPr>
              <a:t>Accent colors (light theme)</a:t>
            </a:r>
          </a:p>
          <a:p>
            <a:pPr algn="l" defTabSz="777029" fontAlgn="base">
              <a:spcBef>
                <a:spcPct val="0"/>
              </a:spcBef>
            </a:pPr>
            <a:endParaRPr lang="en-US" sz="500" kern="1200">
              <a:solidFill>
                <a:srgbClr val="1B1B1B"/>
              </a:solidFill>
              <a:latin typeface="+mj-lt"/>
              <a:ea typeface="+mn-ea"/>
              <a:cs typeface="Segoe UI" pitchFamily="34" charset="0"/>
            </a:endParaRPr>
          </a:p>
        </p:txBody>
      </p:sp>
      <p:sp>
        <p:nvSpPr>
          <p:cNvPr id="89" name="Rectangle : coins arrondis 85">
            <a:extLst>
              <a:ext uri="{FF2B5EF4-FFF2-40B4-BE49-F238E27FC236}">
                <a16:creationId xmlns:a16="http://schemas.microsoft.com/office/drawing/2014/main" id="{008A8702-47E2-45A0-AEF5-054A76DEAEA6}"/>
              </a:ext>
            </a:extLst>
          </p:cNvPr>
          <p:cNvSpPr/>
          <p:nvPr/>
        </p:nvSpPr>
        <p:spPr bwMode="auto">
          <a:xfrm>
            <a:off x="12505654" y="4177038"/>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0F7B0F"/>
                </a:solidFill>
                <a:latin typeface="+mj-lt"/>
                <a:ea typeface="Segoe UI" pitchFamily="34" charset="0"/>
                <a:cs typeface="Segoe UI" pitchFamily="34" charset="0"/>
              </a:rPr>
              <a:t>Success green</a:t>
            </a:r>
          </a:p>
          <a:p>
            <a:pPr defTabSz="777029" fontAlgn="base">
              <a:spcBef>
                <a:spcPct val="0"/>
              </a:spcBef>
              <a:spcAft>
                <a:spcPct val="0"/>
              </a:spcAft>
            </a:pPr>
            <a:r>
              <a:rPr lang="en-US" sz="500">
                <a:solidFill>
                  <a:srgbClr val="1B1B1B"/>
                </a:solidFill>
                <a:latin typeface="+mj-lt"/>
              </a:rPr>
              <a:t>Hex </a:t>
            </a:r>
            <a:r>
              <a:rPr lang="en-US" sz="500" kern="1200">
                <a:solidFill>
                  <a:srgbClr val="1B1B1B"/>
                </a:solidFill>
                <a:latin typeface="+mj-lt"/>
                <a:ea typeface="+mn-ea"/>
                <a:cs typeface="+mn-cs"/>
              </a:rPr>
              <a:t># 0F7B0F </a:t>
            </a:r>
          </a:p>
          <a:p>
            <a:pPr defTabSz="777029" fontAlgn="base">
              <a:spcBef>
                <a:spcPct val="0"/>
              </a:spcBef>
              <a:spcAft>
                <a:spcPct val="0"/>
              </a:spcAft>
            </a:pPr>
            <a:r>
              <a:rPr lang="en-US" sz="500">
                <a:solidFill>
                  <a:srgbClr val="1B1B1B"/>
                </a:solidFill>
                <a:latin typeface="+mn-lt"/>
              </a:rPr>
              <a:t>Green fill to denote success</a:t>
            </a:r>
            <a:endParaRPr lang="en-US" sz="500">
              <a:solidFill>
                <a:srgbClr val="1B1B1B"/>
              </a:solidFill>
              <a:ea typeface="Segoe UI" pitchFamily="34" charset="0"/>
              <a:cs typeface="Segoe UI" pitchFamily="34" charset="0"/>
            </a:endParaRPr>
          </a:p>
        </p:txBody>
      </p:sp>
      <p:sp>
        <p:nvSpPr>
          <p:cNvPr id="90" name="Rectangle 89">
            <a:extLst>
              <a:ext uri="{FF2B5EF4-FFF2-40B4-BE49-F238E27FC236}">
                <a16:creationId xmlns:a16="http://schemas.microsoft.com/office/drawing/2014/main" id="{10B989BF-C637-408D-917C-EC49EDE178DB}"/>
              </a:ext>
            </a:extLst>
          </p:cNvPr>
          <p:cNvSpPr/>
          <p:nvPr/>
        </p:nvSpPr>
        <p:spPr bwMode="auto">
          <a:xfrm>
            <a:off x="12415653" y="4174050"/>
            <a:ext cx="90000" cy="300000"/>
          </a:xfrm>
          <a:prstGeom prst="rect">
            <a:avLst/>
          </a:prstGeom>
          <a:solidFill>
            <a:srgbClr val="0F7B0F"/>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1" name="Rectangle : coins arrondis 85">
            <a:extLst>
              <a:ext uri="{FF2B5EF4-FFF2-40B4-BE49-F238E27FC236}">
                <a16:creationId xmlns:a16="http://schemas.microsoft.com/office/drawing/2014/main" id="{BCA5C987-2149-4501-91DC-059DEE0D8BB9}"/>
              </a:ext>
            </a:extLst>
          </p:cNvPr>
          <p:cNvSpPr/>
          <p:nvPr/>
        </p:nvSpPr>
        <p:spPr bwMode="auto">
          <a:xfrm>
            <a:off x="12505654" y="4481657"/>
            <a:ext cx="1323301"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0F7B0F"/>
                </a:solidFill>
                <a:latin typeface="+mj-lt"/>
                <a:ea typeface="Segoe UI" pitchFamily="34" charset="0"/>
                <a:cs typeface="Segoe UI" pitchFamily="34" charset="0"/>
              </a:rPr>
              <a:t>Success background</a:t>
            </a:r>
          </a:p>
          <a:p>
            <a:pPr defTabSz="777029" fontAlgn="base">
              <a:spcBef>
                <a:spcPct val="0"/>
              </a:spcBef>
              <a:spcAft>
                <a:spcPct val="0"/>
              </a:spcAft>
            </a:pPr>
            <a:r>
              <a:rPr lang="en-US" sz="500" kern="1200">
                <a:solidFill>
                  <a:srgbClr val="1B1B1B"/>
                </a:solidFill>
                <a:latin typeface="+mj-lt"/>
                <a:ea typeface="Segoe UI" pitchFamily="34" charset="0"/>
                <a:cs typeface="Segoe UI" pitchFamily="34" charset="0"/>
              </a:rPr>
              <a:t>Hex #</a:t>
            </a:r>
            <a:r>
              <a:rPr lang="en-US" sz="500" kern="1200">
                <a:solidFill>
                  <a:srgbClr val="1B1B1B"/>
                </a:solidFill>
                <a:latin typeface="+mj-lt"/>
                <a:cs typeface="Segoe UI" pitchFamily="34" charset="0"/>
              </a:rPr>
              <a:t> DFF6DD</a:t>
            </a:r>
            <a:endParaRPr lang="en-US" sz="500" kern="1200">
              <a:solidFill>
                <a:srgbClr val="1B1B1B"/>
              </a:solidFill>
              <a:latin typeface="+mj-lt"/>
              <a:ea typeface="Segoe UI" pitchFamily="34" charset="0"/>
              <a:cs typeface="Segoe UI" pitchFamily="34" charset="0"/>
            </a:endParaRPr>
          </a:p>
          <a:p>
            <a:pPr defTabSz="777029" fontAlgn="base">
              <a:spcBef>
                <a:spcPct val="0"/>
              </a:spcBef>
              <a:spcAft>
                <a:spcPct val="0"/>
              </a:spcAft>
            </a:pPr>
            <a:r>
              <a:rPr lang="en-US" sz="500" kern="1200">
                <a:solidFill>
                  <a:srgbClr val="1B1B1B"/>
                </a:solidFill>
                <a:latin typeface="+mn-lt"/>
                <a:ea typeface="+mn-ea"/>
                <a:cs typeface="+mn-cs"/>
              </a:rPr>
              <a:t>Background to use with success green</a:t>
            </a:r>
          </a:p>
        </p:txBody>
      </p:sp>
      <p:sp>
        <p:nvSpPr>
          <p:cNvPr id="92" name="Rectangle 91">
            <a:extLst>
              <a:ext uri="{FF2B5EF4-FFF2-40B4-BE49-F238E27FC236}">
                <a16:creationId xmlns:a16="http://schemas.microsoft.com/office/drawing/2014/main" id="{98375390-DAD1-4992-BF9F-7ABD29823AE1}"/>
              </a:ext>
            </a:extLst>
          </p:cNvPr>
          <p:cNvSpPr/>
          <p:nvPr/>
        </p:nvSpPr>
        <p:spPr bwMode="auto">
          <a:xfrm>
            <a:off x="12415653" y="4478668"/>
            <a:ext cx="90000" cy="300000"/>
          </a:xfrm>
          <a:prstGeom prst="rect">
            <a:avLst/>
          </a:prstGeom>
          <a:solidFill>
            <a:srgbClr val="DFF6DD"/>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3" name="Rectangle : coins arrondis 85">
            <a:extLst>
              <a:ext uri="{FF2B5EF4-FFF2-40B4-BE49-F238E27FC236}">
                <a16:creationId xmlns:a16="http://schemas.microsoft.com/office/drawing/2014/main" id="{C8652A80-0215-4A38-BCFA-4B8D0F6B5082}"/>
              </a:ext>
            </a:extLst>
          </p:cNvPr>
          <p:cNvSpPr/>
          <p:nvPr/>
        </p:nvSpPr>
        <p:spPr bwMode="auto">
          <a:xfrm>
            <a:off x="12505654" y="4784378"/>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9D5D00"/>
                </a:solidFill>
                <a:latin typeface="+mj-lt"/>
                <a:ea typeface="Segoe UI" pitchFamily="34" charset="0"/>
                <a:cs typeface="Segoe UI" pitchFamily="34" charset="0"/>
              </a:rPr>
              <a:t>Caution yellow</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#9D5D00</a:t>
            </a:r>
          </a:p>
          <a:p>
            <a:pPr defTabSz="777029" fontAlgn="base">
              <a:spcBef>
                <a:spcPct val="0"/>
              </a:spcBef>
              <a:spcAft>
                <a:spcPct val="0"/>
              </a:spcAft>
            </a:pPr>
            <a:r>
              <a:rPr lang="en-US" sz="500">
                <a:solidFill>
                  <a:srgbClr val="1B1B1B"/>
                </a:solidFill>
                <a:latin typeface="+mn-lt"/>
              </a:rPr>
              <a:t>Yellow fill to denote caution</a:t>
            </a:r>
            <a:endParaRPr lang="en-US" sz="500">
              <a:solidFill>
                <a:srgbClr val="1B1B1B"/>
              </a:solidFill>
              <a:ea typeface="Segoe UI" pitchFamily="34" charset="0"/>
              <a:cs typeface="Segoe UI" pitchFamily="34" charset="0"/>
            </a:endParaRPr>
          </a:p>
        </p:txBody>
      </p:sp>
      <p:sp>
        <p:nvSpPr>
          <p:cNvPr id="94" name="Rectangle 93">
            <a:extLst>
              <a:ext uri="{FF2B5EF4-FFF2-40B4-BE49-F238E27FC236}">
                <a16:creationId xmlns:a16="http://schemas.microsoft.com/office/drawing/2014/main" id="{C1AAFE45-5752-41E6-937C-1A129A561936}"/>
              </a:ext>
            </a:extLst>
          </p:cNvPr>
          <p:cNvSpPr/>
          <p:nvPr/>
        </p:nvSpPr>
        <p:spPr bwMode="auto">
          <a:xfrm>
            <a:off x="12415653" y="4783877"/>
            <a:ext cx="90000" cy="300000"/>
          </a:xfrm>
          <a:prstGeom prst="rect">
            <a:avLst/>
          </a:prstGeom>
          <a:solidFill>
            <a:srgbClr val="9D5D00"/>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 coins arrondis 85">
            <a:extLst>
              <a:ext uri="{FF2B5EF4-FFF2-40B4-BE49-F238E27FC236}">
                <a16:creationId xmlns:a16="http://schemas.microsoft.com/office/drawing/2014/main" id="{C2CAB5DD-0AFD-4BEF-A040-37C07D567110}"/>
              </a:ext>
            </a:extLst>
          </p:cNvPr>
          <p:cNvSpPr/>
          <p:nvPr/>
        </p:nvSpPr>
        <p:spPr bwMode="auto">
          <a:xfrm>
            <a:off x="12505654" y="5093849"/>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kern="1200">
                <a:solidFill>
                  <a:srgbClr val="9D5D00"/>
                </a:solidFill>
                <a:latin typeface="+mj-lt"/>
                <a:ea typeface="Segoe UI" pitchFamily="34" charset="0"/>
                <a:cs typeface="Segoe UI" pitchFamily="34" charset="0"/>
              </a:rPr>
              <a:t>Caution background</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#FFF4CE</a:t>
            </a:r>
          </a:p>
          <a:p>
            <a:pPr defTabSz="777029" fontAlgn="base">
              <a:spcBef>
                <a:spcPct val="0"/>
              </a:spcBef>
              <a:spcAft>
                <a:spcPct val="0"/>
              </a:spcAft>
            </a:pPr>
            <a:r>
              <a:rPr lang="en-US" sz="500">
                <a:solidFill>
                  <a:srgbClr val="1B1B1B"/>
                </a:solidFill>
                <a:ea typeface="Segoe UI" pitchFamily="34" charset="0"/>
                <a:cs typeface="Segoe UI" pitchFamily="34" charset="0"/>
              </a:rPr>
              <a:t>Background to use with caution yellow</a:t>
            </a:r>
          </a:p>
        </p:txBody>
      </p:sp>
      <p:sp>
        <p:nvSpPr>
          <p:cNvPr id="96" name="Rectangle 95">
            <a:extLst>
              <a:ext uri="{FF2B5EF4-FFF2-40B4-BE49-F238E27FC236}">
                <a16:creationId xmlns:a16="http://schemas.microsoft.com/office/drawing/2014/main" id="{F94AF7A9-A1AC-4EA1-93C4-74CE648CE71E}"/>
              </a:ext>
            </a:extLst>
          </p:cNvPr>
          <p:cNvSpPr/>
          <p:nvPr/>
        </p:nvSpPr>
        <p:spPr bwMode="auto">
          <a:xfrm>
            <a:off x="12415653" y="5093348"/>
            <a:ext cx="90000" cy="300000"/>
          </a:xfrm>
          <a:prstGeom prst="rect">
            <a:avLst/>
          </a:prstGeom>
          <a:solidFill>
            <a:srgbClr val="FFF4CE"/>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7" name="Rectangle : coins arrondis 85">
            <a:extLst>
              <a:ext uri="{FF2B5EF4-FFF2-40B4-BE49-F238E27FC236}">
                <a16:creationId xmlns:a16="http://schemas.microsoft.com/office/drawing/2014/main" id="{3BE6AC48-1881-4CA2-B250-5C31F044D6CA}"/>
              </a:ext>
            </a:extLst>
          </p:cNvPr>
          <p:cNvSpPr/>
          <p:nvPr/>
        </p:nvSpPr>
        <p:spPr bwMode="auto">
          <a:xfrm>
            <a:off x="12505654" y="5402913"/>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C42B1C"/>
                </a:solidFill>
                <a:latin typeface="+mj-lt"/>
                <a:ea typeface="Segoe UI" pitchFamily="34" charset="0"/>
                <a:cs typeface="Segoe UI" pitchFamily="34" charset="0"/>
              </a:rPr>
              <a:t>Critical red</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#C42B1C</a:t>
            </a:r>
          </a:p>
          <a:p>
            <a:pPr defTabSz="777029" fontAlgn="base">
              <a:spcBef>
                <a:spcPct val="0"/>
              </a:spcBef>
              <a:spcAft>
                <a:spcPct val="0"/>
              </a:spcAft>
            </a:pPr>
            <a:r>
              <a:rPr lang="en-US" sz="500">
                <a:solidFill>
                  <a:srgbClr val="1B1B1B"/>
                </a:solidFill>
                <a:ea typeface="Segoe UI" pitchFamily="34" charset="0"/>
                <a:cs typeface="Segoe UI" pitchFamily="34" charset="0"/>
              </a:rPr>
              <a:t>Red fill to denote critical</a:t>
            </a:r>
          </a:p>
        </p:txBody>
      </p:sp>
      <p:sp>
        <p:nvSpPr>
          <p:cNvPr id="98" name="Rectangle 97">
            <a:extLst>
              <a:ext uri="{FF2B5EF4-FFF2-40B4-BE49-F238E27FC236}">
                <a16:creationId xmlns:a16="http://schemas.microsoft.com/office/drawing/2014/main" id="{F8B40512-5394-4B3F-A8CC-2B144CEF9B14}"/>
              </a:ext>
            </a:extLst>
          </p:cNvPr>
          <p:cNvSpPr/>
          <p:nvPr/>
        </p:nvSpPr>
        <p:spPr bwMode="auto">
          <a:xfrm>
            <a:off x="12415653" y="5399925"/>
            <a:ext cx="90000" cy="300000"/>
          </a:xfrm>
          <a:prstGeom prst="rect">
            <a:avLst/>
          </a:prstGeom>
          <a:solidFill>
            <a:srgbClr val="C42B1C"/>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9" name="Rectangle : coins arrondis 85">
            <a:extLst>
              <a:ext uri="{FF2B5EF4-FFF2-40B4-BE49-F238E27FC236}">
                <a16:creationId xmlns:a16="http://schemas.microsoft.com/office/drawing/2014/main" id="{62B910CE-8603-40CE-9C28-97AF876F3282}"/>
              </a:ext>
            </a:extLst>
          </p:cNvPr>
          <p:cNvSpPr/>
          <p:nvPr/>
        </p:nvSpPr>
        <p:spPr bwMode="auto">
          <a:xfrm>
            <a:off x="12505654" y="5707532"/>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kern="1200">
                <a:solidFill>
                  <a:srgbClr val="C42B1C"/>
                </a:solidFill>
                <a:latin typeface="+mj-lt"/>
                <a:ea typeface="Segoe UI" pitchFamily="34" charset="0"/>
                <a:cs typeface="Segoe UI" pitchFamily="34" charset="0"/>
              </a:rPr>
              <a:t>Critical background</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#FDE7E9</a:t>
            </a:r>
          </a:p>
          <a:p>
            <a:pPr defTabSz="777029" fontAlgn="base">
              <a:spcBef>
                <a:spcPct val="0"/>
              </a:spcBef>
              <a:spcAft>
                <a:spcPct val="0"/>
              </a:spcAft>
            </a:pPr>
            <a:r>
              <a:rPr lang="en-US" sz="500">
                <a:solidFill>
                  <a:srgbClr val="1B1B1B"/>
                </a:solidFill>
                <a:ea typeface="Segoe UI" pitchFamily="34" charset="0"/>
                <a:cs typeface="Segoe UI" pitchFamily="34" charset="0"/>
              </a:rPr>
              <a:t>Background to use with critical red</a:t>
            </a:r>
          </a:p>
        </p:txBody>
      </p:sp>
      <p:sp>
        <p:nvSpPr>
          <p:cNvPr id="100" name="Rectangle 99">
            <a:extLst>
              <a:ext uri="{FF2B5EF4-FFF2-40B4-BE49-F238E27FC236}">
                <a16:creationId xmlns:a16="http://schemas.microsoft.com/office/drawing/2014/main" id="{DC3005A0-1983-42D4-B08A-C5C9D08F248D}"/>
              </a:ext>
            </a:extLst>
          </p:cNvPr>
          <p:cNvSpPr/>
          <p:nvPr/>
        </p:nvSpPr>
        <p:spPr bwMode="auto">
          <a:xfrm>
            <a:off x="12415653" y="5704543"/>
            <a:ext cx="90000" cy="300000"/>
          </a:xfrm>
          <a:prstGeom prst="rect">
            <a:avLst/>
          </a:prstGeom>
          <a:solidFill>
            <a:srgbClr val="FDE7E9"/>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 coins arrondis 85">
            <a:extLst>
              <a:ext uri="{FF2B5EF4-FFF2-40B4-BE49-F238E27FC236}">
                <a16:creationId xmlns:a16="http://schemas.microsoft.com/office/drawing/2014/main" id="{7857045D-96F9-407F-88BF-6DDBC2B77C54}"/>
              </a:ext>
            </a:extLst>
          </p:cNvPr>
          <p:cNvSpPr/>
          <p:nvPr/>
        </p:nvSpPr>
        <p:spPr bwMode="auto">
          <a:xfrm>
            <a:off x="12505654" y="6010253"/>
            <a:ext cx="1250683"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8661C5"/>
                </a:solidFill>
                <a:latin typeface="+mj-lt"/>
                <a:ea typeface="Segoe UI" pitchFamily="34" charset="0"/>
                <a:cs typeface="Segoe UI" pitchFamily="34" charset="0"/>
              </a:rPr>
              <a:t>Cloud purple</a:t>
            </a:r>
          </a:p>
          <a:p>
            <a:pPr defTabSz="777029" fontAlgn="base">
              <a:spcBef>
                <a:spcPct val="0"/>
              </a:spcBef>
              <a:spcAft>
                <a:spcPct val="0"/>
              </a:spcAft>
            </a:pPr>
            <a:r>
              <a:rPr lang="en-US" sz="500">
                <a:solidFill>
                  <a:srgbClr val="1B1B1B"/>
                </a:solidFill>
                <a:latin typeface="+mj-lt"/>
                <a:ea typeface="Segoe UI" pitchFamily="34" charset="0"/>
                <a:cs typeface="Segoe UI" pitchFamily="34" charset="0"/>
              </a:rPr>
              <a:t>Hex #8661C5</a:t>
            </a:r>
          </a:p>
          <a:p>
            <a:pPr defTabSz="777029" fontAlgn="base">
              <a:spcBef>
                <a:spcPct val="0"/>
              </a:spcBef>
              <a:spcAft>
                <a:spcPct val="0"/>
              </a:spcAft>
            </a:pPr>
            <a:r>
              <a:rPr lang="en-US" sz="500">
                <a:solidFill>
                  <a:srgbClr val="1B1B1B"/>
                </a:solidFill>
                <a:ea typeface="Segoe UI" pitchFamily="34" charset="0"/>
                <a:cs typeface="Segoe UI" pitchFamily="34" charset="0"/>
              </a:rPr>
              <a:t>Purple gradient used in the Cloud</a:t>
            </a:r>
          </a:p>
        </p:txBody>
      </p:sp>
      <p:sp>
        <p:nvSpPr>
          <p:cNvPr id="102" name="Rectangle 101">
            <a:extLst>
              <a:ext uri="{FF2B5EF4-FFF2-40B4-BE49-F238E27FC236}">
                <a16:creationId xmlns:a16="http://schemas.microsoft.com/office/drawing/2014/main" id="{A00ECB7B-C2D0-4620-B1C8-12E65C4BF108}"/>
              </a:ext>
            </a:extLst>
          </p:cNvPr>
          <p:cNvSpPr/>
          <p:nvPr/>
        </p:nvSpPr>
        <p:spPr bwMode="auto">
          <a:xfrm>
            <a:off x="12415653" y="6009752"/>
            <a:ext cx="90000" cy="300000"/>
          </a:xfrm>
          <a:prstGeom prst="rect">
            <a:avLst/>
          </a:prstGeom>
          <a:solidFill>
            <a:srgbClr val="8661C5"/>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 coins arrondis 93">
            <a:extLst>
              <a:ext uri="{FF2B5EF4-FFF2-40B4-BE49-F238E27FC236}">
                <a16:creationId xmlns:a16="http://schemas.microsoft.com/office/drawing/2014/main" id="{5D9A345A-58E7-4D0A-8E3C-F931B2C2FF82}"/>
              </a:ext>
            </a:extLst>
          </p:cNvPr>
          <p:cNvSpPr/>
          <p:nvPr/>
        </p:nvSpPr>
        <p:spPr bwMode="auto">
          <a:xfrm>
            <a:off x="-1307423" y="4009016"/>
            <a:ext cx="1157393" cy="2301238"/>
          </a:xfrm>
          <a:prstGeom prst="roundRect">
            <a:avLst>
              <a:gd name="adj" fmla="val 3366"/>
            </a:avLst>
          </a:prstGeom>
          <a:solidFill>
            <a:srgbClr val="F9F9F9"/>
          </a:solidFill>
          <a:ln w="12700">
            <a:solidFill>
              <a:srgbClr val="F0F0F0"/>
            </a:solidFill>
            <a:headEnd type="none" w="med" len="med"/>
            <a:tailEnd type="none" w="med" len="med"/>
          </a:ln>
          <a:effectLst>
            <a:outerShdw blurRad="152400" dist="508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3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12pt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4pt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74%</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12pt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4pt</a:t>
            </a:r>
          </a:p>
        </p:txBody>
      </p:sp>
      <p:sp>
        <p:nvSpPr>
          <p:cNvPr id="105" name="Rectangle : coins arrondis 93">
            <a:extLst>
              <a:ext uri="{FF2B5EF4-FFF2-40B4-BE49-F238E27FC236}">
                <a16:creationId xmlns:a16="http://schemas.microsoft.com/office/drawing/2014/main" id="{6D889BEA-DCD7-4DD2-AD0A-58C9EEF1C217}"/>
              </a:ext>
            </a:extLst>
          </p:cNvPr>
          <p:cNvSpPr/>
          <p:nvPr/>
        </p:nvSpPr>
        <p:spPr bwMode="auto">
          <a:xfrm>
            <a:off x="-1313098" y="0"/>
            <a:ext cx="1157393" cy="3843342"/>
          </a:xfrm>
          <a:prstGeom prst="roundRect">
            <a:avLst>
              <a:gd name="adj" fmla="val 3366"/>
            </a:avLst>
          </a:prstGeom>
          <a:solidFill>
            <a:srgbClr val="F9F9F9"/>
          </a:solidFill>
          <a:ln w="12700">
            <a:solidFill>
              <a:srgbClr val="F0F0F0"/>
            </a:solidFill>
            <a:headEnd type="none" w="med" len="med"/>
            <a:tailEnd type="none" w="med" len="med"/>
          </a:ln>
          <a:effectLst>
            <a:outerShdw blurRad="152400" dist="508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3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p:txBody>
      </p:sp>
      <p:sp>
        <p:nvSpPr>
          <p:cNvPr id="107" name="Rectangle : coins arrondis 93">
            <a:extLst>
              <a:ext uri="{FF2B5EF4-FFF2-40B4-BE49-F238E27FC236}">
                <a16:creationId xmlns:a16="http://schemas.microsoft.com/office/drawing/2014/main" id="{55DF770B-89C5-489F-8658-B341DF3FFC69}"/>
              </a:ext>
            </a:extLst>
          </p:cNvPr>
          <p:cNvSpPr/>
          <p:nvPr/>
        </p:nvSpPr>
        <p:spPr bwMode="auto">
          <a:xfrm>
            <a:off x="1206858" y="6981151"/>
            <a:ext cx="870000" cy="1285461"/>
          </a:xfrm>
          <a:prstGeom prst="roundRect">
            <a:avLst>
              <a:gd name="adj" fmla="val 6938"/>
            </a:avLst>
          </a:prstGeom>
          <a:solidFill>
            <a:srgbClr val="2C2C2C"/>
          </a:solidFill>
          <a:ln w="12700">
            <a:solidFill>
              <a:srgbClr val="1D1D1D"/>
            </a:solidFill>
            <a:headEnd type="none" w="med" len="med"/>
            <a:tailEnd type="none" w="med" len="med"/>
          </a:ln>
          <a:effectLst>
            <a:outerShdw blurRad="152400" dist="50800" dir="5400000" algn="t" rotWithShape="0">
              <a:schemeClr val="tx1">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algn="l" defTabSz="777029" fontAlgn="base">
              <a:spcBef>
                <a:spcPct val="0"/>
              </a:spcBef>
            </a:pPr>
            <a:endParaRPr lang="en-US" sz="500" kern="1200">
              <a:solidFill>
                <a:srgbClr val="FFFFFF"/>
              </a:solidFill>
              <a:latin typeface="+mj-lt"/>
              <a:ea typeface="+mn-ea"/>
              <a:cs typeface="Segoe UI" pitchFamily="34" charset="0"/>
            </a:endParaRPr>
          </a:p>
          <a:p>
            <a:pPr algn="l" defTabSz="777029" fontAlgn="base">
              <a:spcBef>
                <a:spcPct val="0"/>
              </a:spcBef>
            </a:pPr>
            <a:endParaRPr lang="en-US" sz="500" kern="1200">
              <a:solidFill>
                <a:srgbClr val="FFFFFF"/>
              </a:solidFill>
              <a:latin typeface="+mj-lt"/>
              <a:ea typeface="+mn-ea"/>
              <a:cs typeface="Segoe UI" pitchFamily="34" charset="0"/>
            </a:endParaRPr>
          </a:p>
          <a:p>
            <a:pPr algn="l" defTabSz="777029" fontAlgn="base">
              <a:spcBef>
                <a:spcPct val="0"/>
              </a:spcBef>
            </a:pPr>
            <a:endParaRPr lang="en-US" sz="500" kern="1200">
              <a:solidFill>
                <a:srgbClr val="FFFFFF"/>
              </a:solidFill>
              <a:latin typeface="+mj-lt"/>
              <a:ea typeface="+mn-ea"/>
              <a:cs typeface="Segoe UI" pitchFamily="34" charset="0"/>
            </a:endParaRPr>
          </a:p>
          <a:p>
            <a:pPr algn="l" defTabSz="777029" fontAlgn="base">
              <a:spcBef>
                <a:spcPct val="0"/>
              </a:spcBef>
            </a:pPr>
            <a:endParaRPr lang="en-US" sz="500" kern="1200">
              <a:solidFill>
                <a:srgbClr val="FFFFFF"/>
              </a:solidFill>
              <a:latin typeface="+mj-lt"/>
              <a:ea typeface="+mn-ea"/>
              <a:cs typeface="Segoe UI" pitchFamily="34" charset="0"/>
            </a:endParaRPr>
          </a:p>
          <a:p>
            <a:pPr algn="l" defTabSz="777029" fontAlgn="base">
              <a:spcBef>
                <a:spcPct val="0"/>
              </a:spcBef>
            </a:pPr>
            <a:r>
              <a:rPr lang="en-US" sz="500" kern="1200">
                <a:solidFill>
                  <a:srgbClr val="FFFFFF"/>
                </a:solidFill>
                <a:latin typeface="+mj-lt"/>
                <a:ea typeface="+mn-ea"/>
                <a:cs typeface="Segoe UI" pitchFamily="34" charset="0"/>
              </a:rPr>
              <a:t>Content card gray</a:t>
            </a:r>
          </a:p>
          <a:p>
            <a:pPr algn="l" defTabSz="777029" fontAlgn="base">
              <a:spcBef>
                <a:spcPct val="0"/>
              </a:spcBef>
            </a:pPr>
            <a:r>
              <a:rPr lang="en-US" sz="500" kern="1200">
                <a:solidFill>
                  <a:srgbClr val="FFFFFF"/>
                </a:solidFill>
                <a:latin typeface="+mj-lt"/>
                <a:ea typeface="+mn-ea"/>
                <a:cs typeface="Segoe UI" pitchFamily="34" charset="0"/>
              </a:rPr>
              <a:t>Hex #2C2C2C</a:t>
            </a:r>
          </a:p>
          <a:p>
            <a:pPr defTabSz="777029" fontAlgn="base">
              <a:spcBef>
                <a:spcPct val="0"/>
              </a:spcBef>
            </a:pPr>
            <a:r>
              <a:rPr lang="en-US" sz="500">
                <a:solidFill>
                  <a:srgbClr val="FFFFFF"/>
                </a:solidFill>
                <a:cs typeface="Segoe UI" pitchFamily="34" charset="0"/>
              </a:rPr>
              <a:t>Content card background </a:t>
            </a:r>
          </a:p>
        </p:txBody>
      </p:sp>
      <p:sp>
        <p:nvSpPr>
          <p:cNvPr id="109" name="Rectangle 108">
            <a:extLst>
              <a:ext uri="{FF2B5EF4-FFF2-40B4-BE49-F238E27FC236}">
                <a16:creationId xmlns:a16="http://schemas.microsoft.com/office/drawing/2014/main" id="{AAEA94CE-5789-4CE0-ABA1-FFAAA5B9C5E2}"/>
              </a:ext>
            </a:extLst>
          </p:cNvPr>
          <p:cNvSpPr/>
          <p:nvPr/>
        </p:nvSpPr>
        <p:spPr bwMode="auto">
          <a:xfrm rot="5400000">
            <a:off x="2442433" y="6892508"/>
            <a:ext cx="90000" cy="720000"/>
          </a:xfrm>
          <a:prstGeom prst="rect">
            <a:avLst/>
          </a:prstGeom>
          <a:solidFill>
            <a:schemeClr val="bg1"/>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1" name="Rectangle 110">
            <a:extLst>
              <a:ext uri="{FF2B5EF4-FFF2-40B4-BE49-F238E27FC236}">
                <a16:creationId xmlns:a16="http://schemas.microsoft.com/office/drawing/2014/main" id="{95163DC0-3539-4C91-BF63-6205A5A8D3A1}"/>
              </a:ext>
            </a:extLst>
          </p:cNvPr>
          <p:cNvSpPr/>
          <p:nvPr/>
        </p:nvSpPr>
        <p:spPr bwMode="auto">
          <a:xfrm rot="5400000">
            <a:off x="3153743" y="6892508"/>
            <a:ext cx="90000" cy="720000"/>
          </a:xfrm>
          <a:prstGeom prst="rect">
            <a:avLst/>
          </a:prstGeom>
          <a:solidFill>
            <a:srgbClr val="CFCFCF"/>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3" name="Rectangle 112">
            <a:extLst>
              <a:ext uri="{FF2B5EF4-FFF2-40B4-BE49-F238E27FC236}">
                <a16:creationId xmlns:a16="http://schemas.microsoft.com/office/drawing/2014/main" id="{2AC76719-B005-4766-89B4-C5967E6B6B8C}"/>
              </a:ext>
            </a:extLst>
          </p:cNvPr>
          <p:cNvSpPr/>
          <p:nvPr/>
        </p:nvSpPr>
        <p:spPr bwMode="auto">
          <a:xfrm rot="5400000">
            <a:off x="3874493" y="6892508"/>
            <a:ext cx="90000" cy="720000"/>
          </a:xfrm>
          <a:prstGeom prst="rect">
            <a:avLst/>
          </a:prstGeom>
          <a:solidFill>
            <a:srgbClr val="0093F9"/>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solidFill>
                <a:srgbClr val="0073D4"/>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118ADC91-548F-4382-AFFD-49D91B2CC02B}"/>
              </a:ext>
            </a:extLst>
          </p:cNvPr>
          <p:cNvSpPr/>
          <p:nvPr/>
        </p:nvSpPr>
        <p:spPr bwMode="auto">
          <a:xfrm rot="5400000">
            <a:off x="4593368" y="6892508"/>
            <a:ext cx="90000" cy="720000"/>
          </a:xfrm>
          <a:prstGeom prst="rect">
            <a:avLst/>
          </a:prstGeom>
          <a:solidFill>
            <a:srgbClr val="98ECFE"/>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 coins arrondis 93">
            <a:extLst>
              <a:ext uri="{FF2B5EF4-FFF2-40B4-BE49-F238E27FC236}">
                <a16:creationId xmlns:a16="http://schemas.microsoft.com/office/drawing/2014/main" id="{AED26AC5-37B8-42CB-8B16-B9DAC7D6A20B}"/>
              </a:ext>
            </a:extLst>
          </p:cNvPr>
          <p:cNvSpPr/>
          <p:nvPr/>
        </p:nvSpPr>
        <p:spPr bwMode="auto">
          <a:xfrm>
            <a:off x="424368" y="7292026"/>
            <a:ext cx="782490" cy="658032"/>
          </a:xfrm>
          <a:prstGeom prst="roundRect">
            <a:avLst>
              <a:gd name="adj" fmla="val 6938"/>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FFFFFF"/>
                </a:solidFill>
                <a:latin typeface="+mj-lt"/>
                <a:ea typeface="+mn-ea"/>
                <a:cs typeface="Segoe UI" pitchFamily="34" charset="0"/>
              </a:rPr>
              <a:t>Background gray</a:t>
            </a:r>
          </a:p>
          <a:p>
            <a:pPr algn="l" defTabSz="777029" fontAlgn="base">
              <a:spcBef>
                <a:spcPct val="0"/>
              </a:spcBef>
            </a:pPr>
            <a:r>
              <a:rPr lang="en-US" sz="500" kern="1200">
                <a:solidFill>
                  <a:srgbClr val="FFFFFF"/>
                </a:solidFill>
                <a:latin typeface="+mj-lt"/>
                <a:ea typeface="+mn-ea"/>
                <a:cs typeface="Segoe UI" pitchFamily="34" charset="0"/>
              </a:rPr>
              <a:t>Hex #282828</a:t>
            </a:r>
          </a:p>
          <a:p>
            <a:pPr defTabSz="777029" fontAlgn="base">
              <a:spcBef>
                <a:spcPct val="0"/>
              </a:spcBef>
            </a:pPr>
            <a:r>
              <a:rPr lang="en-US" sz="500">
                <a:solidFill>
                  <a:srgbClr val="FFFFFF"/>
                </a:solidFill>
                <a:cs typeface="Segoe UI" pitchFamily="34" charset="0"/>
              </a:rPr>
              <a:t>Default background</a:t>
            </a:r>
          </a:p>
        </p:txBody>
      </p:sp>
      <p:sp>
        <p:nvSpPr>
          <p:cNvPr id="119" name="Rectangle : coins arrondis 85">
            <a:extLst>
              <a:ext uri="{FF2B5EF4-FFF2-40B4-BE49-F238E27FC236}">
                <a16:creationId xmlns:a16="http://schemas.microsoft.com/office/drawing/2014/main" id="{5F5FDD99-51EB-45DB-A239-003FACDD8D14}"/>
              </a:ext>
            </a:extLst>
          </p:cNvPr>
          <p:cNvSpPr/>
          <p:nvPr/>
        </p:nvSpPr>
        <p:spPr bwMode="auto">
          <a:xfrm>
            <a:off x="2119868" y="7330360"/>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White</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#FFFFFF</a:t>
            </a:r>
          </a:p>
          <a:p>
            <a:pPr defTabSz="777029" fontAlgn="base">
              <a:spcBef>
                <a:spcPct val="0"/>
              </a:spcBef>
              <a:spcAft>
                <a:spcPct val="0"/>
              </a:spcAft>
            </a:pPr>
            <a:r>
              <a:rPr lang="en-US" sz="500">
                <a:solidFill>
                  <a:schemeClr val="bg1"/>
                </a:solidFill>
                <a:ea typeface="Segoe UI" pitchFamily="34" charset="0"/>
                <a:cs typeface="Segoe UI" pitchFamily="34" charset="0"/>
              </a:rPr>
              <a:t>Default type</a:t>
            </a:r>
          </a:p>
        </p:txBody>
      </p:sp>
      <p:sp>
        <p:nvSpPr>
          <p:cNvPr id="121" name="Rectangle : coins arrondis 85">
            <a:extLst>
              <a:ext uri="{FF2B5EF4-FFF2-40B4-BE49-F238E27FC236}">
                <a16:creationId xmlns:a16="http://schemas.microsoft.com/office/drawing/2014/main" id="{EB949AF6-A53A-413E-8060-CF960E6258E0}"/>
              </a:ext>
            </a:extLst>
          </p:cNvPr>
          <p:cNvSpPr/>
          <p:nvPr/>
        </p:nvSpPr>
        <p:spPr bwMode="auto">
          <a:xfrm>
            <a:off x="2839492" y="7327638"/>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CFCFCF"/>
                </a:solidFill>
                <a:latin typeface="+mj-lt"/>
                <a:ea typeface="Segoe UI" pitchFamily="34" charset="0"/>
                <a:cs typeface="Segoe UI" pitchFamily="34" charset="0"/>
              </a:rPr>
              <a:t>Secondary gray type</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#CFCFCF</a:t>
            </a:r>
          </a:p>
          <a:p>
            <a:pPr defTabSz="777029" fontAlgn="base">
              <a:spcBef>
                <a:spcPct val="0"/>
              </a:spcBef>
              <a:spcAft>
                <a:spcPct val="0"/>
              </a:spcAft>
            </a:pPr>
            <a:r>
              <a:rPr lang="en-US" sz="500">
                <a:solidFill>
                  <a:schemeClr val="bg1"/>
                </a:solidFill>
                <a:ea typeface="Segoe UI" pitchFamily="34" charset="0"/>
                <a:cs typeface="Segoe UI" pitchFamily="34" charset="0"/>
              </a:rPr>
              <a:t>Secondary type</a:t>
            </a:r>
          </a:p>
        </p:txBody>
      </p:sp>
      <p:sp>
        <p:nvSpPr>
          <p:cNvPr id="123" name="Rectangle : coins arrondis 85">
            <a:extLst>
              <a:ext uri="{FF2B5EF4-FFF2-40B4-BE49-F238E27FC236}">
                <a16:creationId xmlns:a16="http://schemas.microsoft.com/office/drawing/2014/main" id="{897E81B7-3446-49B1-A14C-C9A69910201D}"/>
              </a:ext>
            </a:extLst>
          </p:cNvPr>
          <p:cNvSpPr/>
          <p:nvPr/>
        </p:nvSpPr>
        <p:spPr bwMode="auto">
          <a:xfrm>
            <a:off x="3569315" y="7329647"/>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0093F9"/>
                </a:solidFill>
                <a:latin typeface="+mj-lt"/>
                <a:ea typeface="Segoe UI" pitchFamily="34" charset="0"/>
                <a:cs typeface="Segoe UI" pitchFamily="34" charset="0"/>
              </a:rPr>
              <a:t>Blue type</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#0093F9</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type</a:t>
            </a:r>
          </a:p>
        </p:txBody>
      </p:sp>
      <p:sp>
        <p:nvSpPr>
          <p:cNvPr id="125" name="Rectangle : coins arrondis 85">
            <a:extLst>
              <a:ext uri="{FF2B5EF4-FFF2-40B4-BE49-F238E27FC236}">
                <a16:creationId xmlns:a16="http://schemas.microsoft.com/office/drawing/2014/main" id="{2F01DD67-D96A-403F-8AF1-808C8A4C32B9}"/>
              </a:ext>
            </a:extLst>
          </p:cNvPr>
          <p:cNvSpPr/>
          <p:nvPr/>
        </p:nvSpPr>
        <p:spPr bwMode="auto">
          <a:xfrm>
            <a:off x="4278743" y="7327638"/>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98ECFE"/>
                </a:solidFill>
                <a:latin typeface="+mj-lt"/>
                <a:ea typeface="Segoe UI" pitchFamily="34" charset="0"/>
                <a:cs typeface="Segoe UI" pitchFamily="34" charset="0"/>
              </a:rPr>
              <a:t>Secondary blue type</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#98ECFE</a:t>
            </a:r>
          </a:p>
          <a:p>
            <a:pPr defTabSz="777029" fontAlgn="base">
              <a:spcBef>
                <a:spcPct val="0"/>
              </a:spcBef>
              <a:spcAft>
                <a:spcPct val="0"/>
              </a:spcAft>
            </a:pPr>
            <a:r>
              <a:rPr lang="en-US" sz="500">
                <a:solidFill>
                  <a:schemeClr val="bg1"/>
                </a:solidFill>
                <a:ea typeface="Segoe UI" pitchFamily="34" charset="0"/>
                <a:cs typeface="Segoe UI" pitchFamily="34" charset="0"/>
              </a:rPr>
              <a:t>Secondary blue type</a:t>
            </a:r>
          </a:p>
        </p:txBody>
      </p:sp>
      <p:sp>
        <p:nvSpPr>
          <p:cNvPr id="127" name="Rectangle 126">
            <a:extLst>
              <a:ext uri="{FF2B5EF4-FFF2-40B4-BE49-F238E27FC236}">
                <a16:creationId xmlns:a16="http://schemas.microsoft.com/office/drawing/2014/main" id="{171672D4-15C5-4B52-B29B-2EFE541A0C2D}"/>
              </a:ext>
            </a:extLst>
          </p:cNvPr>
          <p:cNvSpPr/>
          <p:nvPr/>
        </p:nvSpPr>
        <p:spPr bwMode="auto">
          <a:xfrm rot="5400000">
            <a:off x="747636" y="6890134"/>
            <a:ext cx="90000" cy="720000"/>
          </a:xfrm>
          <a:prstGeom prst="rect">
            <a:avLst/>
          </a:prstGeom>
          <a:solidFill>
            <a:srgbClr val="282828"/>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a:extLst>
              <a:ext uri="{FF2B5EF4-FFF2-40B4-BE49-F238E27FC236}">
                <a16:creationId xmlns:a16="http://schemas.microsoft.com/office/drawing/2014/main" id="{4869D253-7419-4EB8-8D33-1813E7FC6D46}"/>
              </a:ext>
            </a:extLst>
          </p:cNvPr>
          <p:cNvSpPr/>
          <p:nvPr/>
        </p:nvSpPr>
        <p:spPr bwMode="auto">
          <a:xfrm rot="5400000">
            <a:off x="1595407" y="6890134"/>
            <a:ext cx="90000" cy="720000"/>
          </a:xfrm>
          <a:prstGeom prst="rect">
            <a:avLst/>
          </a:prstGeom>
          <a:solidFill>
            <a:srgbClr val="2C2C2C"/>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 coins arrondis 89">
            <a:extLst>
              <a:ext uri="{FF2B5EF4-FFF2-40B4-BE49-F238E27FC236}">
                <a16:creationId xmlns:a16="http://schemas.microsoft.com/office/drawing/2014/main" id="{14365605-3A62-4BC2-B317-C795E6530B8D}"/>
              </a:ext>
            </a:extLst>
          </p:cNvPr>
          <p:cNvSpPr/>
          <p:nvPr/>
        </p:nvSpPr>
        <p:spPr bwMode="auto">
          <a:xfrm>
            <a:off x="5102578" y="7129195"/>
            <a:ext cx="719625" cy="891057"/>
          </a:xfrm>
          <a:prstGeom prst="roundRect">
            <a:avLst>
              <a:gd name="adj" fmla="val 0"/>
            </a:avLst>
          </a:prstGeom>
          <a:solidFill>
            <a:srgbClr val="0078D4"/>
          </a:solidFill>
          <a:ln w="12700">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defTabSz="777029" fontAlgn="base">
              <a:spcBef>
                <a:spcPct val="0"/>
              </a:spcBef>
              <a:spcAft>
                <a:spcPct val="0"/>
              </a:spcAft>
            </a:pPr>
            <a:endParaRPr lang="en-US" sz="500">
              <a:solidFill>
                <a:srgbClr val="000000"/>
              </a:solidFill>
              <a:latin typeface="+mj-lt"/>
              <a:ea typeface="Segoe UI" pitchFamily="34" charset="0"/>
              <a:cs typeface="Segoe UI" pitchFamily="34" charset="0"/>
            </a:endParaRPr>
          </a:p>
          <a:p>
            <a:pPr defTabSz="777029" fontAlgn="base">
              <a:spcBef>
                <a:spcPct val="0"/>
              </a:spcBef>
              <a:spcAft>
                <a:spcPct val="0"/>
              </a:spcAft>
            </a:pPr>
            <a:endParaRPr lang="en-US" sz="583">
              <a:solidFill>
                <a:srgbClr val="000000"/>
              </a:solidFill>
              <a:latin typeface="+mj-lt"/>
              <a:ea typeface="Segoe UI" pitchFamily="34" charset="0"/>
              <a:cs typeface="Segoe UI" pitchFamily="34" charset="0"/>
            </a:endParaRPr>
          </a:p>
          <a:p>
            <a:pPr defTabSz="777029" fontAlgn="base">
              <a:spcBef>
                <a:spcPct val="0"/>
              </a:spcBef>
              <a:spcAft>
                <a:spcPct val="0"/>
              </a:spcAft>
            </a:pPr>
            <a:r>
              <a:rPr lang="en-US" sz="500">
                <a:solidFill>
                  <a:srgbClr val="000000"/>
                </a:solidFill>
                <a:latin typeface="+mj-lt"/>
                <a:ea typeface="Segoe UI" pitchFamily="34" charset="0"/>
                <a:cs typeface="Segoe UI" pitchFamily="34" charset="0"/>
              </a:rPr>
              <a:t>Core blue                                                Hex #0078D4</a:t>
            </a:r>
          </a:p>
          <a:p>
            <a:pPr defTabSz="777029" fontAlgn="base">
              <a:spcBef>
                <a:spcPct val="0"/>
              </a:spcBef>
              <a:spcAft>
                <a:spcPct val="0"/>
              </a:spcAft>
            </a:pPr>
            <a:r>
              <a:rPr lang="en-US" sz="500">
                <a:solidFill>
                  <a:srgbClr val="000000"/>
                </a:solidFill>
                <a:ea typeface="Segoe UI" pitchFamily="34" charset="0"/>
                <a:cs typeface="Segoe UI" pitchFamily="34" charset="0"/>
              </a:rPr>
              <a:t>Default blue fill with black (Hex #000000) inverse type</a:t>
            </a:r>
          </a:p>
        </p:txBody>
      </p:sp>
      <p:sp>
        <p:nvSpPr>
          <p:cNvPr id="133" name="Rectangle : coins arrondis 89">
            <a:extLst>
              <a:ext uri="{FF2B5EF4-FFF2-40B4-BE49-F238E27FC236}">
                <a16:creationId xmlns:a16="http://schemas.microsoft.com/office/drawing/2014/main" id="{77F7EBE6-EF1B-4D0A-8E90-3750EB4AA179}"/>
              </a:ext>
            </a:extLst>
          </p:cNvPr>
          <p:cNvSpPr/>
          <p:nvPr/>
        </p:nvSpPr>
        <p:spPr bwMode="auto">
          <a:xfrm>
            <a:off x="5820449" y="7129196"/>
            <a:ext cx="719625" cy="891057"/>
          </a:xfrm>
          <a:prstGeom prst="roundRect">
            <a:avLst>
              <a:gd name="adj" fmla="val 0"/>
            </a:avLst>
          </a:prstGeom>
          <a:solidFill>
            <a:srgbClr val="60CCFE"/>
          </a:solidFill>
          <a:ln w="12700">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defTabSz="777029" fontAlgn="base">
              <a:spcBef>
                <a:spcPct val="0"/>
              </a:spcBef>
              <a:spcAft>
                <a:spcPct val="0"/>
              </a:spcAft>
            </a:pPr>
            <a:endParaRPr lang="en-US" sz="500">
              <a:solidFill>
                <a:srgbClr val="000000"/>
              </a:solidFill>
              <a:latin typeface="+mj-lt"/>
              <a:ea typeface="Segoe UI" pitchFamily="34" charset="0"/>
              <a:cs typeface="Segoe UI" pitchFamily="34" charset="0"/>
            </a:endParaRPr>
          </a:p>
          <a:p>
            <a:pPr defTabSz="777029" fontAlgn="base">
              <a:spcBef>
                <a:spcPct val="0"/>
              </a:spcBef>
              <a:spcAft>
                <a:spcPct val="0"/>
              </a:spcAft>
            </a:pPr>
            <a:endParaRPr lang="en-US" sz="583">
              <a:solidFill>
                <a:srgbClr val="000000"/>
              </a:solidFill>
              <a:latin typeface="+mj-lt"/>
              <a:ea typeface="Segoe UI" pitchFamily="34" charset="0"/>
              <a:cs typeface="Segoe UI" pitchFamily="34" charset="0"/>
            </a:endParaRPr>
          </a:p>
          <a:p>
            <a:pPr defTabSz="777029" fontAlgn="base">
              <a:spcBef>
                <a:spcPct val="0"/>
              </a:spcBef>
              <a:spcAft>
                <a:spcPct val="0"/>
              </a:spcAft>
            </a:pPr>
            <a:r>
              <a:rPr lang="en-US" sz="500">
                <a:solidFill>
                  <a:srgbClr val="000000"/>
                </a:solidFill>
                <a:latin typeface="+mj-lt"/>
                <a:ea typeface="Segoe UI" pitchFamily="34" charset="0"/>
                <a:cs typeface="Segoe UI" pitchFamily="34" charset="0"/>
              </a:rPr>
              <a:t>Secondary blue fill </a:t>
            </a:r>
          </a:p>
          <a:p>
            <a:pPr defTabSz="777029" fontAlgn="base">
              <a:spcBef>
                <a:spcPct val="0"/>
              </a:spcBef>
              <a:spcAft>
                <a:spcPct val="0"/>
              </a:spcAft>
            </a:pPr>
            <a:r>
              <a:rPr lang="en-US" sz="500">
                <a:solidFill>
                  <a:srgbClr val="000000"/>
                </a:solidFill>
                <a:latin typeface="+mj-lt"/>
                <a:ea typeface="Segoe UI" pitchFamily="34" charset="0"/>
                <a:cs typeface="Segoe UI" pitchFamily="34" charset="0"/>
              </a:rPr>
              <a:t>Hex #60CCFE</a:t>
            </a:r>
          </a:p>
          <a:p>
            <a:pPr defTabSz="777029" fontAlgn="base">
              <a:spcBef>
                <a:spcPct val="0"/>
              </a:spcBef>
              <a:spcAft>
                <a:spcPct val="0"/>
              </a:spcAft>
            </a:pPr>
            <a:r>
              <a:rPr lang="en-US" sz="500">
                <a:solidFill>
                  <a:srgbClr val="000000"/>
                </a:solidFill>
                <a:ea typeface="Segoe UI" pitchFamily="34" charset="0"/>
                <a:cs typeface="Segoe UI" pitchFamily="34" charset="0"/>
              </a:rPr>
              <a:t>Secondary blue fill</a:t>
            </a:r>
          </a:p>
        </p:txBody>
      </p:sp>
      <p:sp>
        <p:nvSpPr>
          <p:cNvPr id="135" name="Rectangle : coins arrondis 89">
            <a:extLst>
              <a:ext uri="{FF2B5EF4-FFF2-40B4-BE49-F238E27FC236}">
                <a16:creationId xmlns:a16="http://schemas.microsoft.com/office/drawing/2014/main" id="{95C230E0-397D-4DCF-B49A-B7EFCBFF8914}"/>
              </a:ext>
            </a:extLst>
          </p:cNvPr>
          <p:cNvSpPr/>
          <p:nvPr/>
        </p:nvSpPr>
        <p:spPr bwMode="auto">
          <a:xfrm>
            <a:off x="6541829" y="7127498"/>
            <a:ext cx="614263" cy="891057"/>
          </a:xfrm>
          <a:prstGeom prst="roundRect">
            <a:avLst>
              <a:gd name="adj" fmla="val 0"/>
            </a:avLst>
          </a:prstGeom>
          <a:solidFill>
            <a:srgbClr val="1D1D1D"/>
          </a:solidFill>
          <a:ln w="12700">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60000" bIns="60000" numCol="1" spcCol="0" rtlCol="0" fromWordArt="0" anchor="t" anchorCtr="0" forceAA="0" compatLnSpc="1">
            <a:prstTxWarp prst="textNoShape">
              <a:avLst/>
            </a:prstTxWarp>
            <a:noAutofit/>
          </a:bodyPr>
          <a:lstStyle/>
          <a:p>
            <a:pPr defTabSz="777029" fontAlgn="base">
              <a:spcBef>
                <a:spcPct val="0"/>
              </a:spcBef>
              <a:spcAft>
                <a:spcPct val="0"/>
              </a:spcAft>
            </a:pPr>
            <a:endParaRPr lang="en-US" sz="500">
              <a:solidFill>
                <a:srgbClr val="000000"/>
              </a:solidFill>
              <a:latin typeface="+mj-lt"/>
              <a:ea typeface="Segoe UI" pitchFamily="34" charset="0"/>
              <a:cs typeface="Segoe UI" pitchFamily="34" charset="0"/>
            </a:endParaRPr>
          </a:p>
          <a:p>
            <a:pPr defTabSz="777029" fontAlgn="base">
              <a:spcBef>
                <a:spcPct val="0"/>
              </a:spcBef>
              <a:spcAft>
                <a:spcPct val="0"/>
              </a:spcAft>
            </a:pPr>
            <a:endParaRPr lang="en-US" sz="583">
              <a:solidFill>
                <a:srgbClr val="000000"/>
              </a:solidFill>
              <a:latin typeface="+mj-lt"/>
              <a:ea typeface="Segoe UI" pitchFamily="34" charset="0"/>
              <a:cs typeface="Segoe UI" pitchFamily="34" charset="0"/>
            </a:endParaRP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Stroke gray                                              Hex #F0F0F0</a:t>
            </a:r>
          </a:p>
          <a:p>
            <a:pPr defTabSz="777029" fontAlgn="base">
              <a:spcBef>
                <a:spcPct val="0"/>
              </a:spcBef>
              <a:spcAft>
                <a:spcPct val="0"/>
              </a:spcAft>
            </a:pPr>
            <a:r>
              <a:rPr lang="en-US" sz="500">
                <a:solidFill>
                  <a:schemeClr val="bg1"/>
                </a:solidFill>
                <a:ea typeface="Segoe UI" pitchFamily="34" charset="0"/>
                <a:cs typeface="Segoe UI" pitchFamily="34" charset="0"/>
              </a:rPr>
              <a:t>Default border stroke</a:t>
            </a:r>
          </a:p>
        </p:txBody>
      </p:sp>
      <p:sp>
        <p:nvSpPr>
          <p:cNvPr id="137" name="Rectangle : coins arrondis 93">
            <a:extLst>
              <a:ext uri="{FF2B5EF4-FFF2-40B4-BE49-F238E27FC236}">
                <a16:creationId xmlns:a16="http://schemas.microsoft.com/office/drawing/2014/main" id="{06F4DBEE-9014-4475-AF99-7A22E2952B82}"/>
              </a:ext>
            </a:extLst>
          </p:cNvPr>
          <p:cNvSpPr/>
          <p:nvPr/>
        </p:nvSpPr>
        <p:spPr bwMode="auto">
          <a:xfrm rot="16200000">
            <a:off x="8452853" y="6061212"/>
            <a:ext cx="1285457" cy="3410388"/>
          </a:xfrm>
          <a:prstGeom prst="roundRect">
            <a:avLst>
              <a:gd name="adj" fmla="val 2307"/>
            </a:avLst>
          </a:prstGeom>
          <a:solidFill>
            <a:srgbClr val="282828"/>
          </a:solidFill>
          <a:ln w="12700">
            <a:solidFill>
              <a:srgbClr val="1D1D1D"/>
            </a:solidFill>
            <a:headEnd type="none" w="med" len="med"/>
            <a:tailEnd type="none" w="med" len="med"/>
          </a:ln>
          <a:effectLst>
            <a:outerShdw blurRad="152400" dist="50800" dir="5400000" algn="t" rotWithShape="0">
              <a:schemeClr val="tx1">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60000" rIns="90000" bIns="60000" numCol="1" spcCol="0" rtlCol="0" fromWordArt="0" anchor="t" anchorCtr="0" forceAA="0" compatLnSpc="1">
            <a:prstTxWarp prst="textNoShape">
              <a:avLst/>
            </a:prstTxWarp>
            <a:noAutofit/>
          </a:bodyPr>
          <a:lstStyle/>
          <a:p>
            <a:pPr algn="r" defTabSz="777029" fontAlgn="base">
              <a:spcBef>
                <a:spcPct val="0"/>
              </a:spcBef>
            </a:pPr>
            <a:r>
              <a:rPr lang="en-US" sz="833" kern="1200">
                <a:solidFill>
                  <a:srgbClr val="0093F9"/>
                </a:solidFill>
                <a:latin typeface="+mj-lt"/>
                <a:ea typeface="+mn-ea"/>
                <a:cs typeface="Segoe UI" pitchFamily="34" charset="0"/>
              </a:rPr>
              <a:t>Accent colors         (dark theme)</a:t>
            </a:r>
          </a:p>
        </p:txBody>
      </p:sp>
      <p:sp>
        <p:nvSpPr>
          <p:cNvPr id="139" name="Rectangle 138">
            <a:extLst>
              <a:ext uri="{FF2B5EF4-FFF2-40B4-BE49-F238E27FC236}">
                <a16:creationId xmlns:a16="http://schemas.microsoft.com/office/drawing/2014/main" id="{6EDD59D3-468E-447D-A027-367580CCF515}"/>
              </a:ext>
            </a:extLst>
          </p:cNvPr>
          <p:cNvSpPr/>
          <p:nvPr/>
        </p:nvSpPr>
        <p:spPr bwMode="auto">
          <a:xfrm rot="5400000">
            <a:off x="8115961" y="6892508"/>
            <a:ext cx="90000" cy="720000"/>
          </a:xfrm>
          <a:prstGeom prst="rect">
            <a:avLst/>
          </a:prstGeom>
          <a:solidFill>
            <a:srgbClr val="6CCB5F"/>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140">
            <a:extLst>
              <a:ext uri="{FF2B5EF4-FFF2-40B4-BE49-F238E27FC236}">
                <a16:creationId xmlns:a16="http://schemas.microsoft.com/office/drawing/2014/main" id="{BA8FE82C-845B-4F80-8B6F-8C10CD6082FA}"/>
              </a:ext>
            </a:extLst>
          </p:cNvPr>
          <p:cNvSpPr/>
          <p:nvPr/>
        </p:nvSpPr>
        <p:spPr bwMode="auto">
          <a:xfrm rot="5400000">
            <a:off x="8827270" y="6892508"/>
            <a:ext cx="90000" cy="720000"/>
          </a:xfrm>
          <a:prstGeom prst="rect">
            <a:avLst/>
          </a:prstGeom>
          <a:solidFill>
            <a:srgbClr val="FCE100"/>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a:extLst>
              <a:ext uri="{FF2B5EF4-FFF2-40B4-BE49-F238E27FC236}">
                <a16:creationId xmlns:a16="http://schemas.microsoft.com/office/drawing/2014/main" id="{E858ACCF-123D-4B4E-909D-D695E044F830}"/>
              </a:ext>
            </a:extLst>
          </p:cNvPr>
          <p:cNvSpPr/>
          <p:nvPr/>
        </p:nvSpPr>
        <p:spPr bwMode="auto">
          <a:xfrm rot="5400000">
            <a:off x="9548020" y="6892508"/>
            <a:ext cx="90000" cy="720000"/>
          </a:xfrm>
          <a:prstGeom prst="rect">
            <a:avLst/>
          </a:prstGeom>
          <a:solidFill>
            <a:srgbClr val="FF99A4"/>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solidFill>
                <a:srgbClr val="0073D4"/>
              </a:solidFill>
              <a:ea typeface="Segoe UI" pitchFamily="34" charset="0"/>
              <a:cs typeface="Segoe UI" pitchFamily="34" charset="0"/>
            </a:endParaRPr>
          </a:p>
        </p:txBody>
      </p:sp>
      <p:sp>
        <p:nvSpPr>
          <p:cNvPr id="145" name="Rectangle 144">
            <a:extLst>
              <a:ext uri="{FF2B5EF4-FFF2-40B4-BE49-F238E27FC236}">
                <a16:creationId xmlns:a16="http://schemas.microsoft.com/office/drawing/2014/main" id="{94EB3CA1-EA32-450B-91DF-0C0C504354C8}"/>
              </a:ext>
            </a:extLst>
          </p:cNvPr>
          <p:cNvSpPr/>
          <p:nvPr/>
        </p:nvSpPr>
        <p:spPr bwMode="auto">
          <a:xfrm rot="5400000">
            <a:off x="10266895" y="6892508"/>
            <a:ext cx="90000" cy="720000"/>
          </a:xfrm>
          <a:prstGeom prst="rect">
            <a:avLst/>
          </a:prstGeom>
          <a:solidFill>
            <a:srgbClr val="50E6FF"/>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7" name="Rectangle : coins arrondis 85">
            <a:extLst>
              <a:ext uri="{FF2B5EF4-FFF2-40B4-BE49-F238E27FC236}">
                <a16:creationId xmlns:a16="http://schemas.microsoft.com/office/drawing/2014/main" id="{4CB3A536-86AB-4BD8-9E0A-FA1053DE2467}"/>
              </a:ext>
            </a:extLst>
          </p:cNvPr>
          <p:cNvSpPr/>
          <p:nvPr/>
        </p:nvSpPr>
        <p:spPr bwMode="auto">
          <a:xfrm>
            <a:off x="7793395" y="7313042"/>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6CCB5F"/>
                </a:solidFill>
                <a:latin typeface="+mj-lt"/>
                <a:ea typeface="Segoe UI" pitchFamily="34" charset="0"/>
                <a:cs typeface="Segoe UI" pitchFamily="34" charset="0"/>
              </a:rPr>
              <a:t>Success green</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#6CCB5F</a:t>
            </a:r>
          </a:p>
          <a:p>
            <a:pPr defTabSz="777029" fontAlgn="base">
              <a:spcBef>
                <a:spcPct val="0"/>
              </a:spcBef>
              <a:spcAft>
                <a:spcPct val="0"/>
              </a:spcAft>
            </a:pPr>
            <a:r>
              <a:rPr lang="en-US" sz="500">
                <a:solidFill>
                  <a:schemeClr val="bg1"/>
                </a:solidFill>
                <a:ea typeface="Segoe UI" pitchFamily="34" charset="0"/>
                <a:cs typeface="Segoe UI" pitchFamily="34" charset="0"/>
              </a:rPr>
              <a:t>Green fill to denote success and available for gaming</a:t>
            </a:r>
          </a:p>
        </p:txBody>
      </p:sp>
      <p:sp>
        <p:nvSpPr>
          <p:cNvPr id="149" name="Rectangle : coins arrondis 85">
            <a:extLst>
              <a:ext uri="{FF2B5EF4-FFF2-40B4-BE49-F238E27FC236}">
                <a16:creationId xmlns:a16="http://schemas.microsoft.com/office/drawing/2014/main" id="{B0F89D96-3117-4760-9902-6C1BD4665BD5}"/>
              </a:ext>
            </a:extLst>
          </p:cNvPr>
          <p:cNvSpPr/>
          <p:nvPr/>
        </p:nvSpPr>
        <p:spPr bwMode="auto">
          <a:xfrm>
            <a:off x="8513020" y="7310321"/>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FCE100"/>
                </a:solidFill>
                <a:latin typeface="+mj-lt"/>
                <a:ea typeface="Segoe UI" pitchFamily="34" charset="0"/>
                <a:cs typeface="Segoe UI" pitchFamily="34" charset="0"/>
              </a:rPr>
              <a:t>Caution yellow</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#FCE100</a:t>
            </a:r>
          </a:p>
          <a:p>
            <a:pPr defTabSz="777029" fontAlgn="base">
              <a:spcBef>
                <a:spcPct val="0"/>
              </a:spcBef>
              <a:spcAft>
                <a:spcPct val="0"/>
              </a:spcAft>
            </a:pPr>
            <a:r>
              <a:rPr lang="en-US" sz="500">
                <a:solidFill>
                  <a:schemeClr val="bg1"/>
                </a:solidFill>
                <a:ea typeface="Segoe UI" pitchFamily="34" charset="0"/>
                <a:cs typeface="Segoe UI" pitchFamily="34" charset="0"/>
              </a:rPr>
              <a:t>Yellow fill to denote caution</a:t>
            </a:r>
          </a:p>
        </p:txBody>
      </p:sp>
      <p:sp>
        <p:nvSpPr>
          <p:cNvPr id="151" name="Rectangle : coins arrondis 85">
            <a:extLst>
              <a:ext uri="{FF2B5EF4-FFF2-40B4-BE49-F238E27FC236}">
                <a16:creationId xmlns:a16="http://schemas.microsoft.com/office/drawing/2014/main" id="{3185853C-BDAD-45B3-8D4E-C5295DE7DECC}"/>
              </a:ext>
            </a:extLst>
          </p:cNvPr>
          <p:cNvSpPr/>
          <p:nvPr/>
        </p:nvSpPr>
        <p:spPr bwMode="auto">
          <a:xfrm>
            <a:off x="9242843" y="7312329"/>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FF99A4"/>
                </a:solidFill>
                <a:latin typeface="+mj-lt"/>
                <a:ea typeface="Segoe UI" pitchFamily="34" charset="0"/>
                <a:cs typeface="Segoe UI" pitchFamily="34" charset="0"/>
              </a:rPr>
              <a:t>Blue type</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#FF99A4</a:t>
            </a:r>
          </a:p>
          <a:p>
            <a:pPr defTabSz="777029" fontAlgn="base">
              <a:spcBef>
                <a:spcPct val="0"/>
              </a:spcBef>
              <a:spcAft>
                <a:spcPct val="0"/>
              </a:spcAft>
            </a:pPr>
            <a:r>
              <a:rPr lang="en-US" sz="500">
                <a:solidFill>
                  <a:schemeClr val="bg1"/>
                </a:solidFill>
                <a:ea typeface="Segoe UI" pitchFamily="34" charset="0"/>
                <a:cs typeface="Segoe UI" pitchFamily="34" charset="0"/>
              </a:rPr>
              <a:t>Red fill to denote critical</a:t>
            </a:r>
          </a:p>
        </p:txBody>
      </p:sp>
      <p:sp>
        <p:nvSpPr>
          <p:cNvPr id="153" name="Rectangle : coins arrondis 85">
            <a:extLst>
              <a:ext uri="{FF2B5EF4-FFF2-40B4-BE49-F238E27FC236}">
                <a16:creationId xmlns:a16="http://schemas.microsoft.com/office/drawing/2014/main" id="{02297BCD-2E15-42B5-A6A5-6965479D2DC0}"/>
              </a:ext>
            </a:extLst>
          </p:cNvPr>
          <p:cNvSpPr/>
          <p:nvPr/>
        </p:nvSpPr>
        <p:spPr bwMode="auto">
          <a:xfrm>
            <a:off x="9952270" y="7310321"/>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98ECFE"/>
                </a:solidFill>
                <a:latin typeface="+mj-lt"/>
                <a:ea typeface="Segoe UI" pitchFamily="34" charset="0"/>
                <a:cs typeface="Segoe UI" pitchFamily="34" charset="0"/>
              </a:rPr>
              <a:t>Gaming cyan</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#50E6FF</a:t>
            </a:r>
          </a:p>
          <a:p>
            <a:pPr defTabSz="777029" fontAlgn="base">
              <a:spcBef>
                <a:spcPct val="0"/>
              </a:spcBef>
              <a:spcAft>
                <a:spcPct val="0"/>
              </a:spcAft>
            </a:pPr>
            <a:r>
              <a:rPr lang="en-US" sz="500">
                <a:solidFill>
                  <a:schemeClr val="bg1"/>
                </a:solidFill>
                <a:ea typeface="Segoe UI" pitchFamily="34" charset="0"/>
                <a:cs typeface="Segoe UI" pitchFamily="34" charset="0"/>
              </a:rPr>
              <a:t>Cyan available for gaming</a:t>
            </a:r>
          </a:p>
        </p:txBody>
      </p:sp>
      <p:sp>
        <p:nvSpPr>
          <p:cNvPr id="155" name="Rectangle 154">
            <a:extLst>
              <a:ext uri="{FF2B5EF4-FFF2-40B4-BE49-F238E27FC236}">
                <a16:creationId xmlns:a16="http://schemas.microsoft.com/office/drawing/2014/main" id="{23C5FC8A-D8DC-4D16-8CFB-F2560F16285B}"/>
              </a:ext>
            </a:extLst>
          </p:cNvPr>
          <p:cNvSpPr/>
          <p:nvPr/>
        </p:nvSpPr>
        <p:spPr bwMode="auto">
          <a:xfrm rot="5400000">
            <a:off x="8123527" y="7539697"/>
            <a:ext cx="90000" cy="720000"/>
          </a:xfrm>
          <a:prstGeom prst="rect">
            <a:avLst/>
          </a:prstGeom>
          <a:solidFill>
            <a:srgbClr val="393D1B"/>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7" name="Rectangle 156">
            <a:extLst>
              <a:ext uri="{FF2B5EF4-FFF2-40B4-BE49-F238E27FC236}">
                <a16:creationId xmlns:a16="http://schemas.microsoft.com/office/drawing/2014/main" id="{3CDBE9EC-CDA0-4789-BFD7-40E9D51CD124}"/>
              </a:ext>
            </a:extLst>
          </p:cNvPr>
          <p:cNvSpPr/>
          <p:nvPr/>
        </p:nvSpPr>
        <p:spPr bwMode="auto">
          <a:xfrm rot="5400000">
            <a:off x="8834836" y="7539697"/>
            <a:ext cx="90000" cy="720000"/>
          </a:xfrm>
          <a:prstGeom prst="rect">
            <a:avLst/>
          </a:prstGeom>
          <a:solidFill>
            <a:srgbClr val="433519"/>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a:extLst>
              <a:ext uri="{FF2B5EF4-FFF2-40B4-BE49-F238E27FC236}">
                <a16:creationId xmlns:a16="http://schemas.microsoft.com/office/drawing/2014/main" id="{B66B48E0-0CD2-4364-A2DA-B1008356D3DD}"/>
              </a:ext>
            </a:extLst>
          </p:cNvPr>
          <p:cNvSpPr/>
          <p:nvPr/>
        </p:nvSpPr>
        <p:spPr bwMode="auto">
          <a:xfrm rot="5400000">
            <a:off x="9555586" y="7539697"/>
            <a:ext cx="90000" cy="720000"/>
          </a:xfrm>
          <a:prstGeom prst="rect">
            <a:avLst/>
          </a:prstGeom>
          <a:solidFill>
            <a:srgbClr val="442726"/>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solidFill>
                <a:srgbClr val="0073D4"/>
              </a:solidFill>
              <a:ea typeface="Segoe UI" pitchFamily="34" charset="0"/>
              <a:cs typeface="Segoe UI" pitchFamily="34" charset="0"/>
            </a:endParaRPr>
          </a:p>
        </p:txBody>
      </p:sp>
      <p:sp>
        <p:nvSpPr>
          <p:cNvPr id="257" name="Rectangle 256">
            <a:extLst>
              <a:ext uri="{FF2B5EF4-FFF2-40B4-BE49-F238E27FC236}">
                <a16:creationId xmlns:a16="http://schemas.microsoft.com/office/drawing/2014/main" id="{E106B234-5FEC-4D69-B904-0FED98E892FB}"/>
              </a:ext>
            </a:extLst>
          </p:cNvPr>
          <p:cNvSpPr/>
          <p:nvPr/>
        </p:nvSpPr>
        <p:spPr bwMode="auto">
          <a:xfrm rot="5400000">
            <a:off x="10274461" y="7539697"/>
            <a:ext cx="90000" cy="720000"/>
          </a:xfrm>
          <a:prstGeom prst="rect">
            <a:avLst/>
          </a:prstGeom>
          <a:solidFill>
            <a:srgbClr val="FF5100"/>
          </a:solidFill>
          <a:ln>
            <a:solidFill>
              <a:srgbClr val="1D1D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59" name="Rectangle : coins arrondis 85">
            <a:extLst>
              <a:ext uri="{FF2B5EF4-FFF2-40B4-BE49-F238E27FC236}">
                <a16:creationId xmlns:a16="http://schemas.microsoft.com/office/drawing/2014/main" id="{5622DC5F-1BF1-4407-BD75-4F5EA1D643B5}"/>
              </a:ext>
            </a:extLst>
          </p:cNvPr>
          <p:cNvSpPr/>
          <p:nvPr/>
        </p:nvSpPr>
        <p:spPr bwMode="auto">
          <a:xfrm>
            <a:off x="7800961" y="7960233"/>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6CCB5F"/>
                </a:solidFill>
                <a:latin typeface="+mj-lt"/>
                <a:ea typeface="Segoe UI" pitchFamily="34" charset="0"/>
                <a:cs typeface="Segoe UI" pitchFamily="34" charset="0"/>
              </a:rPr>
              <a:t>Success background</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#383D1B</a:t>
            </a:r>
          </a:p>
          <a:p>
            <a:pPr defTabSz="777029" fontAlgn="base">
              <a:spcBef>
                <a:spcPct val="0"/>
              </a:spcBef>
              <a:spcAft>
                <a:spcPct val="0"/>
              </a:spcAft>
            </a:pPr>
            <a:r>
              <a:rPr lang="en-US" sz="500">
                <a:solidFill>
                  <a:schemeClr val="bg1"/>
                </a:solidFill>
                <a:ea typeface="Segoe UI" pitchFamily="34" charset="0"/>
                <a:cs typeface="Segoe UI" pitchFamily="34" charset="0"/>
              </a:rPr>
              <a:t>Background to use with success green</a:t>
            </a:r>
          </a:p>
        </p:txBody>
      </p:sp>
      <p:sp>
        <p:nvSpPr>
          <p:cNvPr id="261" name="Rectangle : coins arrondis 85">
            <a:extLst>
              <a:ext uri="{FF2B5EF4-FFF2-40B4-BE49-F238E27FC236}">
                <a16:creationId xmlns:a16="http://schemas.microsoft.com/office/drawing/2014/main" id="{6C784D69-8F4C-487D-9A0A-672948A6BEA6}"/>
              </a:ext>
            </a:extLst>
          </p:cNvPr>
          <p:cNvSpPr/>
          <p:nvPr/>
        </p:nvSpPr>
        <p:spPr bwMode="auto">
          <a:xfrm>
            <a:off x="8520586" y="7957511"/>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FCE100"/>
                </a:solidFill>
                <a:latin typeface="+mj-lt"/>
                <a:ea typeface="Segoe UI" pitchFamily="34" charset="0"/>
                <a:cs typeface="Segoe UI" pitchFamily="34" charset="0"/>
              </a:rPr>
              <a:t>Caution background</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#433519</a:t>
            </a:r>
          </a:p>
          <a:p>
            <a:pPr defTabSz="777029" fontAlgn="base">
              <a:spcBef>
                <a:spcPct val="0"/>
              </a:spcBef>
              <a:spcAft>
                <a:spcPct val="0"/>
              </a:spcAft>
            </a:pPr>
            <a:r>
              <a:rPr lang="en-US" sz="500">
                <a:solidFill>
                  <a:schemeClr val="bg1"/>
                </a:solidFill>
                <a:ea typeface="Segoe UI" pitchFamily="34" charset="0"/>
                <a:cs typeface="Segoe UI" pitchFamily="34" charset="0"/>
              </a:rPr>
              <a:t>Background to use with caution yellow</a:t>
            </a:r>
          </a:p>
        </p:txBody>
      </p:sp>
      <p:sp>
        <p:nvSpPr>
          <p:cNvPr id="263" name="Rectangle : coins arrondis 85">
            <a:extLst>
              <a:ext uri="{FF2B5EF4-FFF2-40B4-BE49-F238E27FC236}">
                <a16:creationId xmlns:a16="http://schemas.microsoft.com/office/drawing/2014/main" id="{EC989DAF-9DB3-422C-B7B7-65A7E8CFE3DC}"/>
              </a:ext>
            </a:extLst>
          </p:cNvPr>
          <p:cNvSpPr/>
          <p:nvPr/>
        </p:nvSpPr>
        <p:spPr bwMode="auto">
          <a:xfrm>
            <a:off x="9250408" y="7959519"/>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FF99A4"/>
                </a:solidFill>
                <a:latin typeface="+mj-lt"/>
                <a:ea typeface="Segoe UI" pitchFamily="34" charset="0"/>
                <a:cs typeface="Segoe UI" pitchFamily="34" charset="0"/>
              </a:rPr>
              <a:t>Critical background</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#442726</a:t>
            </a:r>
          </a:p>
          <a:p>
            <a:pPr defTabSz="777029" fontAlgn="base">
              <a:spcBef>
                <a:spcPct val="0"/>
              </a:spcBef>
              <a:spcAft>
                <a:spcPct val="0"/>
              </a:spcAft>
            </a:pPr>
            <a:r>
              <a:rPr lang="en-US" sz="500">
                <a:solidFill>
                  <a:schemeClr val="bg1"/>
                </a:solidFill>
                <a:ea typeface="Segoe UI" pitchFamily="34" charset="0"/>
                <a:cs typeface="Segoe UI" pitchFamily="34" charset="0"/>
              </a:rPr>
              <a:t>Background to use with critical red</a:t>
            </a:r>
          </a:p>
        </p:txBody>
      </p:sp>
      <p:sp>
        <p:nvSpPr>
          <p:cNvPr id="265" name="Rectangle : coins arrondis 85">
            <a:extLst>
              <a:ext uri="{FF2B5EF4-FFF2-40B4-BE49-F238E27FC236}">
                <a16:creationId xmlns:a16="http://schemas.microsoft.com/office/drawing/2014/main" id="{332D6715-328E-4AB2-83CA-5B90D4CD6C83}"/>
              </a:ext>
            </a:extLst>
          </p:cNvPr>
          <p:cNvSpPr/>
          <p:nvPr/>
        </p:nvSpPr>
        <p:spPr bwMode="auto">
          <a:xfrm>
            <a:off x="9959836" y="7957511"/>
            <a:ext cx="719625" cy="30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FF5100"/>
                </a:solidFill>
                <a:latin typeface="+mj-lt"/>
                <a:ea typeface="Segoe UI" pitchFamily="34" charset="0"/>
                <a:cs typeface="Segoe UI" pitchFamily="34" charset="0"/>
              </a:rPr>
              <a:t>Secondary blue type</a:t>
            </a:r>
          </a:p>
          <a:p>
            <a:pPr defTabSz="777029" fontAlgn="base">
              <a:spcBef>
                <a:spcPct val="0"/>
              </a:spcBef>
              <a:spcAft>
                <a:spcPct val="0"/>
              </a:spcAft>
            </a:pPr>
            <a:r>
              <a:rPr lang="en-US" sz="500">
                <a:solidFill>
                  <a:schemeClr val="bg1"/>
                </a:solidFill>
                <a:latin typeface="+mj-lt"/>
                <a:ea typeface="Segoe UI" pitchFamily="34" charset="0"/>
                <a:cs typeface="Segoe UI" pitchFamily="34" charset="0"/>
              </a:rPr>
              <a:t>Hex #FF5100</a:t>
            </a:r>
          </a:p>
          <a:p>
            <a:pPr defTabSz="777029" fontAlgn="base">
              <a:spcBef>
                <a:spcPct val="0"/>
              </a:spcBef>
              <a:spcAft>
                <a:spcPct val="0"/>
              </a:spcAft>
            </a:pPr>
            <a:r>
              <a:rPr lang="en-US" sz="500">
                <a:solidFill>
                  <a:schemeClr val="bg1"/>
                </a:solidFill>
                <a:ea typeface="Segoe UI" pitchFamily="34" charset="0"/>
                <a:cs typeface="Segoe UI" pitchFamily="34" charset="0"/>
              </a:rPr>
              <a:t>Red available for gaming</a:t>
            </a:r>
          </a:p>
        </p:txBody>
      </p:sp>
    </p:spTree>
    <p:extLst>
      <p:ext uri="{BB962C8B-B14F-4D97-AF65-F5344CB8AC3E}">
        <p14:creationId xmlns:p14="http://schemas.microsoft.com/office/powerpoint/2010/main" val="26048209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Lst>
  <p:transition>
    <p:fade/>
  </p:transition>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62">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28">
          <p15:clr>
            <a:srgbClr val="A4A3A4"/>
          </p15:clr>
        </p15:guide>
        <p15:guide id="51" pos="1025">
          <p15:clr>
            <a:srgbClr val="A4A3A4"/>
          </p15:clr>
        </p15:guide>
        <p15:guide id="52" pos="1138">
          <p15:clr>
            <a:srgbClr val="A4A3A4"/>
          </p15:clr>
        </p15:guide>
        <p15:guide id="53" pos="1841">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F0D7C9F0-D495-46B1-B672-70896D38CC0D}"/>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C333F723-B008-493D-80A8-6CF165684DD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5FAF4148-FFB6-43CA-ABFC-09C25B8BDED7}"/>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8889A7A6-6E8C-419D-B32A-3F1A1B4449AB}"/>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F43732D5-1D79-46FB-8CF2-C09647315018}"/>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5049B8AA-8CCE-4A4A-B78A-507EBF4533EE}"/>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A9271059-678F-48CC-B953-E8563D11D359}"/>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89CF6153-D40D-4CEE-B216-7110F13336FF}"/>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0D582717-1C11-43E6-BDD0-EE40B5835F25}"/>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A85971BE-65F7-493A-BD32-73A6E43948FB}"/>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65184858-07D6-4512-9C23-390CD750D45C}"/>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82A60EDD-CD61-4076-A25F-4C86E1B5DBA2}"/>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76CB640E-23A3-43C2-93E3-DD77FE3D35A4}"/>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3B760307-B615-4148-9A6A-B672AA156A6A}"/>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A6E9B5DB-11A7-4A1D-96CA-4A575041A354}"/>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31D9766B-8ACA-4CAE-B761-9E5B118E1C76}"/>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B301A887-1678-403E-8451-D5D53A287C7D}"/>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0B709BC2-FADD-42F8-805F-F04988748B1D}"/>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E59646B2-8276-4944-B8F4-25DC549EC6FF}"/>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EF12E5B3-0021-4E44-9CE9-0BD0173EFA85}"/>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59C44930-8327-45BD-9D62-C3C679ED5186}"/>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4E246758-7B95-4D56-BDEF-EA6E5D53509D}"/>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1FCA0D48-C6E7-4B1A-A4F9-2E5CE33EB679}"/>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04E4060-CEC0-4E3E-8AD6-4C0E93C5EA0C}"/>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FDC78C34-55B6-46F6-A000-B6C18BCDF24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14DBD267-6A73-4D74-9069-8669637FFE1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E679E841-989D-4819-92F0-B471DC080DDF}"/>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53922085-A6A2-4100-977C-7555B611652C}"/>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64DC3FB2-00C3-46BE-91E2-67116BC0616E}"/>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89CF3068-6CC8-45A4-896C-E44FD9185CD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17F0992E-EF2C-4BB0-B6B7-EAC51BF462CA}"/>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D2E7CF66-6D27-48F6-B043-CC2B30C6A817}"/>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767DFFA0-DF80-45CD-83CB-EFEACFB1E4A8}"/>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F2D7621C-1220-485E-8511-A8F710675812}"/>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EA98E79B-C077-4756-A1DD-84275B99F541}"/>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C8DD3CEF-09B9-40BD-8E10-2910CE8B31E0}"/>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C563890C-0808-4649-9F30-29A5667BD882}"/>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E616AAF7-0855-4F70-9EBE-36A66057297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39CDAF9A-7261-46C9-8969-1A1E21EBF3AF}"/>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CD7BEB58-02FB-46B4-9FF5-90A077CD9B7A}"/>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14AE55FA-CEF3-447D-9FC3-C3064EC7F801}"/>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224445A2-6A01-4FFA-A871-7C4F1E568EE8}"/>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E2442F95-B079-47CB-A55C-68860C3E08B5}"/>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8pt</a:t>
            </a:r>
          </a:p>
        </p:txBody>
      </p:sp>
      <p:grpSp>
        <p:nvGrpSpPr>
          <p:cNvPr id="229" name="Group 228">
            <a:extLst>
              <a:ext uri="{FF2B5EF4-FFF2-40B4-BE49-F238E27FC236}">
                <a16:creationId xmlns:a16="http://schemas.microsoft.com/office/drawing/2014/main" id="{2B332344-FB78-4A49-80EC-488DDE50BB3D}"/>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E91FE219-0141-40D9-8B79-BA76104C04B2}"/>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9EF11183-360E-486B-A8DA-C30368EAF744}"/>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FE35D582-93A6-4C31-9C84-DB3B4A049937}"/>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A0A8C537-A088-46F9-8FE8-36820B2308AB}"/>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755E5709-B515-4DDA-9D82-17280AD1CB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ACBD8A8F-616C-49B8-8400-BF8318FA47A9}"/>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256701854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82" r:id="rId39"/>
    <p:sldLayoutId id="2147483883" r:id="rId40"/>
    <p:sldLayoutId id="2147483884" r:id="rId41"/>
    <p:sldLayoutId id="2147483885" r:id="rId42"/>
    <p:sldLayoutId id="2147483886" r:id="rId43"/>
    <p:sldLayoutId id="2147483887" r:id="rId44"/>
    <p:sldLayoutId id="2147483888" r:id="rId45"/>
    <p:sldLayoutId id="2147483889" r:id="rId46"/>
    <p:sldLayoutId id="2147483890" r:id="rId47"/>
    <p:sldLayoutId id="2147483891" r:id="rId48"/>
    <p:sldLayoutId id="2147483892" r:id="rId49"/>
    <p:sldLayoutId id="2147483893" r:id="rId50"/>
    <p:sldLayoutId id="2147483894" r:id="rId51"/>
    <p:sldLayoutId id="2147483895" r:id="rId52"/>
    <p:sldLayoutId id="2147483896" r:id="rId53"/>
    <p:sldLayoutId id="2147483897" r:id="rId54"/>
    <p:sldLayoutId id="2147483898" r:id="rId55"/>
    <p:sldLayoutId id="2147483900" r:id="rId56"/>
    <p:sldLayoutId id="2147483901" r:id="rId57"/>
    <p:sldLayoutId id="2147483902" r:id="rId58"/>
    <p:sldLayoutId id="2147483903" r:id="rId59"/>
    <p:sldLayoutId id="2147483904" r:id="rId60"/>
    <p:sldLayoutId id="2147483906" r:id="rId61"/>
    <p:sldLayoutId id="2147483907" r:id="rId62"/>
    <p:sldLayoutId id="2147483908" r:id="rId63"/>
    <p:sldLayoutId id="2147483909" r:id="rId64"/>
    <p:sldLayoutId id="2147483910" r:id="rId65"/>
    <p:sldLayoutId id="2147483911" r:id="rId66"/>
    <p:sldLayoutId id="2147483912" r:id="rId67"/>
    <p:sldLayoutId id="2147483913" r:id="rId68"/>
    <p:sldLayoutId id="2147483914" r:id="rId69"/>
    <p:sldLayoutId id="2147483915" r:id="rId70"/>
    <p:sldLayoutId id="2147483916" r:id="rId71"/>
    <p:sldLayoutId id="2147483917" r:id="rId72"/>
    <p:sldLayoutId id="2147483918" r:id="rId73"/>
    <p:sldLayoutId id="2147483919" r:id="rId74"/>
    <p:sldLayoutId id="2147483920" r:id="rId75"/>
    <p:sldLayoutId id="2147483921" r:id="rId76"/>
    <p:sldLayoutId id="2147483922" r:id="rId77"/>
    <p:sldLayoutId id="2147483923" r:id="rId78"/>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0653E2BE-E4CB-40B2-9E78-2AFBCC8FC132}"/>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3A27348D-9295-419E-BAF4-BE68474A5215}"/>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E68F204B-112B-440E-88DD-EA00BFE9A603}"/>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13150210-F2D4-4252-BFEA-F6395596DE95}"/>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87033174-FBFC-4E73-8D3C-DDF3623FF3FB}"/>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76738C13-4EBA-4DF6-9020-42C5FE325481}"/>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1CA16769-FD98-4835-8CA5-C593A8D164BF}"/>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15C34BB6-917D-4EAA-B4DB-7886A80C4303}"/>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A1C00452-6773-4D0D-AE1F-90EA2E548880}"/>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80A7F501-67D7-461F-8F34-C1EBBD16D4E1}"/>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136500CC-88DD-4DCA-AE38-B27308A88C58}"/>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EA3F2EEC-C978-4E6D-BB5D-75C4711DCDA3}"/>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27B1FF5F-A92F-412E-833D-C69C5057B4AF}"/>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53B21D9C-A7B3-4386-864D-D29FE178BD29}"/>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E4E7C60B-18EC-493D-99C3-11B7516AB315}"/>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C0535EDC-ABB8-4CC4-A094-16D87B5DCA72}"/>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152E02FF-A638-468B-8784-43207B8FDCB9}"/>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7C1C2DF8-039B-460C-9187-8FA6A138BF96}"/>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27EC88BF-5721-46FA-A5AF-1D3F45881A69}"/>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2734B364-CDBE-4239-81DC-69577ECB5DB1}"/>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DC3E2B16-8DA5-4C8A-AAFF-10E25A56031D}"/>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20CC8E41-E309-4059-A040-D6E1C945A0F7}"/>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0D739AC9-0C72-4E32-AD88-015E96443F0C}"/>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F59E4C8-3856-4B73-8366-1771EAC93B17}"/>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AB3F8B81-E158-4BD2-9ACD-E6B34494D258}"/>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FFEF17C4-CCFE-40E2-8F15-3282B7AD06D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DAC7FBFF-DEF2-4B53-99BD-19398214B68A}"/>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A6FF2D50-C515-4B4C-9EF4-CDFB21ED4FC3}"/>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94B7B780-7D9E-4C42-A0B2-0881067202D4}"/>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70C9419A-1A37-44D1-9B80-C88CFFB5D3ED}"/>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83E2C00D-8171-49B3-B81C-3145AABED822}"/>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08E67BE2-FD7E-4B07-BC61-011F99BC2EB4}"/>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E594251B-41B7-4BEA-8D13-FD8471809FB1}"/>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3B576BEE-65B7-4020-AA6A-8F3613B6C75D}"/>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165A96A0-4E3D-4AFA-8DDF-62663AE49FCD}"/>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F68BBC9E-1067-40BD-9212-68AE99D371CA}"/>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30F0C59B-BE1A-404B-B4B4-2C7A59B63F9C}"/>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471D2E6D-60F2-4F2B-9A9D-8056506EECC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F0073C8E-5831-4AE1-870B-8F310DC21684}"/>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1D64D913-0062-4D3C-BBFB-11D8BD5E9689}"/>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8A1FFEAB-48CF-4FEE-BEC5-539E05D29E2C}"/>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EA8E1297-7E0F-4E9A-8FF6-7AAD55C6FDA1}"/>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97545C3F-DCD5-4EE8-A4F3-061096DA2E69}"/>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8pt</a:t>
            </a:r>
          </a:p>
        </p:txBody>
      </p:sp>
      <p:grpSp>
        <p:nvGrpSpPr>
          <p:cNvPr id="229" name="Group 228">
            <a:extLst>
              <a:ext uri="{FF2B5EF4-FFF2-40B4-BE49-F238E27FC236}">
                <a16:creationId xmlns:a16="http://schemas.microsoft.com/office/drawing/2014/main" id="{12460D07-98D5-407E-9F7F-BBB17E644D18}"/>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267EA959-1BE7-419F-BA33-DA63406BD3F4}"/>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3A775D4A-24CF-4BB5-9FC3-308DD7185F3B}"/>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58DC2896-3ADC-4EB6-AAAE-A554BBE5630D}"/>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1D075669-D858-4DE1-9504-EB8C8AB9F282}"/>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BD3D8645-B4C1-4E1D-9364-0BAC31BF9A83}"/>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4BF13A44-45F6-465C-93A5-B709990497FC}"/>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3410095414"/>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6" r:id="rId37"/>
    <p:sldLayoutId id="2147483967" r:id="rId38"/>
    <p:sldLayoutId id="2147483968" r:id="rId39"/>
    <p:sldLayoutId id="2147483969" r:id="rId40"/>
    <p:sldLayoutId id="2147483970" r:id="rId41"/>
    <p:sldLayoutId id="2147483971" r:id="rId42"/>
    <p:sldLayoutId id="2147483972" r:id="rId43"/>
    <p:sldLayoutId id="2147483973" r:id="rId44"/>
    <p:sldLayoutId id="2147483974" r:id="rId45"/>
    <p:sldLayoutId id="2147483975" r:id="rId46"/>
    <p:sldLayoutId id="2147483976" r:id="rId47"/>
    <p:sldLayoutId id="2147483977" r:id="rId48"/>
    <p:sldLayoutId id="2147483978" r:id="rId49"/>
    <p:sldLayoutId id="2147483979" r:id="rId50"/>
    <p:sldLayoutId id="2147483980" r:id="rId51"/>
    <p:sldLayoutId id="2147483981" r:id="rId52"/>
    <p:sldLayoutId id="2147483982" r:id="rId53"/>
    <p:sldLayoutId id="2147483983" r:id="rId54"/>
    <p:sldLayoutId id="2147483984" r:id="rId55"/>
    <p:sldLayoutId id="2147483985" r:id="rId56"/>
    <p:sldLayoutId id="2147483986" r:id="rId57"/>
    <p:sldLayoutId id="2147483987" r:id="rId58"/>
    <p:sldLayoutId id="2147483988" r:id="rId59"/>
    <p:sldLayoutId id="2147483989" r:id="rId60"/>
    <p:sldLayoutId id="2147483990" r:id="rId61"/>
    <p:sldLayoutId id="2147483991" r:id="rId62"/>
    <p:sldLayoutId id="2147483992" r:id="rId63"/>
    <p:sldLayoutId id="2147483993" r:id="rId64"/>
    <p:sldLayoutId id="2147483994" r:id="rId65"/>
    <p:sldLayoutId id="2147483995" r:id="rId66"/>
    <p:sldLayoutId id="2147483996" r:id="rId67"/>
    <p:sldLayoutId id="2147483997" r:id="rId68"/>
    <p:sldLayoutId id="2147483998" r:id="rId69"/>
    <p:sldLayoutId id="2147483999" r:id="rId70"/>
    <p:sldLayoutId id="2147484000" r:id="rId71"/>
    <p:sldLayoutId id="2147484001" r:id="rId72"/>
    <p:sldLayoutId id="2147484002" r:id="rId73"/>
    <p:sldLayoutId id="2147484003" r:id="rId74"/>
    <p:sldLayoutId id="2147484004" r:id="rId75"/>
    <p:sldLayoutId id="2147484005" r:id="rId76"/>
    <p:sldLayoutId id="2147484006" r:id="rId77"/>
    <p:sldLayoutId id="2147484007" r:id="rId78"/>
    <p:sldLayoutId id="2147484008" r:id="rId79"/>
    <p:sldLayoutId id="2147484009" r:id="rId80"/>
    <p:sldLayoutId id="2147484010" r:id="rId81"/>
    <p:sldLayoutId id="2147484011" r:id="rId82"/>
    <p:sldLayoutId id="2147484012" r:id="rId83"/>
    <p:sldLayoutId id="2147484013" r:id="rId84"/>
    <p:sldLayoutId id="2147484014" r:id="rId85"/>
    <p:sldLayoutId id="2147484015" r:id="rId86"/>
    <p:sldLayoutId id="2147484016" r:id="rId87"/>
    <p:sldLayoutId id="2147484017" r:id="rId88"/>
    <p:sldLayoutId id="2147484018" r:id="rId89"/>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7320">
          <p15:clr>
            <a:srgbClr val="C35EA4"/>
          </p15:clr>
        </p15:guide>
        <p15:guide id="26" orient="horz" pos="3960">
          <p15:clr>
            <a:srgbClr val="C35EA4"/>
          </p15:clr>
        </p15:guide>
        <p15:guide id="29" orient="horz" pos="4135">
          <p15:clr>
            <a:srgbClr val="A4A3A4"/>
          </p15:clr>
        </p15:guide>
        <p15:guide id="31" pos="3840">
          <p15:clr>
            <a:srgbClr val="A4A3A4"/>
          </p15:clr>
        </p15:guide>
        <p15:guide id="32" orient="horz" pos="360">
          <p15:clr>
            <a:srgbClr val="C35EA4"/>
          </p15:clr>
        </p15:guide>
        <p15:guide id="34" orient="horz" pos="2160">
          <p15:clr>
            <a:srgbClr val="5ACBF0"/>
          </p15:clr>
        </p15:guide>
        <p15:guide id="35" orient="horz" pos="1860">
          <p15:clr>
            <a:srgbClr val="A4A3A4"/>
          </p15:clr>
        </p15:guide>
        <p15:guide id="37" orient="horz" pos="960">
          <p15:clr>
            <a:srgbClr val="5ACBF0"/>
          </p15:clr>
        </p15:guide>
        <p15:guide id="38" orient="horz" pos="1272">
          <p15:clr>
            <a:srgbClr val="5ACBF0"/>
          </p15:clr>
        </p15:guide>
        <p15:guide id="39" orient="horz" pos="1560">
          <p15:clr>
            <a:srgbClr val="A4A3A4"/>
          </p15:clr>
        </p15:guide>
        <p15:guide id="40" orient="horz" pos="660">
          <p15:clr>
            <a:srgbClr val="A4A3A4"/>
          </p15:clr>
        </p15:guide>
        <p15:guide id="41" orient="horz" pos="2460">
          <p15:clr>
            <a:srgbClr val="A4A3A4"/>
          </p15:clr>
        </p15:guide>
        <p15:guide id="42" orient="horz" pos="2760">
          <p15:clr>
            <a:srgbClr val="A4A3A4"/>
          </p15:clr>
        </p15:guide>
        <p15:guide id="43" orient="horz" pos="3060">
          <p15:clr>
            <a:srgbClr val="A4A3A4"/>
          </p15:clr>
        </p15:guide>
        <p15:guide id="44" orient="horz" pos="3360">
          <p15:clr>
            <a:srgbClr val="A4A3A4"/>
          </p15:clr>
        </p15:guide>
        <p15:guide id="45" orient="horz" pos="3660">
          <p15:clr>
            <a:srgbClr val="A4A3A4"/>
          </p15:clr>
        </p15:guide>
        <p15:guide id="46" pos="360">
          <p15:clr>
            <a:srgbClr val="C35EA4"/>
          </p15:clr>
        </p15:guide>
        <p15:guide id="47" pos="3206">
          <p15:clr>
            <a:srgbClr val="A4A3A4"/>
          </p15:clr>
        </p15:guide>
        <p15:guide id="48" pos="2617">
          <p15:clr>
            <a:srgbClr val="A4A3A4"/>
          </p15:clr>
        </p15:guide>
        <p15:guide id="49" pos="2030">
          <p15:clr>
            <a:srgbClr val="5ACBF0"/>
          </p15:clr>
        </p15:guide>
        <p15:guide id="50" pos="1440">
          <p15:clr>
            <a:srgbClr val="A4A3A4"/>
          </p15:clr>
        </p15:guide>
        <p15:guide id="51" pos="854">
          <p15:clr>
            <a:srgbClr val="A4A3A4"/>
          </p15:clr>
        </p15:guide>
        <p15:guide id="52" pos="948">
          <p15:clr>
            <a:srgbClr val="A4A3A4"/>
          </p15:clr>
        </p15:guide>
        <p15:guide id="53" pos="1534">
          <p15:clr>
            <a:srgbClr val="A4A3A4"/>
          </p15:clr>
        </p15:guide>
        <p15:guide id="54" pos="2124">
          <p15:clr>
            <a:srgbClr val="5ACBF0"/>
          </p15:clr>
        </p15:guide>
        <p15:guide id="55" pos="2714">
          <p15:clr>
            <a:srgbClr val="A4A3A4"/>
          </p15:clr>
        </p15:guide>
        <p15:guide id="56" pos="3301">
          <p15:clr>
            <a:srgbClr val="A4A3A4"/>
          </p15:clr>
        </p15:guide>
        <p15:guide id="57" pos="3793">
          <p15:clr>
            <a:srgbClr val="5ACBF0"/>
          </p15:clr>
        </p15:guide>
        <p15:guide id="58" pos="3890">
          <p15:clr>
            <a:srgbClr val="5ACBF0"/>
          </p15:clr>
        </p15:guide>
        <p15:guide id="59" pos="4383">
          <p15:clr>
            <a:srgbClr val="A4A3A4"/>
          </p15:clr>
        </p15:guide>
        <p15:guide id="60" pos="4969">
          <p15:clr>
            <a:srgbClr val="A4A3A4"/>
          </p15:clr>
        </p15:guide>
        <p15:guide id="61" pos="5558">
          <p15:clr>
            <a:srgbClr val="5ACBF0"/>
          </p15:clr>
        </p15:guide>
        <p15:guide id="62" pos="6145">
          <p15:clr>
            <a:srgbClr val="A4A3A4"/>
          </p15:clr>
        </p15:guide>
        <p15:guide id="63" pos="6735">
          <p15:clr>
            <a:srgbClr val="A4A3A4"/>
          </p15:clr>
        </p15:guide>
        <p15:guide id="65" pos="5067">
          <p15:clr>
            <a:srgbClr val="A4A3A4"/>
          </p15:clr>
        </p15:guide>
        <p15:guide id="66" pos="5653">
          <p15:clr>
            <a:srgbClr val="5ACBF0"/>
          </p15:clr>
        </p15:guide>
        <p15:guide id="67" pos="6243">
          <p15:clr>
            <a:srgbClr val="A4A3A4"/>
          </p15:clr>
        </p15:guide>
        <p15:guide id="68" pos="6830">
          <p15:clr>
            <a:srgbClr val="A4A3A4"/>
          </p15:clr>
        </p15:guide>
        <p15:guide id="69" pos="4477">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51225"/>
            </a:gs>
            <a:gs pos="100000">
              <a:srgbClr val="0B1E3F"/>
            </a:gs>
          </a:gsLst>
          <a:lin ang="18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ZoneTexte 37">
            <a:extLst>
              <a:ext uri="{FF2B5EF4-FFF2-40B4-BE49-F238E27FC236}">
                <a16:creationId xmlns:a16="http://schemas.microsoft.com/office/drawing/2014/main" id="{F0D7C9F0-D495-46B1-B672-70896D38CC0D}"/>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187" name="ZoneTexte 37">
            <a:extLst>
              <a:ext uri="{FF2B5EF4-FFF2-40B4-BE49-F238E27FC236}">
                <a16:creationId xmlns:a16="http://schemas.microsoft.com/office/drawing/2014/main" id="{C333F723-B008-493D-80A8-6CF165684DD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188" name="Group 187">
            <a:extLst>
              <a:ext uri="{FF2B5EF4-FFF2-40B4-BE49-F238E27FC236}">
                <a16:creationId xmlns:a16="http://schemas.microsoft.com/office/drawing/2014/main" id="{5FAF4148-FFB6-43CA-ABFC-09C25B8BDED7}"/>
              </a:ext>
            </a:extLst>
          </p:cNvPr>
          <p:cNvGrpSpPr/>
          <p:nvPr userDrawn="1"/>
        </p:nvGrpSpPr>
        <p:grpSpPr>
          <a:xfrm>
            <a:off x="12346917" y="462141"/>
            <a:ext cx="1500000" cy="2238359"/>
            <a:chOff x="1974777" y="2538489"/>
            <a:chExt cx="1088232" cy="2686031"/>
          </a:xfrm>
        </p:grpSpPr>
        <p:sp>
          <p:nvSpPr>
            <p:cNvPr id="189" name="Rectangle : coins arrondis 93">
              <a:extLst>
                <a:ext uri="{FF2B5EF4-FFF2-40B4-BE49-F238E27FC236}">
                  <a16:creationId xmlns:a16="http://schemas.microsoft.com/office/drawing/2014/main" id="{8889A7A6-6E8C-419D-B32A-3F1A1B4449AB}"/>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190" name="Rectangle : coins arrondis 91">
              <a:extLst>
                <a:ext uri="{FF2B5EF4-FFF2-40B4-BE49-F238E27FC236}">
                  <a16:creationId xmlns:a16="http://schemas.microsoft.com/office/drawing/2014/main" id="{F43732D5-1D79-46FB-8CF2-C09647315018}"/>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191" name="Rectangle : coins arrondis 89">
              <a:extLst>
                <a:ext uri="{FF2B5EF4-FFF2-40B4-BE49-F238E27FC236}">
                  <a16:creationId xmlns:a16="http://schemas.microsoft.com/office/drawing/2014/main" id="{5049B8AA-8CCE-4A4A-B78A-507EBF4533EE}"/>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192" name="Rectangle : coins arrondis 131">
              <a:extLst>
                <a:ext uri="{FF2B5EF4-FFF2-40B4-BE49-F238E27FC236}">
                  <a16:creationId xmlns:a16="http://schemas.microsoft.com/office/drawing/2014/main" id="{A9271059-678F-48CC-B953-E8563D11D359}"/>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193" name="Rectangle : coins arrondis 87">
              <a:extLst>
                <a:ext uri="{FF2B5EF4-FFF2-40B4-BE49-F238E27FC236}">
                  <a16:creationId xmlns:a16="http://schemas.microsoft.com/office/drawing/2014/main" id="{89CF6153-D40D-4CEE-B216-7110F13336FF}"/>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194" name="Rectangle : coins arrondis 73">
              <a:extLst>
                <a:ext uri="{FF2B5EF4-FFF2-40B4-BE49-F238E27FC236}">
                  <a16:creationId xmlns:a16="http://schemas.microsoft.com/office/drawing/2014/main" id="{0D582717-1C11-43E6-BDD0-EE40B5835F25}"/>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195" name="Rectangle : coins arrondis 85">
              <a:extLst>
                <a:ext uri="{FF2B5EF4-FFF2-40B4-BE49-F238E27FC236}">
                  <a16:creationId xmlns:a16="http://schemas.microsoft.com/office/drawing/2014/main" id="{A85971BE-65F7-493A-BD32-73A6E43948FB}"/>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196" name="Group 195">
            <a:extLst>
              <a:ext uri="{FF2B5EF4-FFF2-40B4-BE49-F238E27FC236}">
                <a16:creationId xmlns:a16="http://schemas.microsoft.com/office/drawing/2014/main" id="{65184858-07D6-4512-9C23-390CD750D45C}"/>
              </a:ext>
            </a:extLst>
          </p:cNvPr>
          <p:cNvGrpSpPr/>
          <p:nvPr userDrawn="1"/>
        </p:nvGrpSpPr>
        <p:grpSpPr>
          <a:xfrm>
            <a:off x="467679" y="7035563"/>
            <a:ext cx="4066239" cy="660000"/>
            <a:chOff x="9656229" y="2980412"/>
            <a:chExt cx="4101581" cy="792000"/>
          </a:xfrm>
        </p:grpSpPr>
        <p:sp>
          <p:nvSpPr>
            <p:cNvPr id="197" name="Rectangle : coins arrondis 133">
              <a:extLst>
                <a:ext uri="{FF2B5EF4-FFF2-40B4-BE49-F238E27FC236}">
                  <a16:creationId xmlns:a16="http://schemas.microsoft.com/office/drawing/2014/main" id="{82A60EDD-CD61-4076-A25F-4C86E1B5DBA2}"/>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198" name="Rectangle : coins arrondis 95">
              <a:extLst>
                <a:ext uri="{FF2B5EF4-FFF2-40B4-BE49-F238E27FC236}">
                  <a16:creationId xmlns:a16="http://schemas.microsoft.com/office/drawing/2014/main" id="{76CB640E-23A3-43C2-93E3-DD77FE3D35A4}"/>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199" name="Rectangle : coins arrondis 97">
              <a:extLst>
                <a:ext uri="{FF2B5EF4-FFF2-40B4-BE49-F238E27FC236}">
                  <a16:creationId xmlns:a16="http://schemas.microsoft.com/office/drawing/2014/main" id="{3B760307-B615-4148-9A6A-B672AA156A6A}"/>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200" name="Rectangle : coins arrondis 99">
              <a:extLst>
                <a:ext uri="{FF2B5EF4-FFF2-40B4-BE49-F238E27FC236}">
                  <a16:creationId xmlns:a16="http://schemas.microsoft.com/office/drawing/2014/main" id="{A6E9B5DB-11A7-4A1D-96CA-4A575041A354}"/>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201" name="Rectangle : coins arrondis 135">
              <a:extLst>
                <a:ext uri="{FF2B5EF4-FFF2-40B4-BE49-F238E27FC236}">
                  <a16:creationId xmlns:a16="http://schemas.microsoft.com/office/drawing/2014/main" id="{31D9766B-8ACA-4CAE-B761-9E5B118E1C76}"/>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202" name="Rectangle : coins arrondis 101">
              <a:extLst>
                <a:ext uri="{FF2B5EF4-FFF2-40B4-BE49-F238E27FC236}">
                  <a16:creationId xmlns:a16="http://schemas.microsoft.com/office/drawing/2014/main" id="{B301A887-1678-403E-8451-D5D53A287C7D}"/>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3" name="Rectangle : coins arrondis 103">
              <a:extLst>
                <a:ext uri="{FF2B5EF4-FFF2-40B4-BE49-F238E27FC236}">
                  <a16:creationId xmlns:a16="http://schemas.microsoft.com/office/drawing/2014/main" id="{0B709BC2-FADD-42F8-805F-F04988748B1D}"/>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204" name="Rectangle : coins arrondis 105">
              <a:extLst>
                <a:ext uri="{FF2B5EF4-FFF2-40B4-BE49-F238E27FC236}">
                  <a16:creationId xmlns:a16="http://schemas.microsoft.com/office/drawing/2014/main" id="{E59646B2-8276-4944-B8F4-25DC549EC6FF}"/>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205" name="Rectangle : coins arrondis 159">
            <a:extLst>
              <a:ext uri="{FF2B5EF4-FFF2-40B4-BE49-F238E27FC236}">
                <a16:creationId xmlns:a16="http://schemas.microsoft.com/office/drawing/2014/main" id="{EF12E5B3-0021-4E44-9CE9-0BD0173EFA85}"/>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206" name="Rectangle : coins arrondis 161">
            <a:extLst>
              <a:ext uri="{FF2B5EF4-FFF2-40B4-BE49-F238E27FC236}">
                <a16:creationId xmlns:a16="http://schemas.microsoft.com/office/drawing/2014/main" id="{59C44930-8327-45BD-9D62-C3C679ED5186}"/>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207" name="Rectangle : coins arrondis 163">
            <a:extLst>
              <a:ext uri="{FF2B5EF4-FFF2-40B4-BE49-F238E27FC236}">
                <a16:creationId xmlns:a16="http://schemas.microsoft.com/office/drawing/2014/main" id="{4E246758-7B95-4D56-BDEF-EA6E5D53509D}"/>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208" name="Group 207">
            <a:extLst>
              <a:ext uri="{FF2B5EF4-FFF2-40B4-BE49-F238E27FC236}">
                <a16:creationId xmlns:a16="http://schemas.microsoft.com/office/drawing/2014/main" id="{1FCA0D48-C6E7-4B1A-A4F9-2E5CE33EB679}"/>
              </a:ext>
            </a:extLst>
          </p:cNvPr>
          <p:cNvGrpSpPr/>
          <p:nvPr userDrawn="1"/>
        </p:nvGrpSpPr>
        <p:grpSpPr>
          <a:xfrm>
            <a:off x="12348934" y="5034894"/>
            <a:ext cx="1501639" cy="606858"/>
            <a:chOff x="449347" y="3587455"/>
            <a:chExt cx="1801967" cy="728229"/>
          </a:xfrm>
        </p:grpSpPr>
        <p:sp>
          <p:nvSpPr>
            <p:cNvPr id="209" name="Rectangle : coins arrondis 159">
              <a:extLst>
                <a:ext uri="{FF2B5EF4-FFF2-40B4-BE49-F238E27FC236}">
                  <a16:creationId xmlns:a16="http://schemas.microsoft.com/office/drawing/2014/main" id="{404E4060-CEC0-4E3E-8AD6-4C0E93C5EA0C}"/>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210" name="Rectangle : coins arrondis 161">
              <a:extLst>
                <a:ext uri="{FF2B5EF4-FFF2-40B4-BE49-F238E27FC236}">
                  <a16:creationId xmlns:a16="http://schemas.microsoft.com/office/drawing/2014/main" id="{FDC78C34-55B6-46F6-A000-B6C18BCDF24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211" name="Group 210">
            <a:extLst>
              <a:ext uri="{FF2B5EF4-FFF2-40B4-BE49-F238E27FC236}">
                <a16:creationId xmlns:a16="http://schemas.microsoft.com/office/drawing/2014/main" id="{14DBD267-6A73-4D74-9069-8669637FFE1B}"/>
              </a:ext>
            </a:extLst>
          </p:cNvPr>
          <p:cNvGrpSpPr/>
          <p:nvPr userDrawn="1"/>
        </p:nvGrpSpPr>
        <p:grpSpPr>
          <a:xfrm>
            <a:off x="8770968" y="7030515"/>
            <a:ext cx="3417984" cy="961426"/>
            <a:chOff x="9658349" y="5826429"/>
            <a:chExt cx="4101581" cy="1153711"/>
          </a:xfrm>
        </p:grpSpPr>
        <p:sp>
          <p:nvSpPr>
            <p:cNvPr id="212" name="Rectangle : coins arrondis 165">
              <a:extLst>
                <a:ext uri="{FF2B5EF4-FFF2-40B4-BE49-F238E27FC236}">
                  <a16:creationId xmlns:a16="http://schemas.microsoft.com/office/drawing/2014/main" id="{E679E841-989D-4819-92F0-B471DC080DDF}"/>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13" name="Rectangle : coins arrondis 165">
              <a:extLst>
                <a:ext uri="{FF2B5EF4-FFF2-40B4-BE49-F238E27FC236}">
                  <a16:creationId xmlns:a16="http://schemas.microsoft.com/office/drawing/2014/main" id="{53922085-A6A2-4100-977C-7555B611652C}"/>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214" name="Rectangle : coins arrondis 167">
              <a:extLst>
                <a:ext uri="{FF2B5EF4-FFF2-40B4-BE49-F238E27FC236}">
                  <a16:creationId xmlns:a16="http://schemas.microsoft.com/office/drawing/2014/main" id="{64DC3FB2-00C3-46BE-91E2-67116BC0616E}"/>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215" name="Rectangle : coins arrondis 167">
              <a:extLst>
                <a:ext uri="{FF2B5EF4-FFF2-40B4-BE49-F238E27FC236}">
                  <a16:creationId xmlns:a16="http://schemas.microsoft.com/office/drawing/2014/main" id="{89CF3068-6CC8-45A4-896C-E44FD9185CD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216" name="Rectangle : coins arrondis 167">
              <a:extLst>
                <a:ext uri="{FF2B5EF4-FFF2-40B4-BE49-F238E27FC236}">
                  <a16:creationId xmlns:a16="http://schemas.microsoft.com/office/drawing/2014/main" id="{17F0992E-EF2C-4BB0-B6B7-EAC51BF462CA}"/>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217" name="Rectangle : coins arrondis 167">
              <a:extLst>
                <a:ext uri="{FF2B5EF4-FFF2-40B4-BE49-F238E27FC236}">
                  <a16:creationId xmlns:a16="http://schemas.microsoft.com/office/drawing/2014/main" id="{D2E7CF66-6D27-48F6-B043-CC2B30C6A817}"/>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a:t>
              </a:r>
              <a:r>
                <a:rPr lang="en-US" sz="500" err="1">
                  <a:solidFill>
                    <a:schemeClr val="bg1"/>
                  </a:solidFill>
                  <a:cs typeface="Segoe UI" pitchFamily="34" charset="0"/>
                </a:rPr>
                <a:t>bg</a:t>
              </a:r>
              <a:r>
                <a:rPr lang="en-US" sz="500">
                  <a:solidFill>
                    <a:schemeClr val="bg1"/>
                  </a:solidFill>
                  <a:cs typeface="Segoe UI" pitchFamily="34" charset="0"/>
                </a:rPr>
                <a:t> to use </a:t>
              </a:r>
            </a:p>
            <a:p>
              <a:pPr defTabSz="777029" fontAlgn="base">
                <a:spcBef>
                  <a:spcPct val="0"/>
                </a:spcBef>
              </a:pPr>
              <a:r>
                <a:rPr lang="en-US" sz="500">
                  <a:solidFill>
                    <a:schemeClr val="bg1"/>
                  </a:solidFill>
                  <a:cs typeface="Segoe UI" pitchFamily="34" charset="0"/>
                </a:rPr>
                <a:t>with success green</a:t>
              </a:r>
            </a:p>
          </p:txBody>
        </p:sp>
        <p:sp>
          <p:nvSpPr>
            <p:cNvPr id="218" name="Rectangle : coins arrondis 167">
              <a:extLst>
                <a:ext uri="{FF2B5EF4-FFF2-40B4-BE49-F238E27FC236}">
                  <a16:creationId xmlns:a16="http://schemas.microsoft.com/office/drawing/2014/main" id="{767DFFA0-DF80-45CD-83CB-EFEACFB1E4A8}"/>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219" name="Rectangle : coins arrondis 167">
              <a:extLst>
                <a:ext uri="{FF2B5EF4-FFF2-40B4-BE49-F238E27FC236}">
                  <a16:creationId xmlns:a16="http://schemas.microsoft.com/office/drawing/2014/main" id="{F2D7621C-1220-485E-8511-A8F710675812}"/>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a:t>
              </a:r>
              <a:r>
                <a:rPr lang="en-US" sz="500" err="1">
                  <a:solidFill>
                    <a:schemeClr val="bg1"/>
                  </a:solidFill>
                  <a:cs typeface="Segoe UI" pitchFamily="34" charset="0"/>
                </a:rPr>
                <a:t>bg</a:t>
              </a:r>
              <a:r>
                <a:rPr lang="en-US" sz="500">
                  <a:solidFill>
                    <a:schemeClr val="bg1"/>
                  </a:solidFill>
                  <a:cs typeface="Segoe UI" pitchFamily="34" charset="0"/>
                </a:rPr>
                <a:t> to use</a:t>
              </a:r>
            </a:p>
            <a:p>
              <a:pPr defTabSz="777029" fontAlgn="base">
                <a:spcBef>
                  <a:spcPct val="0"/>
                </a:spcBef>
              </a:pPr>
              <a:r>
                <a:rPr lang="en-US" sz="500">
                  <a:solidFill>
                    <a:schemeClr val="bg1"/>
                  </a:solidFill>
                  <a:cs typeface="Segoe UI" pitchFamily="34" charset="0"/>
                </a:rPr>
                <a:t>with caution yellow</a:t>
              </a:r>
            </a:p>
          </p:txBody>
        </p:sp>
        <p:sp>
          <p:nvSpPr>
            <p:cNvPr id="220" name="Rectangle : coins arrondis 167">
              <a:extLst>
                <a:ext uri="{FF2B5EF4-FFF2-40B4-BE49-F238E27FC236}">
                  <a16:creationId xmlns:a16="http://schemas.microsoft.com/office/drawing/2014/main" id="{EA98E79B-C077-4756-A1DD-84275B99F541}"/>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a:t>
              </a:r>
              <a:r>
                <a:rPr lang="en-US" sz="500" err="1">
                  <a:solidFill>
                    <a:schemeClr val="bg1"/>
                  </a:solidFill>
                  <a:latin typeface="+mj-lt"/>
                  <a:cs typeface="Segoe UI" pitchFamily="34" charset="0"/>
                </a:rPr>
                <a:t>bg</a:t>
              </a:r>
              <a:endParaRPr lang="en-US" sz="500">
                <a:solidFill>
                  <a:schemeClr val="bg1"/>
                </a:solidFill>
                <a:latin typeface="+mj-lt"/>
                <a:cs typeface="Segoe UI" pitchFamily="34" charset="0"/>
              </a:endParaRP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221" name="Rectangle : coins arrondis 167">
              <a:extLst>
                <a:ext uri="{FF2B5EF4-FFF2-40B4-BE49-F238E27FC236}">
                  <a16:creationId xmlns:a16="http://schemas.microsoft.com/office/drawing/2014/main" id="{C8DD3CEF-09B9-40BD-8E10-2910CE8B31E0}"/>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222" name="Group 221">
            <a:extLst>
              <a:ext uri="{FF2B5EF4-FFF2-40B4-BE49-F238E27FC236}">
                <a16:creationId xmlns:a16="http://schemas.microsoft.com/office/drawing/2014/main" id="{C563890C-0808-4649-9F30-29A5667BD882}"/>
              </a:ext>
            </a:extLst>
          </p:cNvPr>
          <p:cNvGrpSpPr/>
          <p:nvPr userDrawn="1"/>
        </p:nvGrpSpPr>
        <p:grpSpPr>
          <a:xfrm>
            <a:off x="12350572" y="5753010"/>
            <a:ext cx="1500001" cy="600000"/>
            <a:chOff x="1977576" y="449020"/>
            <a:chExt cx="1800001" cy="720000"/>
          </a:xfrm>
        </p:grpSpPr>
        <p:sp>
          <p:nvSpPr>
            <p:cNvPr id="223" name="Rectangle : coins arrondis 161">
              <a:extLst>
                <a:ext uri="{FF2B5EF4-FFF2-40B4-BE49-F238E27FC236}">
                  <a16:creationId xmlns:a16="http://schemas.microsoft.com/office/drawing/2014/main" id="{E616AAF7-0855-4F70-9EBE-36A660572975}"/>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224" name="Rectangle : coins arrondis 161">
              <a:extLst>
                <a:ext uri="{FF2B5EF4-FFF2-40B4-BE49-F238E27FC236}">
                  <a16:creationId xmlns:a16="http://schemas.microsoft.com/office/drawing/2014/main" id="{39CDAF9A-7261-46C9-8969-1A1E21EBF3AF}"/>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225" name="Group 224">
            <a:extLst>
              <a:ext uri="{FF2B5EF4-FFF2-40B4-BE49-F238E27FC236}">
                <a16:creationId xmlns:a16="http://schemas.microsoft.com/office/drawing/2014/main" id="{CD7BEB58-02FB-46B4-9FF5-90A077CD9B7A}"/>
              </a:ext>
            </a:extLst>
          </p:cNvPr>
          <p:cNvGrpSpPr/>
          <p:nvPr userDrawn="1"/>
        </p:nvGrpSpPr>
        <p:grpSpPr>
          <a:xfrm>
            <a:off x="12347218" y="6456571"/>
            <a:ext cx="1500000" cy="600000"/>
            <a:chOff x="4669021" y="-264300"/>
            <a:chExt cx="1800000" cy="720000"/>
          </a:xfrm>
        </p:grpSpPr>
        <p:sp>
          <p:nvSpPr>
            <p:cNvPr id="226" name="Rectangle : coins arrondis 163">
              <a:extLst>
                <a:ext uri="{FF2B5EF4-FFF2-40B4-BE49-F238E27FC236}">
                  <a16:creationId xmlns:a16="http://schemas.microsoft.com/office/drawing/2014/main" id="{14AE55FA-CEF3-447D-9FC3-C3064EC7F801}"/>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227" name="Rectangle : coins arrondis 163">
              <a:extLst>
                <a:ext uri="{FF2B5EF4-FFF2-40B4-BE49-F238E27FC236}">
                  <a16:creationId xmlns:a16="http://schemas.microsoft.com/office/drawing/2014/main" id="{224445A2-6A01-4FFA-A871-7C4F1E568EE8}"/>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sp>
        <p:nvSpPr>
          <p:cNvPr id="228" name="ZoneTexte 37">
            <a:extLst>
              <a:ext uri="{FF2B5EF4-FFF2-40B4-BE49-F238E27FC236}">
                <a16:creationId xmlns:a16="http://schemas.microsoft.com/office/drawing/2014/main" id="{E2442F95-B079-47CB-A55C-68860C3E08B5}"/>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p:txBody>
      </p:sp>
      <p:grpSp>
        <p:nvGrpSpPr>
          <p:cNvPr id="229" name="Group 228">
            <a:extLst>
              <a:ext uri="{FF2B5EF4-FFF2-40B4-BE49-F238E27FC236}">
                <a16:creationId xmlns:a16="http://schemas.microsoft.com/office/drawing/2014/main" id="{2B332344-FB78-4A49-80EC-488DDE50BB3D}"/>
              </a:ext>
            </a:extLst>
          </p:cNvPr>
          <p:cNvGrpSpPr/>
          <p:nvPr userDrawn="1"/>
        </p:nvGrpSpPr>
        <p:grpSpPr>
          <a:xfrm>
            <a:off x="5327193" y="7031323"/>
            <a:ext cx="2650981" cy="481612"/>
            <a:chOff x="6369915" y="7133916"/>
            <a:chExt cx="4101581" cy="577934"/>
          </a:xfrm>
        </p:grpSpPr>
        <p:sp>
          <p:nvSpPr>
            <p:cNvPr id="230" name="Rectangle : coins arrondis 165">
              <a:extLst>
                <a:ext uri="{FF2B5EF4-FFF2-40B4-BE49-F238E27FC236}">
                  <a16:creationId xmlns:a16="http://schemas.microsoft.com/office/drawing/2014/main" id="{E91FE219-0141-40D9-8B79-BA76104C04B2}"/>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231" name="Rectangle : coins arrondis 167">
              <a:extLst>
                <a:ext uri="{FF2B5EF4-FFF2-40B4-BE49-F238E27FC236}">
                  <a16:creationId xmlns:a16="http://schemas.microsoft.com/office/drawing/2014/main" id="{9EF11183-360E-486B-A8DA-C30368EAF744}"/>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232" name="Rectangle : coins arrondis 169">
              <a:extLst>
                <a:ext uri="{FF2B5EF4-FFF2-40B4-BE49-F238E27FC236}">
                  <a16:creationId xmlns:a16="http://schemas.microsoft.com/office/drawing/2014/main" id="{FE35D582-93A6-4C31-9C84-DB3B4A049937}"/>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233" name="Rectangle : coins arrondis 171">
              <a:extLst>
                <a:ext uri="{FF2B5EF4-FFF2-40B4-BE49-F238E27FC236}">
                  <a16:creationId xmlns:a16="http://schemas.microsoft.com/office/drawing/2014/main" id="{A0A8C537-A088-46F9-8FE8-36820B2308AB}"/>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234" name="Rectangle : coins arrondis 163">
            <a:extLst>
              <a:ext uri="{FF2B5EF4-FFF2-40B4-BE49-F238E27FC236}">
                <a16:creationId xmlns:a16="http://schemas.microsoft.com/office/drawing/2014/main" id="{755E5709-B515-4DDA-9D82-17280AD1CB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235" name="Rectangle : coins arrondis 163">
            <a:extLst>
              <a:ext uri="{FF2B5EF4-FFF2-40B4-BE49-F238E27FC236}">
                <a16:creationId xmlns:a16="http://schemas.microsoft.com/office/drawing/2014/main" id="{ACBD8A8F-616C-49B8-8400-BF8318FA47A9}"/>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spTree>
    <p:extLst>
      <p:ext uri="{BB962C8B-B14F-4D97-AF65-F5344CB8AC3E}">
        <p14:creationId xmlns:p14="http://schemas.microsoft.com/office/powerpoint/2010/main" val="279114084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 id="2147484040" r:id="rId21"/>
    <p:sldLayoutId id="2147484041" r:id="rId22"/>
    <p:sldLayoutId id="2147484042" r:id="rId23"/>
    <p:sldLayoutId id="2147484043" r:id="rId24"/>
    <p:sldLayoutId id="2147484044" r:id="rId25"/>
    <p:sldLayoutId id="2147484045" r:id="rId26"/>
    <p:sldLayoutId id="2147484046" r:id="rId27"/>
    <p:sldLayoutId id="2147484047" r:id="rId28"/>
    <p:sldLayoutId id="2147484048" r:id="rId29"/>
    <p:sldLayoutId id="2147484049" r:id="rId30"/>
    <p:sldLayoutId id="2147484050" r:id="rId31"/>
    <p:sldLayoutId id="2147484051" r:id="rId32"/>
    <p:sldLayoutId id="2147484052" r:id="rId33"/>
    <p:sldLayoutId id="2147484053" r:id="rId34"/>
    <p:sldLayoutId id="2147484054" r:id="rId35"/>
    <p:sldLayoutId id="2147484055" r:id="rId36"/>
    <p:sldLayoutId id="2147484056" r:id="rId37"/>
    <p:sldLayoutId id="2147484057" r:id="rId38"/>
    <p:sldLayoutId id="2147484058" r:id="rId39"/>
    <p:sldLayoutId id="2147484059" r:id="rId40"/>
    <p:sldLayoutId id="2147484060" r:id="rId41"/>
    <p:sldLayoutId id="2147484061" r:id="rId42"/>
    <p:sldLayoutId id="2147484062" r:id="rId43"/>
    <p:sldLayoutId id="2147484063" r:id="rId44"/>
    <p:sldLayoutId id="2147484064" r:id="rId45"/>
    <p:sldLayoutId id="2147484065" r:id="rId46"/>
    <p:sldLayoutId id="2147484066" r:id="rId47"/>
    <p:sldLayoutId id="2147484067" r:id="rId48"/>
    <p:sldLayoutId id="2147484068" r:id="rId49"/>
    <p:sldLayoutId id="2147484069" r:id="rId50"/>
    <p:sldLayoutId id="2147484070" r:id="rId51"/>
    <p:sldLayoutId id="2147484071" r:id="rId52"/>
    <p:sldLayoutId id="2147484072" r:id="rId53"/>
    <p:sldLayoutId id="2147484073" r:id="rId54"/>
    <p:sldLayoutId id="2147484074" r:id="rId55"/>
    <p:sldLayoutId id="2147484075" r:id="rId56"/>
    <p:sldLayoutId id="2147484076" r:id="rId57"/>
    <p:sldLayoutId id="2147484077" r:id="rId58"/>
    <p:sldLayoutId id="2147484078" r:id="rId59"/>
    <p:sldLayoutId id="2147484079" r:id="rId60"/>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jpeg"/><Relationship Id="rId18" Type="http://schemas.openxmlformats.org/officeDocument/2006/relationships/image" Target="../media/image151.jpeg"/><Relationship Id="rId26" Type="http://schemas.openxmlformats.org/officeDocument/2006/relationships/image" Target="../media/image159.jpeg"/><Relationship Id="rId3" Type="http://schemas.openxmlformats.org/officeDocument/2006/relationships/image" Target="../media/image136.jpeg"/><Relationship Id="rId21" Type="http://schemas.openxmlformats.org/officeDocument/2006/relationships/image" Target="../media/image154.jpeg"/><Relationship Id="rId7" Type="http://schemas.openxmlformats.org/officeDocument/2006/relationships/image" Target="../media/image140.jpeg"/><Relationship Id="rId12" Type="http://schemas.openxmlformats.org/officeDocument/2006/relationships/image" Target="../media/image145.jpeg"/><Relationship Id="rId17" Type="http://schemas.openxmlformats.org/officeDocument/2006/relationships/image" Target="../media/image150.jpeg"/><Relationship Id="rId25" Type="http://schemas.openxmlformats.org/officeDocument/2006/relationships/image" Target="../media/image158.jpeg"/><Relationship Id="rId2" Type="http://schemas.openxmlformats.org/officeDocument/2006/relationships/image" Target="../media/image135.jpeg"/><Relationship Id="rId16" Type="http://schemas.openxmlformats.org/officeDocument/2006/relationships/image" Target="../media/image149.jpeg"/><Relationship Id="rId20" Type="http://schemas.openxmlformats.org/officeDocument/2006/relationships/image" Target="../media/image153.jpeg"/><Relationship Id="rId1" Type="http://schemas.openxmlformats.org/officeDocument/2006/relationships/slideLayout" Target="../slideLayouts/slideLayout44.xml"/><Relationship Id="rId6" Type="http://schemas.openxmlformats.org/officeDocument/2006/relationships/image" Target="../media/image139.jpeg"/><Relationship Id="rId11" Type="http://schemas.openxmlformats.org/officeDocument/2006/relationships/image" Target="../media/image144.jpeg"/><Relationship Id="rId24" Type="http://schemas.openxmlformats.org/officeDocument/2006/relationships/image" Target="../media/image157.jpeg"/><Relationship Id="rId5" Type="http://schemas.openxmlformats.org/officeDocument/2006/relationships/image" Target="../media/image138.jpeg"/><Relationship Id="rId15" Type="http://schemas.openxmlformats.org/officeDocument/2006/relationships/image" Target="../media/image148.jpeg"/><Relationship Id="rId23" Type="http://schemas.openxmlformats.org/officeDocument/2006/relationships/image" Target="../media/image156.jpeg"/><Relationship Id="rId10" Type="http://schemas.openxmlformats.org/officeDocument/2006/relationships/image" Target="../media/image143.jpeg"/><Relationship Id="rId19" Type="http://schemas.openxmlformats.org/officeDocument/2006/relationships/image" Target="../media/image152.jpeg"/><Relationship Id="rId4" Type="http://schemas.openxmlformats.org/officeDocument/2006/relationships/image" Target="../media/image137.jpeg"/><Relationship Id="rId9" Type="http://schemas.openxmlformats.org/officeDocument/2006/relationships/image" Target="../media/image142.jpeg"/><Relationship Id="rId14" Type="http://schemas.openxmlformats.org/officeDocument/2006/relationships/image" Target="../media/image147.jpeg"/><Relationship Id="rId22" Type="http://schemas.openxmlformats.org/officeDocument/2006/relationships/image" Target="../media/image155.jpeg"/></Relationships>
</file>

<file path=ppt/slides/_rels/slide4.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8.jpeg"/><Relationship Id="rId18" Type="http://schemas.openxmlformats.org/officeDocument/2006/relationships/image" Target="../media/image153.jpeg"/><Relationship Id="rId26" Type="http://schemas.openxmlformats.org/officeDocument/2006/relationships/image" Target="../media/image161.jpeg"/><Relationship Id="rId3" Type="http://schemas.openxmlformats.org/officeDocument/2006/relationships/image" Target="../media/image137.jpeg"/><Relationship Id="rId21" Type="http://schemas.openxmlformats.org/officeDocument/2006/relationships/image" Target="../media/image156.jpeg"/><Relationship Id="rId7" Type="http://schemas.openxmlformats.org/officeDocument/2006/relationships/image" Target="../media/image141.jpeg"/><Relationship Id="rId12" Type="http://schemas.openxmlformats.org/officeDocument/2006/relationships/image" Target="../media/image147.jpeg"/><Relationship Id="rId17" Type="http://schemas.openxmlformats.org/officeDocument/2006/relationships/image" Target="../media/image152.jpeg"/><Relationship Id="rId25" Type="http://schemas.openxmlformats.org/officeDocument/2006/relationships/image" Target="../media/image160.jpeg"/><Relationship Id="rId2" Type="http://schemas.openxmlformats.org/officeDocument/2006/relationships/image" Target="../media/image136.jpeg"/><Relationship Id="rId16" Type="http://schemas.openxmlformats.org/officeDocument/2006/relationships/image" Target="../media/image151.jpeg"/><Relationship Id="rId20" Type="http://schemas.openxmlformats.org/officeDocument/2006/relationships/image" Target="../media/image155.jpeg"/><Relationship Id="rId1" Type="http://schemas.openxmlformats.org/officeDocument/2006/relationships/slideLayout" Target="../slideLayouts/slideLayout44.xml"/><Relationship Id="rId6" Type="http://schemas.openxmlformats.org/officeDocument/2006/relationships/image" Target="../media/image140.jpeg"/><Relationship Id="rId11" Type="http://schemas.openxmlformats.org/officeDocument/2006/relationships/image" Target="../media/image145.jpeg"/><Relationship Id="rId24" Type="http://schemas.openxmlformats.org/officeDocument/2006/relationships/image" Target="../media/image159.jpeg"/><Relationship Id="rId5" Type="http://schemas.openxmlformats.org/officeDocument/2006/relationships/image" Target="../media/image139.jpeg"/><Relationship Id="rId15" Type="http://schemas.openxmlformats.org/officeDocument/2006/relationships/image" Target="../media/image150.jpeg"/><Relationship Id="rId23" Type="http://schemas.openxmlformats.org/officeDocument/2006/relationships/image" Target="../media/image158.jpeg"/><Relationship Id="rId10" Type="http://schemas.openxmlformats.org/officeDocument/2006/relationships/image" Target="../media/image144.jpeg"/><Relationship Id="rId19" Type="http://schemas.openxmlformats.org/officeDocument/2006/relationships/image" Target="../media/image154.jpeg"/><Relationship Id="rId4" Type="http://schemas.openxmlformats.org/officeDocument/2006/relationships/image" Target="../media/image138.jpeg"/><Relationship Id="rId9" Type="http://schemas.openxmlformats.org/officeDocument/2006/relationships/image" Target="../media/image143.jpeg"/><Relationship Id="rId14" Type="http://schemas.openxmlformats.org/officeDocument/2006/relationships/image" Target="../media/image149.jpeg"/><Relationship Id="rId22" Type="http://schemas.openxmlformats.org/officeDocument/2006/relationships/image" Target="../media/image157.jpeg"/></Relationships>
</file>

<file path=ppt/slides/_rels/slide5.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8.jpeg"/><Relationship Id="rId18" Type="http://schemas.openxmlformats.org/officeDocument/2006/relationships/image" Target="../media/image153.jpeg"/><Relationship Id="rId26" Type="http://schemas.openxmlformats.org/officeDocument/2006/relationships/image" Target="../media/image146.jpeg"/><Relationship Id="rId3" Type="http://schemas.openxmlformats.org/officeDocument/2006/relationships/image" Target="../media/image137.jpeg"/><Relationship Id="rId21" Type="http://schemas.openxmlformats.org/officeDocument/2006/relationships/image" Target="../media/image156.jpeg"/><Relationship Id="rId7" Type="http://schemas.openxmlformats.org/officeDocument/2006/relationships/image" Target="../media/image141.jpeg"/><Relationship Id="rId12" Type="http://schemas.openxmlformats.org/officeDocument/2006/relationships/image" Target="../media/image147.jpeg"/><Relationship Id="rId17" Type="http://schemas.openxmlformats.org/officeDocument/2006/relationships/image" Target="../media/image152.jpeg"/><Relationship Id="rId25" Type="http://schemas.openxmlformats.org/officeDocument/2006/relationships/image" Target="../media/image162.jpeg"/><Relationship Id="rId2" Type="http://schemas.openxmlformats.org/officeDocument/2006/relationships/image" Target="../media/image136.jpeg"/><Relationship Id="rId16" Type="http://schemas.openxmlformats.org/officeDocument/2006/relationships/image" Target="../media/image151.jpeg"/><Relationship Id="rId20" Type="http://schemas.openxmlformats.org/officeDocument/2006/relationships/image" Target="../media/image155.jpeg"/><Relationship Id="rId1" Type="http://schemas.openxmlformats.org/officeDocument/2006/relationships/slideLayout" Target="../slideLayouts/slideLayout44.xml"/><Relationship Id="rId6" Type="http://schemas.openxmlformats.org/officeDocument/2006/relationships/image" Target="../media/image140.jpeg"/><Relationship Id="rId11" Type="http://schemas.openxmlformats.org/officeDocument/2006/relationships/image" Target="../media/image145.jpeg"/><Relationship Id="rId24" Type="http://schemas.openxmlformats.org/officeDocument/2006/relationships/image" Target="../media/image159.jpeg"/><Relationship Id="rId5" Type="http://schemas.openxmlformats.org/officeDocument/2006/relationships/image" Target="../media/image139.jpeg"/><Relationship Id="rId15" Type="http://schemas.openxmlformats.org/officeDocument/2006/relationships/image" Target="../media/image150.jpeg"/><Relationship Id="rId23" Type="http://schemas.openxmlformats.org/officeDocument/2006/relationships/image" Target="../media/image158.jpeg"/><Relationship Id="rId10" Type="http://schemas.openxmlformats.org/officeDocument/2006/relationships/image" Target="../media/image144.jpeg"/><Relationship Id="rId19" Type="http://schemas.openxmlformats.org/officeDocument/2006/relationships/image" Target="../media/image154.jpeg"/><Relationship Id="rId4" Type="http://schemas.openxmlformats.org/officeDocument/2006/relationships/image" Target="../media/image138.jpeg"/><Relationship Id="rId9" Type="http://schemas.openxmlformats.org/officeDocument/2006/relationships/image" Target="../media/image143.jpeg"/><Relationship Id="rId14" Type="http://schemas.openxmlformats.org/officeDocument/2006/relationships/image" Target="../media/image149.jpeg"/><Relationship Id="rId22" Type="http://schemas.openxmlformats.org/officeDocument/2006/relationships/image" Target="../media/image157.jpeg"/></Relationships>
</file>

<file path=ppt/slides/_rels/slide6.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8.jpeg"/><Relationship Id="rId18" Type="http://schemas.openxmlformats.org/officeDocument/2006/relationships/image" Target="../media/image153.jpeg"/><Relationship Id="rId26" Type="http://schemas.openxmlformats.org/officeDocument/2006/relationships/image" Target="../media/image163.jpeg"/><Relationship Id="rId3" Type="http://schemas.openxmlformats.org/officeDocument/2006/relationships/image" Target="../media/image137.jpeg"/><Relationship Id="rId21" Type="http://schemas.openxmlformats.org/officeDocument/2006/relationships/image" Target="../media/image156.jpeg"/><Relationship Id="rId7" Type="http://schemas.openxmlformats.org/officeDocument/2006/relationships/image" Target="../media/image141.jpeg"/><Relationship Id="rId12" Type="http://schemas.openxmlformats.org/officeDocument/2006/relationships/image" Target="../media/image147.jpeg"/><Relationship Id="rId17" Type="http://schemas.openxmlformats.org/officeDocument/2006/relationships/image" Target="../media/image152.jpeg"/><Relationship Id="rId25" Type="http://schemas.openxmlformats.org/officeDocument/2006/relationships/image" Target="../media/image146.jpeg"/><Relationship Id="rId2" Type="http://schemas.openxmlformats.org/officeDocument/2006/relationships/image" Target="../media/image136.jpeg"/><Relationship Id="rId16" Type="http://schemas.openxmlformats.org/officeDocument/2006/relationships/image" Target="../media/image151.jpeg"/><Relationship Id="rId20" Type="http://schemas.openxmlformats.org/officeDocument/2006/relationships/image" Target="../media/image155.jpeg"/><Relationship Id="rId1" Type="http://schemas.openxmlformats.org/officeDocument/2006/relationships/slideLayout" Target="../slideLayouts/slideLayout44.xml"/><Relationship Id="rId6" Type="http://schemas.openxmlformats.org/officeDocument/2006/relationships/image" Target="../media/image140.jpeg"/><Relationship Id="rId11" Type="http://schemas.openxmlformats.org/officeDocument/2006/relationships/image" Target="../media/image145.jpeg"/><Relationship Id="rId24" Type="http://schemas.openxmlformats.org/officeDocument/2006/relationships/image" Target="../media/image159.jpeg"/><Relationship Id="rId5" Type="http://schemas.openxmlformats.org/officeDocument/2006/relationships/image" Target="../media/image139.jpeg"/><Relationship Id="rId15" Type="http://schemas.openxmlformats.org/officeDocument/2006/relationships/image" Target="../media/image150.jpeg"/><Relationship Id="rId23" Type="http://schemas.openxmlformats.org/officeDocument/2006/relationships/image" Target="../media/image158.jpeg"/><Relationship Id="rId10" Type="http://schemas.openxmlformats.org/officeDocument/2006/relationships/image" Target="../media/image144.jpeg"/><Relationship Id="rId19" Type="http://schemas.openxmlformats.org/officeDocument/2006/relationships/image" Target="../media/image154.jpeg"/><Relationship Id="rId4" Type="http://schemas.openxmlformats.org/officeDocument/2006/relationships/image" Target="../media/image138.jpeg"/><Relationship Id="rId9" Type="http://schemas.openxmlformats.org/officeDocument/2006/relationships/image" Target="../media/image143.jpeg"/><Relationship Id="rId14" Type="http://schemas.openxmlformats.org/officeDocument/2006/relationships/image" Target="../media/image149.jpeg"/><Relationship Id="rId22" Type="http://schemas.openxmlformats.org/officeDocument/2006/relationships/image" Target="../media/image157.jpeg"/></Relationships>
</file>

<file path=ppt/slides/_rels/slide7.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9.jpeg"/><Relationship Id="rId18" Type="http://schemas.openxmlformats.org/officeDocument/2006/relationships/image" Target="../media/image154.jpeg"/><Relationship Id="rId26" Type="http://schemas.openxmlformats.org/officeDocument/2006/relationships/image" Target="../media/image165.jpeg"/><Relationship Id="rId3" Type="http://schemas.openxmlformats.org/officeDocument/2006/relationships/image" Target="../media/image137.jpeg"/><Relationship Id="rId21" Type="http://schemas.openxmlformats.org/officeDocument/2006/relationships/image" Target="../media/image157.jpeg"/><Relationship Id="rId7" Type="http://schemas.openxmlformats.org/officeDocument/2006/relationships/image" Target="../media/image142.jpeg"/><Relationship Id="rId12" Type="http://schemas.openxmlformats.org/officeDocument/2006/relationships/image" Target="../media/image148.jpeg"/><Relationship Id="rId17" Type="http://schemas.openxmlformats.org/officeDocument/2006/relationships/image" Target="../media/image153.jpeg"/><Relationship Id="rId25" Type="http://schemas.openxmlformats.org/officeDocument/2006/relationships/image" Target="../media/image164.jpeg"/><Relationship Id="rId2" Type="http://schemas.openxmlformats.org/officeDocument/2006/relationships/image" Target="../media/image136.jpeg"/><Relationship Id="rId16" Type="http://schemas.openxmlformats.org/officeDocument/2006/relationships/image" Target="../media/image152.jpeg"/><Relationship Id="rId20" Type="http://schemas.openxmlformats.org/officeDocument/2006/relationships/image" Target="../media/image156.jpeg"/><Relationship Id="rId1" Type="http://schemas.openxmlformats.org/officeDocument/2006/relationships/slideLayout" Target="../slideLayouts/slideLayout44.xml"/><Relationship Id="rId6" Type="http://schemas.openxmlformats.org/officeDocument/2006/relationships/image" Target="../media/image141.jpeg"/><Relationship Id="rId11" Type="http://schemas.openxmlformats.org/officeDocument/2006/relationships/image" Target="../media/image147.jpeg"/><Relationship Id="rId24" Type="http://schemas.openxmlformats.org/officeDocument/2006/relationships/image" Target="../media/image146.jpeg"/><Relationship Id="rId5" Type="http://schemas.openxmlformats.org/officeDocument/2006/relationships/image" Target="../media/image140.jpeg"/><Relationship Id="rId15" Type="http://schemas.openxmlformats.org/officeDocument/2006/relationships/image" Target="../media/image151.jpeg"/><Relationship Id="rId23" Type="http://schemas.openxmlformats.org/officeDocument/2006/relationships/image" Target="../media/image159.jpeg"/><Relationship Id="rId10" Type="http://schemas.openxmlformats.org/officeDocument/2006/relationships/image" Target="../media/image145.jpeg"/><Relationship Id="rId19" Type="http://schemas.openxmlformats.org/officeDocument/2006/relationships/image" Target="../media/image155.jpeg"/><Relationship Id="rId4" Type="http://schemas.openxmlformats.org/officeDocument/2006/relationships/image" Target="../media/image138.jpeg"/><Relationship Id="rId9" Type="http://schemas.openxmlformats.org/officeDocument/2006/relationships/image" Target="../media/image144.jpeg"/><Relationship Id="rId14" Type="http://schemas.openxmlformats.org/officeDocument/2006/relationships/image" Target="../media/image150.jpeg"/><Relationship Id="rId22" Type="http://schemas.openxmlformats.org/officeDocument/2006/relationships/image" Target="../media/image158.jpeg"/></Relationships>
</file>

<file path=ppt/slides/_rels/slide8.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9.jpeg"/><Relationship Id="rId18" Type="http://schemas.openxmlformats.org/officeDocument/2006/relationships/image" Target="../media/image154.jpeg"/><Relationship Id="rId26" Type="http://schemas.openxmlformats.org/officeDocument/2006/relationships/image" Target="../media/image166.jpeg"/><Relationship Id="rId3" Type="http://schemas.openxmlformats.org/officeDocument/2006/relationships/image" Target="../media/image137.jpeg"/><Relationship Id="rId21" Type="http://schemas.openxmlformats.org/officeDocument/2006/relationships/image" Target="../media/image157.jpeg"/><Relationship Id="rId7" Type="http://schemas.openxmlformats.org/officeDocument/2006/relationships/image" Target="../media/image142.jpeg"/><Relationship Id="rId12" Type="http://schemas.openxmlformats.org/officeDocument/2006/relationships/image" Target="../media/image148.jpeg"/><Relationship Id="rId17" Type="http://schemas.openxmlformats.org/officeDocument/2006/relationships/image" Target="../media/image153.jpeg"/><Relationship Id="rId25" Type="http://schemas.openxmlformats.org/officeDocument/2006/relationships/image" Target="../media/image139.jpeg"/><Relationship Id="rId2" Type="http://schemas.openxmlformats.org/officeDocument/2006/relationships/image" Target="../media/image136.jpeg"/><Relationship Id="rId16" Type="http://schemas.openxmlformats.org/officeDocument/2006/relationships/image" Target="../media/image152.jpeg"/><Relationship Id="rId20" Type="http://schemas.openxmlformats.org/officeDocument/2006/relationships/image" Target="../media/image156.jpeg"/><Relationship Id="rId1" Type="http://schemas.openxmlformats.org/officeDocument/2006/relationships/slideLayout" Target="../slideLayouts/slideLayout44.xml"/><Relationship Id="rId6" Type="http://schemas.openxmlformats.org/officeDocument/2006/relationships/image" Target="../media/image141.jpeg"/><Relationship Id="rId11" Type="http://schemas.openxmlformats.org/officeDocument/2006/relationships/image" Target="../media/image147.jpeg"/><Relationship Id="rId24" Type="http://schemas.openxmlformats.org/officeDocument/2006/relationships/image" Target="../media/image146.jpeg"/><Relationship Id="rId5" Type="http://schemas.openxmlformats.org/officeDocument/2006/relationships/image" Target="../media/image140.jpeg"/><Relationship Id="rId15" Type="http://schemas.openxmlformats.org/officeDocument/2006/relationships/image" Target="../media/image151.jpeg"/><Relationship Id="rId23" Type="http://schemas.openxmlformats.org/officeDocument/2006/relationships/image" Target="../media/image159.jpeg"/><Relationship Id="rId10" Type="http://schemas.openxmlformats.org/officeDocument/2006/relationships/image" Target="../media/image145.jpeg"/><Relationship Id="rId19" Type="http://schemas.openxmlformats.org/officeDocument/2006/relationships/image" Target="../media/image155.jpeg"/><Relationship Id="rId4" Type="http://schemas.openxmlformats.org/officeDocument/2006/relationships/image" Target="../media/image138.jpeg"/><Relationship Id="rId9" Type="http://schemas.openxmlformats.org/officeDocument/2006/relationships/image" Target="../media/image144.jpeg"/><Relationship Id="rId14" Type="http://schemas.openxmlformats.org/officeDocument/2006/relationships/image" Target="../media/image150.jpeg"/><Relationship Id="rId22" Type="http://schemas.openxmlformats.org/officeDocument/2006/relationships/image" Target="../media/image158.jpeg"/><Relationship Id="rId27" Type="http://schemas.openxmlformats.org/officeDocument/2006/relationships/image" Target="../media/image167.jpeg"/></Relationships>
</file>

<file path=ppt/slides/_rels/slide9.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9.jpeg"/><Relationship Id="rId18" Type="http://schemas.openxmlformats.org/officeDocument/2006/relationships/image" Target="../media/image154.jpeg"/><Relationship Id="rId26" Type="http://schemas.openxmlformats.org/officeDocument/2006/relationships/image" Target="../media/image169.jpeg"/><Relationship Id="rId3" Type="http://schemas.openxmlformats.org/officeDocument/2006/relationships/image" Target="../media/image137.jpeg"/><Relationship Id="rId21" Type="http://schemas.openxmlformats.org/officeDocument/2006/relationships/image" Target="../media/image158.jpeg"/><Relationship Id="rId7" Type="http://schemas.openxmlformats.org/officeDocument/2006/relationships/image" Target="../media/image142.jpeg"/><Relationship Id="rId12" Type="http://schemas.openxmlformats.org/officeDocument/2006/relationships/image" Target="../media/image148.jpeg"/><Relationship Id="rId17" Type="http://schemas.openxmlformats.org/officeDocument/2006/relationships/image" Target="../media/image153.jpeg"/><Relationship Id="rId25" Type="http://schemas.openxmlformats.org/officeDocument/2006/relationships/image" Target="../media/image168.jpeg"/><Relationship Id="rId2" Type="http://schemas.openxmlformats.org/officeDocument/2006/relationships/image" Target="../media/image136.jpeg"/><Relationship Id="rId16" Type="http://schemas.openxmlformats.org/officeDocument/2006/relationships/image" Target="../media/image152.jpeg"/><Relationship Id="rId20" Type="http://schemas.openxmlformats.org/officeDocument/2006/relationships/image" Target="../media/image157.jpeg"/><Relationship Id="rId1" Type="http://schemas.openxmlformats.org/officeDocument/2006/relationships/slideLayout" Target="../slideLayouts/slideLayout44.xml"/><Relationship Id="rId6" Type="http://schemas.openxmlformats.org/officeDocument/2006/relationships/image" Target="../media/image141.jpeg"/><Relationship Id="rId11" Type="http://schemas.openxmlformats.org/officeDocument/2006/relationships/image" Target="../media/image147.jpeg"/><Relationship Id="rId24" Type="http://schemas.openxmlformats.org/officeDocument/2006/relationships/image" Target="../media/image139.jpeg"/><Relationship Id="rId5" Type="http://schemas.openxmlformats.org/officeDocument/2006/relationships/image" Target="../media/image140.jpeg"/><Relationship Id="rId15" Type="http://schemas.openxmlformats.org/officeDocument/2006/relationships/image" Target="../media/image151.jpeg"/><Relationship Id="rId23" Type="http://schemas.openxmlformats.org/officeDocument/2006/relationships/image" Target="../media/image146.jpeg"/><Relationship Id="rId10" Type="http://schemas.openxmlformats.org/officeDocument/2006/relationships/image" Target="../media/image145.jpeg"/><Relationship Id="rId19" Type="http://schemas.openxmlformats.org/officeDocument/2006/relationships/image" Target="../media/image155.jpeg"/><Relationship Id="rId4" Type="http://schemas.openxmlformats.org/officeDocument/2006/relationships/image" Target="../media/image138.jpeg"/><Relationship Id="rId9" Type="http://schemas.openxmlformats.org/officeDocument/2006/relationships/image" Target="../media/image144.jpeg"/><Relationship Id="rId14" Type="http://schemas.openxmlformats.org/officeDocument/2006/relationships/image" Target="../media/image150.jpeg"/><Relationship Id="rId22" Type="http://schemas.openxmlformats.org/officeDocument/2006/relationships/image" Target="../media/image1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43A4B-70E7-486A-AB39-BD7763452A22}"/>
              </a:ext>
            </a:extLst>
          </p:cNvPr>
          <p:cNvSpPr txBox="1"/>
          <p:nvPr/>
        </p:nvSpPr>
        <p:spPr>
          <a:xfrm>
            <a:off x="309725" y="2967335"/>
            <a:ext cx="12110875" cy="215443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b="1" dirty="0">
                <a:solidFill>
                  <a:srgbClr val="FFFFFF"/>
                </a:solidFill>
                <a:latin typeface="Segoe UI Semibold"/>
              </a:rPr>
              <a:t>Onward </a:t>
            </a:r>
          </a:p>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Segoe UI Semibold"/>
              </a:rPr>
              <a:t>Image recommendations </a:t>
            </a:r>
            <a:br>
              <a:rPr lang="en-US" sz="4000" b="1" dirty="0">
                <a:solidFill>
                  <a:srgbClr val="FFFFFF"/>
                </a:solidFill>
                <a:latin typeface="Segoe UI Semibold"/>
              </a:rPr>
            </a:br>
            <a:r>
              <a:rPr lang="en-US" sz="4000" b="1" dirty="0">
                <a:solidFill>
                  <a:srgbClr val="FFFFFF"/>
                </a:solidFill>
                <a:latin typeface="Segoe UI Semibold"/>
              </a:rPr>
              <a:t>for e-book localization</a:t>
            </a:r>
          </a:p>
        </p:txBody>
      </p:sp>
      <p:pic>
        <p:nvPicPr>
          <p:cNvPr id="11" name="Picture 10">
            <a:extLst>
              <a:ext uri="{FF2B5EF4-FFF2-40B4-BE49-F238E27FC236}">
                <a16:creationId xmlns:a16="http://schemas.microsoft.com/office/drawing/2014/main" id="{04C5BB2F-91C1-99DB-E7C9-9CD416301722}"/>
              </a:ext>
            </a:extLst>
          </p:cNvPr>
          <p:cNvPicPr>
            <a:picLocks noChangeAspect="1"/>
          </p:cNvPicPr>
          <p:nvPr/>
        </p:nvPicPr>
        <p:blipFill>
          <a:blip r:embed="rId3"/>
          <a:stretch>
            <a:fillRect/>
          </a:stretch>
        </p:blipFill>
        <p:spPr>
          <a:xfrm>
            <a:off x="58117" y="701467"/>
            <a:ext cx="2154399" cy="731598"/>
          </a:xfrm>
          <a:prstGeom prst="rect">
            <a:avLst/>
          </a:prstGeom>
        </p:spPr>
      </p:pic>
    </p:spTree>
    <p:extLst>
      <p:ext uri="{BB962C8B-B14F-4D97-AF65-F5344CB8AC3E}">
        <p14:creationId xmlns:p14="http://schemas.microsoft.com/office/powerpoint/2010/main" val="35195463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559B62-2E9C-8ACB-A0C5-5F4472A0713D}"/>
              </a:ext>
            </a:extLst>
          </p:cNvPr>
          <p:cNvSpPr>
            <a:spLocks noGrp="1"/>
          </p:cNvSpPr>
          <p:nvPr>
            <p:ph type="title"/>
          </p:nvPr>
        </p:nvSpPr>
        <p:spPr/>
        <p:txBody>
          <a:bodyPr/>
          <a:lstStyle/>
          <a:p>
            <a:r>
              <a:rPr lang="en-US" dirty="0">
                <a:solidFill>
                  <a:schemeClr val="bg1"/>
                </a:solidFill>
              </a:rPr>
              <a:t>Thank you</a:t>
            </a:r>
          </a:p>
        </p:txBody>
      </p:sp>
    </p:spTree>
    <p:extLst>
      <p:ext uri="{BB962C8B-B14F-4D97-AF65-F5344CB8AC3E}">
        <p14:creationId xmlns:p14="http://schemas.microsoft.com/office/powerpoint/2010/main" val="317056130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C93389E-877A-58EE-F46B-355C8715BA3D}"/>
              </a:ext>
            </a:extLst>
          </p:cNvPr>
          <p:cNvSpPr>
            <a:spLocks noGrp="1"/>
          </p:cNvSpPr>
          <p:nvPr>
            <p:ph type="title"/>
          </p:nvPr>
        </p:nvSpPr>
        <p:spPr/>
        <p:txBody>
          <a:bodyPr lIns="0" tIns="0" rIns="0" bIns="0" anchor="t"/>
          <a:lstStyle/>
          <a:p>
            <a:r>
              <a:rPr lang="en-US" dirty="0">
                <a:cs typeface="Segoe UI"/>
              </a:rPr>
              <a:t>e-books for localization</a:t>
            </a:r>
            <a:endParaRPr lang="en-US" dirty="0"/>
          </a:p>
        </p:txBody>
      </p:sp>
      <p:sp>
        <p:nvSpPr>
          <p:cNvPr id="2" name="Content Placeholder 2">
            <a:extLst>
              <a:ext uri="{FF2B5EF4-FFF2-40B4-BE49-F238E27FC236}">
                <a16:creationId xmlns:a16="http://schemas.microsoft.com/office/drawing/2014/main" id="{7CBDE20C-C72B-CAC2-C9D8-465CF3C5D519}"/>
              </a:ext>
            </a:extLst>
          </p:cNvPr>
          <p:cNvSpPr>
            <a:spLocks noGrp="1"/>
          </p:cNvSpPr>
          <p:nvPr>
            <p:ph sz="quarter" idx="10"/>
          </p:nvPr>
        </p:nvSpPr>
        <p:spPr>
          <a:xfrm>
            <a:off x="584200" y="1113437"/>
            <a:ext cx="10172700" cy="308963"/>
          </a:xfrm>
        </p:spPr>
        <p:txBody>
          <a:bodyPr lIns="0" tIns="0" rIns="0" bIns="0" anchor="t"/>
          <a:lstStyle/>
          <a:p>
            <a:r>
              <a:rPr lang="en-US" dirty="0">
                <a:ea typeface="+mn-lt"/>
                <a:cs typeface="+mn-lt"/>
              </a:rPr>
              <a:t>Imagery recommendations</a:t>
            </a:r>
            <a:endParaRPr lang="en-US" dirty="0"/>
          </a:p>
        </p:txBody>
      </p:sp>
      <p:sp>
        <p:nvSpPr>
          <p:cNvPr id="3" name="Content Placeholder 2">
            <a:extLst>
              <a:ext uri="{FF2B5EF4-FFF2-40B4-BE49-F238E27FC236}">
                <a16:creationId xmlns:a16="http://schemas.microsoft.com/office/drawing/2014/main" id="{26FB66A5-115E-BD57-A1F9-DCCF3B38E39C}"/>
              </a:ext>
            </a:extLst>
          </p:cNvPr>
          <p:cNvSpPr txBox="1">
            <a:spLocks/>
          </p:cNvSpPr>
          <p:nvPr/>
        </p:nvSpPr>
        <p:spPr>
          <a:xfrm>
            <a:off x="584200" y="1862832"/>
            <a:ext cx="6407865" cy="4091080"/>
          </a:xfrm>
          <a:prstGeom prst="rect">
            <a:avLst/>
          </a:prstGeom>
          <a:ln>
            <a:noFill/>
          </a:ln>
        </p:spPr>
        <p:txBody>
          <a:bodyPr lIns="0" tIns="0" rIns="0" bIns="0" anchor="t"/>
          <a:lst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2000" kern="1200" spc="0" baseline="0">
                <a:solidFill>
                  <a:schemeClr val="bg1"/>
                </a:solidFill>
                <a:latin typeface="+mj-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400" kern="1200" spc="0" baseline="0">
                <a:solidFill>
                  <a:schemeClr val="bg1"/>
                </a:soli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200" kern="1200" spc="0" baseline="0">
                <a:solidFill>
                  <a:schemeClr val="bg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bg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bg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mn-lt"/>
                <a:ea typeface="+mn-lt"/>
                <a:cs typeface="+mn-lt"/>
              </a:rPr>
              <a:t>Our criteria for selecting e-book cover images:</a:t>
            </a:r>
          </a:p>
          <a:p>
            <a:pPr marL="228600" indent="-228600">
              <a:buFont typeface="+mj-lt"/>
              <a:buAutoNum type="arabicPeriod"/>
            </a:pPr>
            <a:r>
              <a:rPr lang="en-US" dirty="0">
                <a:latin typeface="+mn-lt"/>
                <a:ea typeface="+mn-lt"/>
                <a:cs typeface="+mn-lt"/>
              </a:rPr>
              <a:t>Must differentiate from the cover of the customer story for that same market</a:t>
            </a:r>
          </a:p>
          <a:p>
            <a:pPr marL="228600" indent="-228600">
              <a:buFont typeface="+mj-lt"/>
              <a:buAutoNum type="arabicPeriod"/>
            </a:pPr>
            <a:r>
              <a:rPr lang="en-US" dirty="0">
                <a:latin typeface="+mn-lt"/>
                <a:ea typeface="+mn-lt"/>
                <a:cs typeface="+mn-lt"/>
              </a:rPr>
              <a:t>Need to be a hero-quality, retouched image</a:t>
            </a:r>
          </a:p>
          <a:p>
            <a:pPr marL="457200" indent="-457200">
              <a:buFont typeface="+mj-lt"/>
              <a:buAutoNum type="arabicPeriod"/>
            </a:pPr>
            <a:endParaRPr lang="en-US" dirty="0">
              <a:latin typeface="+mn-lt"/>
              <a:ea typeface="+mn-lt"/>
              <a:cs typeface="+mn-lt"/>
            </a:endParaRPr>
          </a:p>
          <a:p>
            <a:r>
              <a:rPr lang="en-US" dirty="0">
                <a:solidFill>
                  <a:srgbClr val="96F0FF"/>
                </a:solidFill>
                <a:latin typeface="+mn-lt"/>
                <a:ea typeface="+mn-lt"/>
                <a:cs typeface="+mn-lt"/>
              </a:rPr>
              <a:t>Please note:</a:t>
            </a:r>
            <a:br>
              <a:rPr lang="en-US" dirty="0">
                <a:latin typeface="+mn-lt"/>
                <a:ea typeface="+mn-lt"/>
                <a:cs typeface="+mn-lt"/>
              </a:rPr>
            </a:br>
            <a:r>
              <a:rPr lang="en-US" dirty="0">
                <a:latin typeface="+mn-lt"/>
                <a:ea typeface="+mn-lt"/>
                <a:cs typeface="+mn-lt"/>
              </a:rPr>
              <a:t>Because our library of retouched imagery is limited, there are some cases in which we are suggesting that </a:t>
            </a:r>
            <a:br>
              <a:rPr lang="en-US" dirty="0">
                <a:latin typeface="+mn-lt"/>
                <a:ea typeface="+mn-lt"/>
                <a:cs typeface="+mn-lt"/>
              </a:rPr>
            </a:br>
            <a:r>
              <a:rPr lang="en-US" dirty="0">
                <a:latin typeface="+mn-lt"/>
                <a:ea typeface="+mn-lt"/>
                <a:cs typeface="+mn-lt"/>
              </a:rPr>
              <a:t>we pick up a photo from the interior of the e-book, </a:t>
            </a:r>
            <a:br>
              <a:rPr lang="en-US" dirty="0">
                <a:latin typeface="+mn-lt"/>
                <a:ea typeface="+mn-lt"/>
                <a:cs typeface="+mn-lt"/>
              </a:rPr>
            </a:br>
            <a:r>
              <a:rPr lang="en-US" dirty="0">
                <a:latin typeface="+mn-lt"/>
                <a:ea typeface="+mn-lt"/>
                <a:cs typeface="+mn-lt"/>
              </a:rPr>
              <a:t>then we made a recommendation for what image should go in its place. </a:t>
            </a:r>
            <a:r>
              <a:rPr lang="en-US" dirty="0">
                <a:solidFill>
                  <a:srgbClr val="96F0FF"/>
                </a:solidFill>
                <a:latin typeface="+mn-lt"/>
                <a:ea typeface="+mn-lt"/>
                <a:cs typeface="+mn-lt"/>
              </a:rPr>
              <a:t>Those images are provided as thumbnails and with a blue outline.</a:t>
            </a:r>
          </a:p>
          <a:p>
            <a:pPr marL="457200" indent="-457200">
              <a:buFont typeface="+mj-lt"/>
              <a:buAutoNum type="arabicPeriod"/>
            </a:pPr>
            <a:endParaRPr lang="en-US" dirty="0">
              <a:latin typeface="+mn-lt"/>
              <a:ea typeface="+mn-lt"/>
              <a:cs typeface="+mn-lt"/>
            </a:endParaRPr>
          </a:p>
          <a:p>
            <a:endParaRPr lang="en-US" dirty="0">
              <a:latin typeface="+mn-lt"/>
            </a:endParaRPr>
          </a:p>
        </p:txBody>
      </p:sp>
    </p:spTree>
    <p:extLst>
      <p:ext uri="{BB962C8B-B14F-4D97-AF65-F5344CB8AC3E}">
        <p14:creationId xmlns:p14="http://schemas.microsoft.com/office/powerpoint/2010/main" val="192655813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07A1E5E7-A331-2AD5-FECE-05EE77ACF7EE}"/>
              </a:ext>
            </a:extLst>
          </p:cNvPr>
          <p:cNvSpPr txBox="1">
            <a:spLocks/>
          </p:cNvSpPr>
          <p:nvPr/>
        </p:nvSpPr>
        <p:spPr>
          <a:xfrm>
            <a:off x="593329" y="305415"/>
            <a:ext cx="31658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nSpc>
                <a:spcPct val="100000"/>
              </a:lnSpc>
              <a:spcBef>
                <a:spcPts val="0"/>
              </a:spcBef>
              <a:spcAft>
                <a:spcPts val="0"/>
              </a:spcAft>
              <a:buNone/>
              <a:defRPr sz="3200" b="0" cap="none" spc="0" baseline="0">
                <a:ln>
                  <a:noFill/>
                </a:ln>
                <a:solidFill>
                  <a:srgbClr val="60CDFF"/>
                </a:solidFill>
                <a:effectLst/>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F0FF"/>
                </a:solidFill>
                <a:effectLst/>
                <a:uLnTx/>
                <a:uFillTx/>
                <a:latin typeface="Segoe UI Semibold"/>
                <a:ea typeface="+mn-ea"/>
                <a:cs typeface="+mn-cs"/>
              </a:rPr>
              <a:t>NYC e-book</a:t>
            </a:r>
          </a:p>
        </p:txBody>
      </p:sp>
      <p:pic>
        <p:nvPicPr>
          <p:cNvPr id="8" name="Picture 7" descr="A person in a green shirt&#10;&#10;Description automatically generated">
            <a:extLst>
              <a:ext uri="{FF2B5EF4-FFF2-40B4-BE49-F238E27FC236}">
                <a16:creationId xmlns:a16="http://schemas.microsoft.com/office/drawing/2014/main" id="{F00802FA-038A-E0F9-B651-92DBD77F6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21" y="1408248"/>
            <a:ext cx="2910111" cy="3766026"/>
          </a:xfrm>
          <a:prstGeom prst="rect">
            <a:avLst/>
          </a:prstGeom>
          <a:ln>
            <a:solidFill>
              <a:schemeClr val="tx1">
                <a:lumMod val="75000"/>
                <a:lumOff val="25000"/>
              </a:schemeClr>
            </a:solidFill>
          </a:ln>
          <a:effectLst>
            <a:outerShdw blurRad="508000" dist="152400" dir="5400000" algn="ctr" rotWithShape="0">
              <a:schemeClr val="tx1">
                <a:alpha val="60000"/>
              </a:schemeClr>
            </a:outerShdw>
          </a:effectLst>
        </p:spPr>
      </p:pic>
      <p:pic>
        <p:nvPicPr>
          <p:cNvPr id="10" name="Picture 9" descr="A person sitting on a bench&#10;&#10;Description automatically generated">
            <a:extLst>
              <a:ext uri="{FF2B5EF4-FFF2-40B4-BE49-F238E27FC236}">
                <a16:creationId xmlns:a16="http://schemas.microsoft.com/office/drawing/2014/main" id="{4293F182-E388-669A-10D8-2F8A82D27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923" y="363634"/>
            <a:ext cx="1117596" cy="1446300"/>
          </a:xfrm>
          <a:prstGeom prst="rect">
            <a:avLst/>
          </a:prstGeom>
          <a:ln>
            <a:solidFill>
              <a:schemeClr val="tx1">
                <a:lumMod val="75000"/>
                <a:lumOff val="25000"/>
              </a:schemeClr>
            </a:solidFill>
          </a:ln>
        </p:spPr>
      </p:pic>
      <p:pic>
        <p:nvPicPr>
          <p:cNvPr id="22" name="Picture 21" descr="A screenshot of a computer&#10;&#10;Description automatically generated">
            <a:extLst>
              <a:ext uri="{FF2B5EF4-FFF2-40B4-BE49-F238E27FC236}">
                <a16:creationId xmlns:a16="http://schemas.microsoft.com/office/drawing/2014/main" id="{081C2CE2-7F12-08CC-C04B-DBEC68C27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923" y="1925112"/>
            <a:ext cx="1117596" cy="1446300"/>
          </a:xfrm>
          <a:prstGeom prst="rect">
            <a:avLst/>
          </a:prstGeom>
          <a:ln>
            <a:solidFill>
              <a:schemeClr val="tx1">
                <a:lumMod val="75000"/>
                <a:lumOff val="25000"/>
              </a:schemeClr>
            </a:solidFill>
          </a:ln>
        </p:spPr>
      </p:pic>
      <p:pic>
        <p:nvPicPr>
          <p:cNvPr id="34" name="Picture 33" descr="A person holding a computer&#10;&#10;Description automatically generated">
            <a:extLst>
              <a:ext uri="{FF2B5EF4-FFF2-40B4-BE49-F238E27FC236}">
                <a16:creationId xmlns:a16="http://schemas.microsoft.com/office/drawing/2014/main" id="{EF10023B-EF85-FBD2-6855-9015DB1E7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923" y="3486590"/>
            <a:ext cx="1117596" cy="1446300"/>
          </a:xfrm>
          <a:prstGeom prst="rect">
            <a:avLst/>
          </a:prstGeom>
          <a:ln>
            <a:solidFill>
              <a:schemeClr val="tx1">
                <a:lumMod val="75000"/>
                <a:lumOff val="25000"/>
              </a:schemeClr>
            </a:solidFill>
          </a:ln>
        </p:spPr>
      </p:pic>
      <p:pic>
        <p:nvPicPr>
          <p:cNvPr id="46" name="Picture 45" descr="A person in a blue shirt&#10;&#10;Description automatically generated">
            <a:extLst>
              <a:ext uri="{FF2B5EF4-FFF2-40B4-BE49-F238E27FC236}">
                <a16:creationId xmlns:a16="http://schemas.microsoft.com/office/drawing/2014/main" id="{83414A52-F199-7AD8-B38F-8319D1D151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1923" y="5048067"/>
            <a:ext cx="1117596" cy="1446300"/>
          </a:xfrm>
          <a:prstGeom prst="rect">
            <a:avLst/>
          </a:prstGeom>
          <a:ln>
            <a:solidFill>
              <a:schemeClr val="tx1">
                <a:lumMod val="75000"/>
                <a:lumOff val="25000"/>
              </a:schemeClr>
            </a:solidFill>
          </a:ln>
        </p:spPr>
      </p:pic>
      <p:grpSp>
        <p:nvGrpSpPr>
          <p:cNvPr id="1033" name="Group 1032">
            <a:extLst>
              <a:ext uri="{FF2B5EF4-FFF2-40B4-BE49-F238E27FC236}">
                <a16:creationId xmlns:a16="http://schemas.microsoft.com/office/drawing/2014/main" id="{ADF0A168-08E9-F711-6017-69D7B7080DC0}"/>
              </a:ext>
            </a:extLst>
          </p:cNvPr>
          <p:cNvGrpSpPr/>
          <p:nvPr/>
        </p:nvGrpSpPr>
        <p:grpSpPr>
          <a:xfrm>
            <a:off x="5561245" y="363634"/>
            <a:ext cx="1117596" cy="6130733"/>
            <a:chOff x="5383467" y="363634"/>
            <a:chExt cx="1117596" cy="6130733"/>
          </a:xfrm>
        </p:grpSpPr>
        <p:pic>
          <p:nvPicPr>
            <p:cNvPr id="12" name="Picture 11" descr="A screenshot of a computer&#10;&#10;Description automatically generated">
              <a:extLst>
                <a:ext uri="{FF2B5EF4-FFF2-40B4-BE49-F238E27FC236}">
                  <a16:creationId xmlns:a16="http://schemas.microsoft.com/office/drawing/2014/main" id="{DB56501A-E110-3A5C-A6BE-718B4A9692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3467" y="363634"/>
              <a:ext cx="1117596" cy="1446300"/>
            </a:xfrm>
            <a:prstGeom prst="rect">
              <a:avLst/>
            </a:prstGeom>
            <a:ln>
              <a:solidFill>
                <a:schemeClr val="tx1">
                  <a:lumMod val="75000"/>
                  <a:lumOff val="25000"/>
                </a:schemeClr>
              </a:solidFill>
            </a:ln>
          </p:spPr>
        </p:pic>
        <p:pic>
          <p:nvPicPr>
            <p:cNvPr id="24" name="Picture 23" descr="A person standing in front of a screen&#10;&#10;Description automatically generated">
              <a:extLst>
                <a:ext uri="{FF2B5EF4-FFF2-40B4-BE49-F238E27FC236}">
                  <a16:creationId xmlns:a16="http://schemas.microsoft.com/office/drawing/2014/main" id="{42D3CB04-0128-2303-D5C7-2F3427105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3467" y="1925112"/>
              <a:ext cx="1117596" cy="1446300"/>
            </a:xfrm>
            <a:prstGeom prst="rect">
              <a:avLst/>
            </a:prstGeom>
            <a:ln>
              <a:solidFill>
                <a:schemeClr val="tx1">
                  <a:lumMod val="75000"/>
                  <a:lumOff val="25000"/>
                </a:schemeClr>
              </a:solidFill>
            </a:ln>
          </p:spPr>
        </p:pic>
        <p:pic>
          <p:nvPicPr>
            <p:cNvPr id="36" name="Picture 35" descr="A person sitting in a stadium with a computer&#10;&#10;Description automatically generated">
              <a:extLst>
                <a:ext uri="{FF2B5EF4-FFF2-40B4-BE49-F238E27FC236}">
                  <a16:creationId xmlns:a16="http://schemas.microsoft.com/office/drawing/2014/main" id="{110761F1-2DF5-625C-DA66-56108D65A9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3467" y="3486590"/>
              <a:ext cx="1117596" cy="1446300"/>
            </a:xfrm>
            <a:prstGeom prst="rect">
              <a:avLst/>
            </a:prstGeom>
            <a:ln>
              <a:solidFill>
                <a:schemeClr val="tx1">
                  <a:lumMod val="75000"/>
                  <a:lumOff val="25000"/>
                </a:schemeClr>
              </a:solidFill>
            </a:ln>
          </p:spPr>
        </p:pic>
        <p:pic>
          <p:nvPicPr>
            <p:cNvPr id="48" name="Picture 47" descr="A person with a mustache on his head&#10;&#10;Description automatically generated">
              <a:extLst>
                <a:ext uri="{FF2B5EF4-FFF2-40B4-BE49-F238E27FC236}">
                  <a16:creationId xmlns:a16="http://schemas.microsoft.com/office/drawing/2014/main" id="{786A5BE9-3716-9D35-15F1-43C165D47C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3467" y="5048067"/>
              <a:ext cx="1117596" cy="1446300"/>
            </a:xfrm>
            <a:prstGeom prst="rect">
              <a:avLst/>
            </a:prstGeom>
            <a:ln>
              <a:solidFill>
                <a:schemeClr val="tx1">
                  <a:lumMod val="75000"/>
                  <a:lumOff val="25000"/>
                </a:schemeClr>
              </a:solidFill>
            </a:ln>
          </p:spPr>
        </p:pic>
      </p:grpSp>
      <p:pic>
        <p:nvPicPr>
          <p:cNvPr id="14" name="Picture 13" descr="A person in a suit&#10;&#10;Description automatically generated">
            <a:extLst>
              <a:ext uri="{FF2B5EF4-FFF2-40B4-BE49-F238E27FC236}">
                <a16:creationId xmlns:a16="http://schemas.microsoft.com/office/drawing/2014/main" id="{8CE5E36C-577B-E882-D0A9-72A32F89E9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0567" y="363634"/>
            <a:ext cx="1117596" cy="1446300"/>
          </a:xfrm>
          <a:prstGeom prst="rect">
            <a:avLst/>
          </a:prstGeom>
          <a:ln>
            <a:solidFill>
              <a:schemeClr val="tx1">
                <a:lumMod val="75000"/>
                <a:lumOff val="25000"/>
              </a:schemeClr>
            </a:solidFill>
          </a:ln>
        </p:spPr>
      </p:pic>
      <p:pic>
        <p:nvPicPr>
          <p:cNvPr id="26" name="Picture 25" descr="A person sitting at a desk&#10;&#10;Description automatically generated">
            <a:extLst>
              <a:ext uri="{FF2B5EF4-FFF2-40B4-BE49-F238E27FC236}">
                <a16:creationId xmlns:a16="http://schemas.microsoft.com/office/drawing/2014/main" id="{E7E12E13-F242-4B2E-4083-3F7A93F2C7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0567" y="1925112"/>
            <a:ext cx="1117596" cy="1446300"/>
          </a:xfrm>
          <a:prstGeom prst="rect">
            <a:avLst/>
          </a:prstGeom>
          <a:ln>
            <a:solidFill>
              <a:schemeClr val="tx1">
                <a:lumMod val="75000"/>
                <a:lumOff val="25000"/>
              </a:schemeClr>
            </a:solidFill>
          </a:ln>
        </p:spPr>
      </p:pic>
      <p:pic>
        <p:nvPicPr>
          <p:cNvPr id="38" name="Picture 37" descr="A person in a pink shirt&#10;&#10;Description automatically generated">
            <a:extLst>
              <a:ext uri="{FF2B5EF4-FFF2-40B4-BE49-F238E27FC236}">
                <a16:creationId xmlns:a16="http://schemas.microsoft.com/office/drawing/2014/main" id="{AA95941A-76BF-6BE4-52F3-89FBE481E5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0567" y="3486590"/>
            <a:ext cx="1117596" cy="1446300"/>
          </a:xfrm>
          <a:prstGeom prst="rect">
            <a:avLst/>
          </a:prstGeom>
          <a:ln>
            <a:solidFill>
              <a:schemeClr val="tx1">
                <a:lumMod val="75000"/>
                <a:lumOff val="25000"/>
              </a:schemeClr>
            </a:solidFill>
          </a:ln>
        </p:spPr>
      </p:pic>
      <p:pic>
        <p:nvPicPr>
          <p:cNvPr id="50" name="Picture 49" descr="A person sitting at a table&#10;&#10;Description automatically generated">
            <a:extLst>
              <a:ext uri="{FF2B5EF4-FFF2-40B4-BE49-F238E27FC236}">
                <a16:creationId xmlns:a16="http://schemas.microsoft.com/office/drawing/2014/main" id="{B06F3DAB-E0E6-11DD-9CFF-AE251D1464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30567" y="5048067"/>
            <a:ext cx="1117596" cy="1446300"/>
          </a:xfrm>
          <a:prstGeom prst="rect">
            <a:avLst/>
          </a:prstGeom>
          <a:ln>
            <a:solidFill>
              <a:schemeClr val="tx1">
                <a:lumMod val="75000"/>
                <a:lumOff val="25000"/>
              </a:schemeClr>
            </a:solidFill>
          </a:ln>
        </p:spPr>
      </p:pic>
      <p:grpSp>
        <p:nvGrpSpPr>
          <p:cNvPr id="1031" name="Group 1030">
            <a:extLst>
              <a:ext uri="{FF2B5EF4-FFF2-40B4-BE49-F238E27FC236}">
                <a16:creationId xmlns:a16="http://schemas.microsoft.com/office/drawing/2014/main" id="{7D1B6C4D-BEC6-4804-0E06-DCD676332418}"/>
              </a:ext>
            </a:extLst>
          </p:cNvPr>
          <p:cNvGrpSpPr/>
          <p:nvPr/>
        </p:nvGrpSpPr>
        <p:grpSpPr>
          <a:xfrm>
            <a:off x="8099889" y="363634"/>
            <a:ext cx="1117596" cy="6130733"/>
            <a:chOff x="7872055" y="363634"/>
            <a:chExt cx="1117596" cy="6130733"/>
          </a:xfrm>
        </p:grpSpPr>
        <p:pic>
          <p:nvPicPr>
            <p:cNvPr id="16" name="Picture 15" descr="A close-up of a computer&#10;&#10;Description automatically generated">
              <a:extLst>
                <a:ext uri="{FF2B5EF4-FFF2-40B4-BE49-F238E27FC236}">
                  <a16:creationId xmlns:a16="http://schemas.microsoft.com/office/drawing/2014/main" id="{8B73F5BA-0630-7B11-D4F7-8BFF32E1AF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2055" y="363634"/>
              <a:ext cx="1117596" cy="1446300"/>
            </a:xfrm>
            <a:prstGeom prst="rect">
              <a:avLst/>
            </a:prstGeom>
            <a:ln>
              <a:solidFill>
                <a:schemeClr val="tx1">
                  <a:lumMod val="75000"/>
                  <a:lumOff val="25000"/>
                </a:schemeClr>
              </a:solidFill>
            </a:ln>
          </p:spPr>
        </p:pic>
        <p:pic>
          <p:nvPicPr>
            <p:cNvPr id="28" name="Picture 27" descr="A computer on a table&#10;&#10;Description automatically generated">
              <a:extLst>
                <a:ext uri="{FF2B5EF4-FFF2-40B4-BE49-F238E27FC236}">
                  <a16:creationId xmlns:a16="http://schemas.microsoft.com/office/drawing/2014/main" id="{F8ABFCAE-FF62-F1A9-9B80-53ADD54177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72055" y="1925112"/>
              <a:ext cx="1117596" cy="1446300"/>
            </a:xfrm>
            <a:prstGeom prst="rect">
              <a:avLst/>
            </a:prstGeom>
            <a:ln>
              <a:solidFill>
                <a:schemeClr val="tx1">
                  <a:lumMod val="75000"/>
                  <a:lumOff val="25000"/>
                </a:schemeClr>
              </a:solidFill>
            </a:ln>
          </p:spPr>
        </p:pic>
        <p:pic>
          <p:nvPicPr>
            <p:cNvPr id="40" name="Picture 39" descr="A person showing a computer to another person&#10;&#10;Description automatically generated">
              <a:extLst>
                <a:ext uri="{FF2B5EF4-FFF2-40B4-BE49-F238E27FC236}">
                  <a16:creationId xmlns:a16="http://schemas.microsoft.com/office/drawing/2014/main" id="{8884A93E-0D1F-B7A6-F8C5-2696E99BD3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72055" y="3486590"/>
              <a:ext cx="1117596" cy="1446300"/>
            </a:xfrm>
            <a:prstGeom prst="rect">
              <a:avLst/>
            </a:prstGeom>
            <a:ln>
              <a:solidFill>
                <a:schemeClr val="tx1">
                  <a:lumMod val="75000"/>
                  <a:lumOff val="25000"/>
                </a:schemeClr>
              </a:solidFill>
            </a:ln>
          </p:spPr>
        </p:pic>
        <p:pic>
          <p:nvPicPr>
            <p:cNvPr id="52" name="Picture 51" descr="A person standing in a street&#10;&#10;Description automatically generated">
              <a:extLst>
                <a:ext uri="{FF2B5EF4-FFF2-40B4-BE49-F238E27FC236}">
                  <a16:creationId xmlns:a16="http://schemas.microsoft.com/office/drawing/2014/main" id="{7C61ECC3-273E-8D01-9FDA-71E9F7630E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72055" y="5048067"/>
              <a:ext cx="1117596" cy="1446300"/>
            </a:xfrm>
            <a:prstGeom prst="rect">
              <a:avLst/>
            </a:prstGeom>
            <a:ln>
              <a:solidFill>
                <a:schemeClr val="tx1">
                  <a:lumMod val="75000"/>
                  <a:lumOff val="25000"/>
                </a:schemeClr>
              </a:solidFill>
            </a:ln>
          </p:spPr>
        </p:pic>
      </p:grpSp>
      <p:grpSp>
        <p:nvGrpSpPr>
          <p:cNvPr id="1036" name="Group 1035">
            <a:extLst>
              <a:ext uri="{FF2B5EF4-FFF2-40B4-BE49-F238E27FC236}">
                <a16:creationId xmlns:a16="http://schemas.microsoft.com/office/drawing/2014/main" id="{F1276A70-B7DD-931B-69CC-0B35BDA48515}"/>
              </a:ext>
            </a:extLst>
          </p:cNvPr>
          <p:cNvGrpSpPr/>
          <p:nvPr/>
        </p:nvGrpSpPr>
        <p:grpSpPr>
          <a:xfrm>
            <a:off x="9369211" y="363634"/>
            <a:ext cx="1117596" cy="6130733"/>
            <a:chOff x="9104639" y="363634"/>
            <a:chExt cx="1117596" cy="6130733"/>
          </a:xfrm>
        </p:grpSpPr>
        <p:pic>
          <p:nvPicPr>
            <p:cNvPr id="18" name="Picture 17" descr="A person sitting on stairs with a computer&#10;&#10;Description automatically generated">
              <a:extLst>
                <a:ext uri="{FF2B5EF4-FFF2-40B4-BE49-F238E27FC236}">
                  <a16:creationId xmlns:a16="http://schemas.microsoft.com/office/drawing/2014/main" id="{E75E217D-5862-02A4-1627-C82A6A86448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4639" y="363634"/>
              <a:ext cx="1117596" cy="1446300"/>
            </a:xfrm>
            <a:prstGeom prst="rect">
              <a:avLst/>
            </a:prstGeom>
            <a:ln>
              <a:solidFill>
                <a:schemeClr val="tx1">
                  <a:lumMod val="75000"/>
                  <a:lumOff val="25000"/>
                </a:schemeClr>
              </a:solidFill>
            </a:ln>
          </p:spPr>
        </p:pic>
        <p:pic>
          <p:nvPicPr>
            <p:cNvPr id="30" name="Picture 29" descr="A person in a suit sitting at a desk&#10;&#10;Description automatically generated">
              <a:extLst>
                <a:ext uri="{FF2B5EF4-FFF2-40B4-BE49-F238E27FC236}">
                  <a16:creationId xmlns:a16="http://schemas.microsoft.com/office/drawing/2014/main" id="{CC38F6E9-BFA4-FAC5-58F7-58B6EEB00C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04639" y="1925112"/>
              <a:ext cx="1117596" cy="1446300"/>
            </a:xfrm>
            <a:prstGeom prst="rect">
              <a:avLst/>
            </a:prstGeom>
            <a:ln>
              <a:solidFill>
                <a:schemeClr val="tx1">
                  <a:lumMod val="75000"/>
                  <a:lumOff val="25000"/>
                </a:schemeClr>
              </a:solidFill>
            </a:ln>
          </p:spPr>
        </p:pic>
        <p:pic>
          <p:nvPicPr>
            <p:cNvPr id="42" name="Picture 41" descr="A person using a computer&#10;&#10;Description automatically generated">
              <a:extLst>
                <a:ext uri="{FF2B5EF4-FFF2-40B4-BE49-F238E27FC236}">
                  <a16:creationId xmlns:a16="http://schemas.microsoft.com/office/drawing/2014/main" id="{F8B26528-6B81-2510-39DB-D3F98E22F2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04639" y="3486590"/>
              <a:ext cx="1117596" cy="1446300"/>
            </a:xfrm>
            <a:prstGeom prst="rect">
              <a:avLst/>
            </a:prstGeom>
            <a:ln>
              <a:solidFill>
                <a:schemeClr val="tx1">
                  <a:lumMod val="75000"/>
                  <a:lumOff val="25000"/>
                </a:schemeClr>
              </a:solidFill>
            </a:ln>
          </p:spPr>
        </p:pic>
        <p:pic>
          <p:nvPicPr>
            <p:cNvPr id="54" name="Picture 53" descr="A screenshot of a computer&#10;&#10;Description automatically generated">
              <a:extLst>
                <a:ext uri="{FF2B5EF4-FFF2-40B4-BE49-F238E27FC236}">
                  <a16:creationId xmlns:a16="http://schemas.microsoft.com/office/drawing/2014/main" id="{89106119-7A71-49FB-6544-E056B6540F1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04639" y="5048067"/>
              <a:ext cx="1117596" cy="1446300"/>
            </a:xfrm>
            <a:prstGeom prst="rect">
              <a:avLst/>
            </a:prstGeom>
            <a:ln>
              <a:solidFill>
                <a:schemeClr val="tx1">
                  <a:lumMod val="75000"/>
                  <a:lumOff val="25000"/>
                </a:schemeClr>
              </a:solidFill>
            </a:ln>
          </p:spPr>
        </p:pic>
      </p:grpSp>
      <p:pic>
        <p:nvPicPr>
          <p:cNvPr id="20" name="Picture 19" descr="A screenshot of a person&#10;&#10;Description automatically generated">
            <a:extLst>
              <a:ext uri="{FF2B5EF4-FFF2-40B4-BE49-F238E27FC236}">
                <a16:creationId xmlns:a16="http://schemas.microsoft.com/office/drawing/2014/main" id="{FD0B074A-DB8D-DAB4-D1E4-38F6FCDC3AE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38533" y="363634"/>
            <a:ext cx="1117596" cy="1446300"/>
          </a:xfrm>
          <a:prstGeom prst="rect">
            <a:avLst/>
          </a:prstGeom>
          <a:ln>
            <a:solidFill>
              <a:schemeClr val="tx1">
                <a:lumMod val="75000"/>
                <a:lumOff val="25000"/>
              </a:schemeClr>
            </a:solidFill>
          </a:ln>
        </p:spPr>
      </p:pic>
      <p:pic>
        <p:nvPicPr>
          <p:cNvPr id="32" name="Picture 31" descr="A person sitting at a desk with a computer&#10;&#10;Description automatically generated">
            <a:extLst>
              <a:ext uri="{FF2B5EF4-FFF2-40B4-BE49-F238E27FC236}">
                <a16:creationId xmlns:a16="http://schemas.microsoft.com/office/drawing/2014/main" id="{B7EE4C05-FE08-BCA8-BF08-23AD5A8AE2F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38533" y="1925112"/>
            <a:ext cx="1117596" cy="1446300"/>
          </a:xfrm>
          <a:prstGeom prst="rect">
            <a:avLst/>
          </a:prstGeom>
          <a:ln>
            <a:solidFill>
              <a:schemeClr val="tx1">
                <a:lumMod val="75000"/>
                <a:lumOff val="25000"/>
              </a:schemeClr>
            </a:solidFill>
          </a:ln>
        </p:spPr>
      </p:pic>
      <p:pic>
        <p:nvPicPr>
          <p:cNvPr id="44" name="Picture 43" descr="A screenshot of a person looking at a computer&#10;&#10;Description automatically generated">
            <a:extLst>
              <a:ext uri="{FF2B5EF4-FFF2-40B4-BE49-F238E27FC236}">
                <a16:creationId xmlns:a16="http://schemas.microsoft.com/office/drawing/2014/main" id="{C694C6C0-7C2E-6CE2-3A1B-4A0052C5555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38533" y="3486590"/>
            <a:ext cx="1117596" cy="1446300"/>
          </a:xfrm>
          <a:prstGeom prst="rect">
            <a:avLst/>
          </a:prstGeom>
          <a:ln>
            <a:solidFill>
              <a:schemeClr val="tx1">
                <a:lumMod val="75000"/>
                <a:lumOff val="25000"/>
              </a:schemeClr>
            </a:solidFill>
          </a:ln>
        </p:spPr>
      </p:pic>
      <p:pic>
        <p:nvPicPr>
          <p:cNvPr id="56" name="Picture 55" descr="A person in a suit standing in a stadium&#10;&#10;Description automatically generated">
            <a:extLst>
              <a:ext uri="{FF2B5EF4-FFF2-40B4-BE49-F238E27FC236}">
                <a16:creationId xmlns:a16="http://schemas.microsoft.com/office/drawing/2014/main" id="{6FE94033-1166-B528-A0F1-1C8A05BF3BC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638533" y="5048067"/>
            <a:ext cx="1117596" cy="1446300"/>
          </a:xfrm>
          <a:prstGeom prst="rect">
            <a:avLst/>
          </a:prstGeom>
          <a:ln>
            <a:solidFill>
              <a:schemeClr val="tx1">
                <a:lumMod val="75000"/>
                <a:lumOff val="25000"/>
              </a:schemeClr>
            </a:solidFill>
          </a:ln>
        </p:spPr>
      </p:pic>
      <p:sp>
        <p:nvSpPr>
          <p:cNvPr id="4" name="Content Placeholder 2">
            <a:extLst>
              <a:ext uri="{FF2B5EF4-FFF2-40B4-BE49-F238E27FC236}">
                <a16:creationId xmlns:a16="http://schemas.microsoft.com/office/drawing/2014/main" id="{F576A50B-4EF0-963B-C722-E272963686D0}"/>
              </a:ext>
            </a:extLst>
          </p:cNvPr>
          <p:cNvSpPr txBox="1">
            <a:spLocks/>
          </p:cNvSpPr>
          <p:nvPr/>
        </p:nvSpPr>
        <p:spPr>
          <a:xfrm>
            <a:off x="584201" y="757307"/>
            <a:ext cx="2887131" cy="473352"/>
          </a:xfrm>
          <a:prstGeom prst="rect">
            <a:avLst/>
          </a:prstGeom>
        </p:spPr>
        <p:txBody>
          <a:bodyPr lIns="0" tIns="0" rIns="0" bIns="0" anchor="t"/>
          <a:lst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2000" kern="1200" spc="0" baseline="0">
                <a:solidFill>
                  <a:schemeClr val="bg1"/>
                </a:solidFill>
                <a:latin typeface="+mj-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400" kern="1200" spc="0" baseline="0">
                <a:solidFill>
                  <a:schemeClr val="bg1"/>
                </a:soli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200" kern="1200" spc="0" baseline="0">
                <a:solidFill>
                  <a:schemeClr val="bg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bg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bg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mn-lt"/>
                <a:ea typeface="+mn-lt"/>
                <a:cs typeface="+mn-lt"/>
              </a:rPr>
              <a:t>For context</a:t>
            </a:r>
            <a:endParaRPr lang="en-US" dirty="0">
              <a:latin typeface="+mn-lt"/>
            </a:endParaRPr>
          </a:p>
        </p:txBody>
      </p:sp>
    </p:spTree>
    <p:extLst>
      <p:ext uri="{BB962C8B-B14F-4D97-AF65-F5344CB8AC3E}">
        <p14:creationId xmlns:p14="http://schemas.microsoft.com/office/powerpoint/2010/main" val="36401581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07A1E5E7-A331-2AD5-FECE-05EE77ACF7EE}"/>
              </a:ext>
            </a:extLst>
          </p:cNvPr>
          <p:cNvSpPr txBox="1">
            <a:spLocks/>
          </p:cNvSpPr>
          <p:nvPr/>
        </p:nvSpPr>
        <p:spPr>
          <a:xfrm>
            <a:off x="593329" y="305415"/>
            <a:ext cx="31658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nSpc>
                <a:spcPct val="100000"/>
              </a:lnSpc>
              <a:spcBef>
                <a:spcPts val="0"/>
              </a:spcBef>
              <a:spcAft>
                <a:spcPts val="0"/>
              </a:spcAft>
              <a:buNone/>
              <a:defRPr sz="3200" b="0" cap="none" spc="0" baseline="0">
                <a:ln>
                  <a:noFill/>
                </a:ln>
                <a:solidFill>
                  <a:srgbClr val="60CDFF"/>
                </a:solidFill>
                <a:effectLst/>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F0FF"/>
                </a:solidFill>
                <a:effectLst/>
                <a:uLnTx/>
                <a:uFillTx/>
                <a:latin typeface="Segoe UI Semibold"/>
                <a:ea typeface="+mn-ea"/>
                <a:cs typeface="+mn-cs"/>
              </a:rPr>
              <a:t>UK e-book</a:t>
            </a:r>
          </a:p>
        </p:txBody>
      </p:sp>
      <p:grpSp>
        <p:nvGrpSpPr>
          <p:cNvPr id="1034" name="Group 1033">
            <a:extLst>
              <a:ext uri="{FF2B5EF4-FFF2-40B4-BE49-F238E27FC236}">
                <a16:creationId xmlns:a16="http://schemas.microsoft.com/office/drawing/2014/main" id="{A7A9D30F-D017-AC56-ABC6-EDAB9DAD26CD}"/>
              </a:ext>
            </a:extLst>
          </p:cNvPr>
          <p:cNvGrpSpPr/>
          <p:nvPr/>
        </p:nvGrpSpPr>
        <p:grpSpPr>
          <a:xfrm>
            <a:off x="4291923" y="363634"/>
            <a:ext cx="1117596" cy="6130733"/>
            <a:chOff x="4134465" y="363634"/>
            <a:chExt cx="1117596" cy="6130733"/>
          </a:xfrm>
        </p:grpSpPr>
        <p:pic>
          <p:nvPicPr>
            <p:cNvPr id="10" name="Picture 9" descr="A person sitting on a bench&#10;&#10;Description automatically generated">
              <a:extLst>
                <a:ext uri="{FF2B5EF4-FFF2-40B4-BE49-F238E27FC236}">
                  <a16:creationId xmlns:a16="http://schemas.microsoft.com/office/drawing/2014/main" id="{4293F182-E388-669A-10D8-2F8A82D27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465" y="363634"/>
              <a:ext cx="1117596" cy="1446300"/>
            </a:xfrm>
            <a:prstGeom prst="rect">
              <a:avLst/>
            </a:prstGeom>
            <a:ln>
              <a:solidFill>
                <a:schemeClr val="tx1">
                  <a:lumMod val="75000"/>
                  <a:lumOff val="25000"/>
                </a:schemeClr>
              </a:solidFill>
            </a:ln>
          </p:spPr>
        </p:pic>
        <p:pic>
          <p:nvPicPr>
            <p:cNvPr id="22" name="Picture 21" descr="A screenshot of a computer&#10;&#10;Description automatically generated">
              <a:extLst>
                <a:ext uri="{FF2B5EF4-FFF2-40B4-BE49-F238E27FC236}">
                  <a16:creationId xmlns:a16="http://schemas.microsoft.com/office/drawing/2014/main" id="{081C2CE2-7F12-08CC-C04B-DBEC68C2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465" y="1925112"/>
              <a:ext cx="1117596" cy="1446300"/>
            </a:xfrm>
            <a:prstGeom prst="rect">
              <a:avLst/>
            </a:prstGeom>
            <a:ln>
              <a:solidFill>
                <a:schemeClr val="tx1">
                  <a:lumMod val="75000"/>
                  <a:lumOff val="25000"/>
                </a:schemeClr>
              </a:solidFill>
            </a:ln>
          </p:spPr>
        </p:pic>
        <p:pic>
          <p:nvPicPr>
            <p:cNvPr id="34" name="Picture 33" descr="A person holding a computer&#10;&#10;Description automatically generated">
              <a:extLst>
                <a:ext uri="{FF2B5EF4-FFF2-40B4-BE49-F238E27FC236}">
                  <a16:creationId xmlns:a16="http://schemas.microsoft.com/office/drawing/2014/main" id="{EF10023B-EF85-FBD2-6855-9015DB1E7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4465" y="3486590"/>
              <a:ext cx="1117596" cy="1446300"/>
            </a:xfrm>
            <a:prstGeom prst="rect">
              <a:avLst/>
            </a:prstGeom>
            <a:ln>
              <a:solidFill>
                <a:schemeClr val="tx1">
                  <a:lumMod val="75000"/>
                  <a:lumOff val="25000"/>
                </a:schemeClr>
              </a:solidFill>
            </a:ln>
          </p:spPr>
        </p:pic>
        <p:pic>
          <p:nvPicPr>
            <p:cNvPr id="46" name="Picture 45" descr="A person in a blue shirt&#10;&#10;Description automatically generated">
              <a:extLst>
                <a:ext uri="{FF2B5EF4-FFF2-40B4-BE49-F238E27FC236}">
                  <a16:creationId xmlns:a16="http://schemas.microsoft.com/office/drawing/2014/main" id="{83414A52-F199-7AD8-B38F-8319D1D15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465" y="5048067"/>
              <a:ext cx="1117596" cy="1446300"/>
            </a:xfrm>
            <a:prstGeom prst="rect">
              <a:avLst/>
            </a:prstGeom>
            <a:ln>
              <a:solidFill>
                <a:schemeClr val="tx1">
                  <a:lumMod val="75000"/>
                  <a:lumOff val="25000"/>
                </a:schemeClr>
              </a:solidFill>
            </a:ln>
          </p:spPr>
        </p:pic>
      </p:grpSp>
      <p:grpSp>
        <p:nvGrpSpPr>
          <p:cNvPr id="1033" name="Group 1032">
            <a:extLst>
              <a:ext uri="{FF2B5EF4-FFF2-40B4-BE49-F238E27FC236}">
                <a16:creationId xmlns:a16="http://schemas.microsoft.com/office/drawing/2014/main" id="{ADF0A168-08E9-F711-6017-69D7B7080DC0}"/>
              </a:ext>
            </a:extLst>
          </p:cNvPr>
          <p:cNvGrpSpPr/>
          <p:nvPr/>
        </p:nvGrpSpPr>
        <p:grpSpPr>
          <a:xfrm>
            <a:off x="5561245" y="363634"/>
            <a:ext cx="1117596" cy="6130733"/>
            <a:chOff x="5383467" y="363634"/>
            <a:chExt cx="1117596" cy="6130733"/>
          </a:xfrm>
        </p:grpSpPr>
        <p:pic>
          <p:nvPicPr>
            <p:cNvPr id="12" name="Picture 11" descr="A screenshot of a computer&#10;&#10;Description automatically generated">
              <a:extLst>
                <a:ext uri="{FF2B5EF4-FFF2-40B4-BE49-F238E27FC236}">
                  <a16:creationId xmlns:a16="http://schemas.microsoft.com/office/drawing/2014/main" id="{DB56501A-E110-3A5C-A6BE-718B4A9692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467" y="363634"/>
              <a:ext cx="1117596" cy="1446300"/>
            </a:xfrm>
            <a:prstGeom prst="rect">
              <a:avLst/>
            </a:prstGeom>
            <a:ln>
              <a:solidFill>
                <a:schemeClr val="tx1">
                  <a:lumMod val="75000"/>
                  <a:lumOff val="25000"/>
                </a:schemeClr>
              </a:solidFill>
            </a:ln>
          </p:spPr>
        </p:pic>
        <p:pic>
          <p:nvPicPr>
            <p:cNvPr id="24" name="Picture 23" descr="A person standing in front of a screen&#10;&#10;Description automatically generated">
              <a:extLst>
                <a:ext uri="{FF2B5EF4-FFF2-40B4-BE49-F238E27FC236}">
                  <a16:creationId xmlns:a16="http://schemas.microsoft.com/office/drawing/2014/main" id="{42D3CB04-0128-2303-D5C7-2F3427105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3467" y="1925112"/>
              <a:ext cx="1117596" cy="1446300"/>
            </a:xfrm>
            <a:prstGeom prst="rect">
              <a:avLst/>
            </a:prstGeom>
            <a:ln>
              <a:solidFill>
                <a:schemeClr val="tx1">
                  <a:lumMod val="75000"/>
                  <a:lumOff val="25000"/>
                </a:schemeClr>
              </a:solidFill>
            </a:ln>
          </p:spPr>
        </p:pic>
        <p:pic>
          <p:nvPicPr>
            <p:cNvPr id="36" name="Picture 35" descr="A person sitting in a stadium with a computer&#10;&#10;Description automatically generated">
              <a:extLst>
                <a:ext uri="{FF2B5EF4-FFF2-40B4-BE49-F238E27FC236}">
                  <a16:creationId xmlns:a16="http://schemas.microsoft.com/office/drawing/2014/main" id="{110761F1-2DF5-625C-DA66-56108D65A9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3467" y="3486590"/>
              <a:ext cx="1117596" cy="1446300"/>
            </a:xfrm>
            <a:prstGeom prst="rect">
              <a:avLst/>
            </a:prstGeom>
            <a:ln>
              <a:solidFill>
                <a:schemeClr val="tx1">
                  <a:lumMod val="75000"/>
                  <a:lumOff val="25000"/>
                </a:schemeClr>
              </a:solidFill>
            </a:ln>
          </p:spPr>
        </p:pic>
        <p:pic>
          <p:nvPicPr>
            <p:cNvPr id="48" name="Picture 47" descr="A person with a mustache on his head&#10;&#10;Description automatically generated">
              <a:extLst>
                <a:ext uri="{FF2B5EF4-FFF2-40B4-BE49-F238E27FC236}">
                  <a16:creationId xmlns:a16="http://schemas.microsoft.com/office/drawing/2014/main" id="{786A5BE9-3716-9D35-15F1-43C165D47C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3467" y="5048067"/>
              <a:ext cx="1117596" cy="1446300"/>
            </a:xfrm>
            <a:prstGeom prst="rect">
              <a:avLst/>
            </a:prstGeom>
            <a:ln>
              <a:solidFill>
                <a:schemeClr val="tx1">
                  <a:lumMod val="75000"/>
                  <a:lumOff val="25000"/>
                </a:schemeClr>
              </a:solidFill>
            </a:ln>
          </p:spPr>
        </p:pic>
      </p:grpSp>
      <p:pic>
        <p:nvPicPr>
          <p:cNvPr id="14" name="Picture 13" descr="A person in a suit&#10;&#10;Description automatically generated">
            <a:extLst>
              <a:ext uri="{FF2B5EF4-FFF2-40B4-BE49-F238E27FC236}">
                <a16:creationId xmlns:a16="http://schemas.microsoft.com/office/drawing/2014/main" id="{8CE5E36C-577B-E882-D0A9-72A32F89E9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567" y="363634"/>
            <a:ext cx="1117596" cy="1446300"/>
          </a:xfrm>
          <a:prstGeom prst="rect">
            <a:avLst/>
          </a:prstGeom>
          <a:ln>
            <a:solidFill>
              <a:schemeClr val="tx1">
                <a:lumMod val="75000"/>
                <a:lumOff val="25000"/>
              </a:schemeClr>
            </a:solidFill>
          </a:ln>
        </p:spPr>
      </p:pic>
      <p:pic>
        <p:nvPicPr>
          <p:cNvPr id="26" name="Picture 25" descr="A person sitting at a desk&#10;&#10;Description automatically generated">
            <a:extLst>
              <a:ext uri="{FF2B5EF4-FFF2-40B4-BE49-F238E27FC236}">
                <a16:creationId xmlns:a16="http://schemas.microsoft.com/office/drawing/2014/main" id="{E7E12E13-F242-4B2E-4083-3F7A93F2C7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0567" y="1925112"/>
            <a:ext cx="1117596" cy="1446300"/>
          </a:xfrm>
          <a:prstGeom prst="rect">
            <a:avLst/>
          </a:prstGeom>
          <a:ln>
            <a:solidFill>
              <a:schemeClr val="tx1">
                <a:lumMod val="75000"/>
                <a:lumOff val="25000"/>
              </a:schemeClr>
            </a:solidFill>
          </a:ln>
        </p:spPr>
      </p:pic>
      <p:pic>
        <p:nvPicPr>
          <p:cNvPr id="50" name="Picture 49" descr="A person sitting at a table&#10;&#10;Description automatically generated">
            <a:extLst>
              <a:ext uri="{FF2B5EF4-FFF2-40B4-BE49-F238E27FC236}">
                <a16:creationId xmlns:a16="http://schemas.microsoft.com/office/drawing/2014/main" id="{B06F3DAB-E0E6-11DD-9CFF-AE251D1464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0567" y="5048067"/>
            <a:ext cx="1117596" cy="1446300"/>
          </a:xfrm>
          <a:prstGeom prst="rect">
            <a:avLst/>
          </a:prstGeom>
          <a:ln>
            <a:solidFill>
              <a:schemeClr val="tx1">
                <a:lumMod val="75000"/>
                <a:lumOff val="25000"/>
              </a:schemeClr>
            </a:solidFill>
          </a:ln>
        </p:spPr>
      </p:pic>
      <p:grpSp>
        <p:nvGrpSpPr>
          <p:cNvPr id="1031" name="Group 1030">
            <a:extLst>
              <a:ext uri="{FF2B5EF4-FFF2-40B4-BE49-F238E27FC236}">
                <a16:creationId xmlns:a16="http://schemas.microsoft.com/office/drawing/2014/main" id="{7D1B6C4D-BEC6-4804-0E06-DCD676332418}"/>
              </a:ext>
            </a:extLst>
          </p:cNvPr>
          <p:cNvGrpSpPr/>
          <p:nvPr/>
        </p:nvGrpSpPr>
        <p:grpSpPr>
          <a:xfrm>
            <a:off x="8099889" y="363634"/>
            <a:ext cx="1117596" cy="6130733"/>
            <a:chOff x="7872055" y="363634"/>
            <a:chExt cx="1117596" cy="6130733"/>
          </a:xfrm>
        </p:grpSpPr>
        <p:pic>
          <p:nvPicPr>
            <p:cNvPr id="16" name="Picture 15" descr="A close-up of a computer&#10;&#10;Description automatically generated">
              <a:extLst>
                <a:ext uri="{FF2B5EF4-FFF2-40B4-BE49-F238E27FC236}">
                  <a16:creationId xmlns:a16="http://schemas.microsoft.com/office/drawing/2014/main" id="{8B73F5BA-0630-7B11-D4F7-8BFF32E1AF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055" y="363634"/>
              <a:ext cx="1117596" cy="1446300"/>
            </a:xfrm>
            <a:prstGeom prst="rect">
              <a:avLst/>
            </a:prstGeom>
            <a:ln>
              <a:solidFill>
                <a:schemeClr val="tx1">
                  <a:lumMod val="75000"/>
                  <a:lumOff val="25000"/>
                </a:schemeClr>
              </a:solidFill>
            </a:ln>
          </p:spPr>
        </p:pic>
        <p:pic>
          <p:nvPicPr>
            <p:cNvPr id="28" name="Picture 27" descr="A computer on a table&#10;&#10;Description automatically generated">
              <a:extLst>
                <a:ext uri="{FF2B5EF4-FFF2-40B4-BE49-F238E27FC236}">
                  <a16:creationId xmlns:a16="http://schemas.microsoft.com/office/drawing/2014/main" id="{F8ABFCAE-FF62-F1A9-9B80-53ADD54177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2055" y="1925112"/>
              <a:ext cx="1117596" cy="1446300"/>
            </a:xfrm>
            <a:prstGeom prst="rect">
              <a:avLst/>
            </a:prstGeom>
            <a:ln>
              <a:solidFill>
                <a:schemeClr val="tx1">
                  <a:lumMod val="75000"/>
                  <a:lumOff val="25000"/>
                </a:schemeClr>
              </a:solidFill>
            </a:ln>
          </p:spPr>
        </p:pic>
        <p:pic>
          <p:nvPicPr>
            <p:cNvPr id="40" name="Picture 39" descr="A person showing a computer to another person&#10;&#10;Description automatically generated">
              <a:extLst>
                <a:ext uri="{FF2B5EF4-FFF2-40B4-BE49-F238E27FC236}">
                  <a16:creationId xmlns:a16="http://schemas.microsoft.com/office/drawing/2014/main" id="{8884A93E-0D1F-B7A6-F8C5-2696E99BD3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2055" y="3486590"/>
              <a:ext cx="1117596" cy="1446300"/>
            </a:xfrm>
            <a:prstGeom prst="rect">
              <a:avLst/>
            </a:prstGeom>
            <a:ln>
              <a:solidFill>
                <a:schemeClr val="tx1">
                  <a:lumMod val="75000"/>
                  <a:lumOff val="25000"/>
                </a:schemeClr>
              </a:solidFill>
            </a:ln>
          </p:spPr>
        </p:pic>
        <p:pic>
          <p:nvPicPr>
            <p:cNvPr id="52" name="Picture 51" descr="A person standing in a street&#10;&#10;Description automatically generated">
              <a:extLst>
                <a:ext uri="{FF2B5EF4-FFF2-40B4-BE49-F238E27FC236}">
                  <a16:creationId xmlns:a16="http://schemas.microsoft.com/office/drawing/2014/main" id="{7C61ECC3-273E-8D01-9FDA-71E9F7630E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72055" y="5048067"/>
              <a:ext cx="1117596" cy="1446300"/>
            </a:xfrm>
            <a:prstGeom prst="rect">
              <a:avLst/>
            </a:prstGeom>
            <a:ln>
              <a:solidFill>
                <a:schemeClr val="tx1">
                  <a:lumMod val="75000"/>
                  <a:lumOff val="25000"/>
                </a:schemeClr>
              </a:solidFill>
            </a:ln>
          </p:spPr>
        </p:pic>
      </p:grpSp>
      <p:grpSp>
        <p:nvGrpSpPr>
          <p:cNvPr id="1036" name="Group 1035">
            <a:extLst>
              <a:ext uri="{FF2B5EF4-FFF2-40B4-BE49-F238E27FC236}">
                <a16:creationId xmlns:a16="http://schemas.microsoft.com/office/drawing/2014/main" id="{F1276A70-B7DD-931B-69CC-0B35BDA48515}"/>
              </a:ext>
            </a:extLst>
          </p:cNvPr>
          <p:cNvGrpSpPr/>
          <p:nvPr/>
        </p:nvGrpSpPr>
        <p:grpSpPr>
          <a:xfrm>
            <a:off x="9369211" y="363634"/>
            <a:ext cx="1117596" cy="6130733"/>
            <a:chOff x="9104639" y="363634"/>
            <a:chExt cx="1117596" cy="6130733"/>
          </a:xfrm>
        </p:grpSpPr>
        <p:pic>
          <p:nvPicPr>
            <p:cNvPr id="18" name="Picture 17" descr="A person sitting on stairs with a computer&#10;&#10;Description automatically generated">
              <a:extLst>
                <a:ext uri="{FF2B5EF4-FFF2-40B4-BE49-F238E27FC236}">
                  <a16:creationId xmlns:a16="http://schemas.microsoft.com/office/drawing/2014/main" id="{E75E217D-5862-02A4-1627-C82A6A8644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39" y="363634"/>
              <a:ext cx="1117596" cy="1446300"/>
            </a:xfrm>
            <a:prstGeom prst="rect">
              <a:avLst/>
            </a:prstGeom>
            <a:ln>
              <a:solidFill>
                <a:schemeClr val="tx1">
                  <a:lumMod val="75000"/>
                  <a:lumOff val="25000"/>
                </a:schemeClr>
              </a:solidFill>
            </a:ln>
          </p:spPr>
        </p:pic>
        <p:pic>
          <p:nvPicPr>
            <p:cNvPr id="30" name="Picture 29" descr="A person in a suit sitting at a desk&#10;&#10;Description automatically generated">
              <a:extLst>
                <a:ext uri="{FF2B5EF4-FFF2-40B4-BE49-F238E27FC236}">
                  <a16:creationId xmlns:a16="http://schemas.microsoft.com/office/drawing/2014/main" id="{CC38F6E9-BFA4-FAC5-58F7-58B6EEB00C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04639" y="1925112"/>
              <a:ext cx="1117596" cy="1446300"/>
            </a:xfrm>
            <a:prstGeom prst="rect">
              <a:avLst/>
            </a:prstGeom>
            <a:ln>
              <a:solidFill>
                <a:schemeClr val="tx1">
                  <a:lumMod val="75000"/>
                  <a:lumOff val="25000"/>
                </a:schemeClr>
              </a:solidFill>
            </a:ln>
          </p:spPr>
        </p:pic>
        <p:pic>
          <p:nvPicPr>
            <p:cNvPr id="42" name="Picture 41" descr="A person using a computer&#10;&#10;Description automatically generated">
              <a:extLst>
                <a:ext uri="{FF2B5EF4-FFF2-40B4-BE49-F238E27FC236}">
                  <a16:creationId xmlns:a16="http://schemas.microsoft.com/office/drawing/2014/main" id="{F8B26528-6B81-2510-39DB-D3F98E22F22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4639" y="3486590"/>
              <a:ext cx="1117596" cy="1446300"/>
            </a:xfrm>
            <a:prstGeom prst="rect">
              <a:avLst/>
            </a:prstGeom>
            <a:ln>
              <a:solidFill>
                <a:schemeClr val="tx1">
                  <a:lumMod val="75000"/>
                  <a:lumOff val="25000"/>
                </a:schemeClr>
              </a:solidFill>
            </a:ln>
          </p:spPr>
        </p:pic>
        <p:pic>
          <p:nvPicPr>
            <p:cNvPr id="54" name="Picture 53" descr="A screenshot of a computer&#10;&#10;Description automatically generated">
              <a:extLst>
                <a:ext uri="{FF2B5EF4-FFF2-40B4-BE49-F238E27FC236}">
                  <a16:creationId xmlns:a16="http://schemas.microsoft.com/office/drawing/2014/main" id="{89106119-7A71-49FB-6544-E056B6540F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04639" y="5048067"/>
              <a:ext cx="1117596" cy="1446300"/>
            </a:xfrm>
            <a:prstGeom prst="rect">
              <a:avLst/>
            </a:prstGeom>
            <a:ln>
              <a:solidFill>
                <a:schemeClr val="tx1">
                  <a:lumMod val="75000"/>
                  <a:lumOff val="25000"/>
                </a:schemeClr>
              </a:solidFill>
            </a:ln>
          </p:spPr>
        </p:pic>
      </p:grpSp>
      <p:pic>
        <p:nvPicPr>
          <p:cNvPr id="20" name="Picture 19" descr="A screenshot of a person&#10;&#10;Description automatically generated">
            <a:extLst>
              <a:ext uri="{FF2B5EF4-FFF2-40B4-BE49-F238E27FC236}">
                <a16:creationId xmlns:a16="http://schemas.microsoft.com/office/drawing/2014/main" id="{FD0B074A-DB8D-DAB4-D1E4-38F6FCDC3AE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38533" y="363634"/>
            <a:ext cx="1117596" cy="1446300"/>
          </a:xfrm>
          <a:prstGeom prst="rect">
            <a:avLst/>
          </a:prstGeom>
          <a:ln>
            <a:solidFill>
              <a:schemeClr val="tx1">
                <a:lumMod val="75000"/>
                <a:lumOff val="25000"/>
              </a:schemeClr>
            </a:solidFill>
          </a:ln>
        </p:spPr>
      </p:pic>
      <p:pic>
        <p:nvPicPr>
          <p:cNvPr id="32" name="Picture 31" descr="A person sitting at a desk with a computer&#10;&#10;Description automatically generated">
            <a:extLst>
              <a:ext uri="{FF2B5EF4-FFF2-40B4-BE49-F238E27FC236}">
                <a16:creationId xmlns:a16="http://schemas.microsoft.com/office/drawing/2014/main" id="{B7EE4C05-FE08-BCA8-BF08-23AD5A8AE2F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38533" y="1925112"/>
            <a:ext cx="1117596" cy="1446300"/>
          </a:xfrm>
          <a:prstGeom prst="rect">
            <a:avLst/>
          </a:prstGeom>
          <a:ln>
            <a:solidFill>
              <a:schemeClr val="tx1">
                <a:lumMod val="75000"/>
                <a:lumOff val="25000"/>
              </a:schemeClr>
            </a:solidFill>
          </a:ln>
        </p:spPr>
      </p:pic>
      <p:pic>
        <p:nvPicPr>
          <p:cNvPr id="44" name="Picture 43" descr="A screenshot of a person looking at a computer&#10;&#10;Description automatically generated">
            <a:extLst>
              <a:ext uri="{FF2B5EF4-FFF2-40B4-BE49-F238E27FC236}">
                <a16:creationId xmlns:a16="http://schemas.microsoft.com/office/drawing/2014/main" id="{C694C6C0-7C2E-6CE2-3A1B-4A0052C5555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38533" y="3486590"/>
            <a:ext cx="1117596" cy="1446300"/>
          </a:xfrm>
          <a:prstGeom prst="rect">
            <a:avLst/>
          </a:prstGeom>
          <a:ln>
            <a:solidFill>
              <a:schemeClr val="tx1">
                <a:lumMod val="75000"/>
                <a:lumOff val="25000"/>
              </a:schemeClr>
            </a:solidFill>
          </a:ln>
        </p:spPr>
      </p:pic>
      <p:pic>
        <p:nvPicPr>
          <p:cNvPr id="56" name="Picture 55" descr="A person in a suit standing in a stadium&#10;&#10;Description automatically generated">
            <a:extLst>
              <a:ext uri="{FF2B5EF4-FFF2-40B4-BE49-F238E27FC236}">
                <a16:creationId xmlns:a16="http://schemas.microsoft.com/office/drawing/2014/main" id="{6FE94033-1166-B528-A0F1-1C8A05BF3BC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38533" y="5048067"/>
            <a:ext cx="1117596" cy="1446300"/>
          </a:xfrm>
          <a:prstGeom prst="rect">
            <a:avLst/>
          </a:prstGeom>
          <a:ln>
            <a:solidFill>
              <a:schemeClr val="tx1">
                <a:lumMod val="75000"/>
                <a:lumOff val="25000"/>
              </a:schemeClr>
            </a:solidFill>
          </a:ln>
        </p:spPr>
      </p:pic>
      <p:pic>
        <p:nvPicPr>
          <p:cNvPr id="11" name="Picture 10" descr="A person in a pink shirt and black jacket&#10;&#10;Description automatically generated">
            <a:extLst>
              <a:ext uri="{FF2B5EF4-FFF2-40B4-BE49-F238E27FC236}">
                <a16:creationId xmlns:a16="http://schemas.microsoft.com/office/drawing/2014/main" id="{7F5CEB8D-C013-4C7B-6189-1D037BD1DBF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220" y="1408248"/>
            <a:ext cx="2910111" cy="3766026"/>
          </a:xfrm>
          <a:prstGeom prst="rect">
            <a:avLst/>
          </a:prstGeom>
        </p:spPr>
      </p:pic>
      <p:pic>
        <p:nvPicPr>
          <p:cNvPr id="17" name="Picture 16" descr="A person standing on a road&#10;&#10;Description automatically generated">
            <a:extLst>
              <a:ext uri="{FF2B5EF4-FFF2-40B4-BE49-F238E27FC236}">
                <a16:creationId xmlns:a16="http://schemas.microsoft.com/office/drawing/2014/main" id="{906BE141-FFD8-076E-EFCE-AE48A479E9D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823168" y="3486590"/>
            <a:ext cx="1117597" cy="1446302"/>
          </a:xfrm>
          <a:prstGeom prst="rect">
            <a:avLst/>
          </a:prstGeom>
          <a:ln>
            <a:solidFill>
              <a:srgbClr val="96F0FF"/>
            </a:solidFill>
          </a:ln>
        </p:spPr>
      </p:pic>
    </p:spTree>
    <p:extLst>
      <p:ext uri="{BB962C8B-B14F-4D97-AF65-F5344CB8AC3E}">
        <p14:creationId xmlns:p14="http://schemas.microsoft.com/office/powerpoint/2010/main" val="177646650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07A1E5E7-A331-2AD5-FECE-05EE77ACF7EE}"/>
              </a:ext>
            </a:extLst>
          </p:cNvPr>
          <p:cNvSpPr txBox="1">
            <a:spLocks/>
          </p:cNvSpPr>
          <p:nvPr/>
        </p:nvSpPr>
        <p:spPr>
          <a:xfrm>
            <a:off x="593329" y="305415"/>
            <a:ext cx="31658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nSpc>
                <a:spcPct val="100000"/>
              </a:lnSpc>
              <a:spcBef>
                <a:spcPts val="0"/>
              </a:spcBef>
              <a:spcAft>
                <a:spcPts val="0"/>
              </a:spcAft>
              <a:buNone/>
              <a:defRPr sz="3200" b="0" cap="none" spc="0" baseline="0">
                <a:ln>
                  <a:noFill/>
                </a:ln>
                <a:solidFill>
                  <a:srgbClr val="60CDFF"/>
                </a:solidFill>
                <a:effectLst/>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F0FF"/>
                </a:solidFill>
                <a:effectLst/>
                <a:uLnTx/>
                <a:uFillTx/>
                <a:latin typeface="Segoe UI Semibold"/>
                <a:ea typeface="+mn-ea"/>
                <a:cs typeface="+mn-cs"/>
              </a:rPr>
              <a:t>Germany e-book</a:t>
            </a:r>
          </a:p>
        </p:txBody>
      </p:sp>
      <p:grpSp>
        <p:nvGrpSpPr>
          <p:cNvPr id="1034" name="Group 1033">
            <a:extLst>
              <a:ext uri="{FF2B5EF4-FFF2-40B4-BE49-F238E27FC236}">
                <a16:creationId xmlns:a16="http://schemas.microsoft.com/office/drawing/2014/main" id="{A7A9D30F-D017-AC56-ABC6-EDAB9DAD26CD}"/>
              </a:ext>
            </a:extLst>
          </p:cNvPr>
          <p:cNvGrpSpPr/>
          <p:nvPr/>
        </p:nvGrpSpPr>
        <p:grpSpPr>
          <a:xfrm>
            <a:off x="4291923" y="363634"/>
            <a:ext cx="1117596" cy="6130733"/>
            <a:chOff x="4134465" y="363634"/>
            <a:chExt cx="1117596" cy="6130733"/>
          </a:xfrm>
        </p:grpSpPr>
        <p:pic>
          <p:nvPicPr>
            <p:cNvPr id="10" name="Picture 9" descr="A person sitting on a bench&#10;&#10;Description automatically generated">
              <a:extLst>
                <a:ext uri="{FF2B5EF4-FFF2-40B4-BE49-F238E27FC236}">
                  <a16:creationId xmlns:a16="http://schemas.microsoft.com/office/drawing/2014/main" id="{4293F182-E388-669A-10D8-2F8A82D27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465" y="363634"/>
              <a:ext cx="1117596" cy="1446300"/>
            </a:xfrm>
            <a:prstGeom prst="rect">
              <a:avLst/>
            </a:prstGeom>
            <a:ln>
              <a:solidFill>
                <a:schemeClr val="tx1">
                  <a:lumMod val="75000"/>
                  <a:lumOff val="25000"/>
                </a:schemeClr>
              </a:solidFill>
            </a:ln>
          </p:spPr>
        </p:pic>
        <p:pic>
          <p:nvPicPr>
            <p:cNvPr id="22" name="Picture 21" descr="A screenshot of a computer&#10;&#10;Description automatically generated">
              <a:extLst>
                <a:ext uri="{FF2B5EF4-FFF2-40B4-BE49-F238E27FC236}">
                  <a16:creationId xmlns:a16="http://schemas.microsoft.com/office/drawing/2014/main" id="{081C2CE2-7F12-08CC-C04B-DBEC68C2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465" y="1925112"/>
              <a:ext cx="1117596" cy="1446300"/>
            </a:xfrm>
            <a:prstGeom prst="rect">
              <a:avLst/>
            </a:prstGeom>
            <a:ln>
              <a:solidFill>
                <a:schemeClr val="tx1">
                  <a:lumMod val="75000"/>
                  <a:lumOff val="25000"/>
                </a:schemeClr>
              </a:solidFill>
            </a:ln>
          </p:spPr>
        </p:pic>
        <p:pic>
          <p:nvPicPr>
            <p:cNvPr id="34" name="Picture 33" descr="A person holding a computer&#10;&#10;Description automatically generated">
              <a:extLst>
                <a:ext uri="{FF2B5EF4-FFF2-40B4-BE49-F238E27FC236}">
                  <a16:creationId xmlns:a16="http://schemas.microsoft.com/office/drawing/2014/main" id="{EF10023B-EF85-FBD2-6855-9015DB1E7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4465" y="3486590"/>
              <a:ext cx="1117596" cy="1446300"/>
            </a:xfrm>
            <a:prstGeom prst="rect">
              <a:avLst/>
            </a:prstGeom>
            <a:ln>
              <a:solidFill>
                <a:schemeClr val="tx1">
                  <a:lumMod val="75000"/>
                  <a:lumOff val="25000"/>
                </a:schemeClr>
              </a:solidFill>
            </a:ln>
          </p:spPr>
        </p:pic>
        <p:pic>
          <p:nvPicPr>
            <p:cNvPr id="46" name="Picture 45" descr="A person in a blue shirt&#10;&#10;Description automatically generated">
              <a:extLst>
                <a:ext uri="{FF2B5EF4-FFF2-40B4-BE49-F238E27FC236}">
                  <a16:creationId xmlns:a16="http://schemas.microsoft.com/office/drawing/2014/main" id="{83414A52-F199-7AD8-B38F-8319D1D15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465" y="5048067"/>
              <a:ext cx="1117596" cy="1446300"/>
            </a:xfrm>
            <a:prstGeom prst="rect">
              <a:avLst/>
            </a:prstGeom>
            <a:ln>
              <a:solidFill>
                <a:schemeClr val="tx1">
                  <a:lumMod val="75000"/>
                  <a:lumOff val="25000"/>
                </a:schemeClr>
              </a:solidFill>
            </a:ln>
          </p:spPr>
        </p:pic>
      </p:grpSp>
      <p:grpSp>
        <p:nvGrpSpPr>
          <p:cNvPr id="1033" name="Group 1032">
            <a:extLst>
              <a:ext uri="{FF2B5EF4-FFF2-40B4-BE49-F238E27FC236}">
                <a16:creationId xmlns:a16="http://schemas.microsoft.com/office/drawing/2014/main" id="{ADF0A168-08E9-F711-6017-69D7B7080DC0}"/>
              </a:ext>
            </a:extLst>
          </p:cNvPr>
          <p:cNvGrpSpPr/>
          <p:nvPr/>
        </p:nvGrpSpPr>
        <p:grpSpPr>
          <a:xfrm>
            <a:off x="5561245" y="363634"/>
            <a:ext cx="1117596" cy="6130733"/>
            <a:chOff x="5383467" y="363634"/>
            <a:chExt cx="1117596" cy="6130733"/>
          </a:xfrm>
        </p:grpSpPr>
        <p:pic>
          <p:nvPicPr>
            <p:cNvPr id="12" name="Picture 11" descr="A screenshot of a computer&#10;&#10;Description automatically generated">
              <a:extLst>
                <a:ext uri="{FF2B5EF4-FFF2-40B4-BE49-F238E27FC236}">
                  <a16:creationId xmlns:a16="http://schemas.microsoft.com/office/drawing/2014/main" id="{DB56501A-E110-3A5C-A6BE-718B4A9692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467" y="363634"/>
              <a:ext cx="1117596" cy="1446300"/>
            </a:xfrm>
            <a:prstGeom prst="rect">
              <a:avLst/>
            </a:prstGeom>
            <a:ln>
              <a:solidFill>
                <a:schemeClr val="tx1">
                  <a:lumMod val="75000"/>
                  <a:lumOff val="25000"/>
                </a:schemeClr>
              </a:solidFill>
            </a:ln>
          </p:spPr>
        </p:pic>
        <p:pic>
          <p:nvPicPr>
            <p:cNvPr id="24" name="Picture 23" descr="A person standing in front of a screen&#10;&#10;Description automatically generated">
              <a:extLst>
                <a:ext uri="{FF2B5EF4-FFF2-40B4-BE49-F238E27FC236}">
                  <a16:creationId xmlns:a16="http://schemas.microsoft.com/office/drawing/2014/main" id="{42D3CB04-0128-2303-D5C7-2F3427105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3467" y="1925112"/>
              <a:ext cx="1117596" cy="1446300"/>
            </a:xfrm>
            <a:prstGeom prst="rect">
              <a:avLst/>
            </a:prstGeom>
            <a:ln>
              <a:solidFill>
                <a:schemeClr val="tx1">
                  <a:lumMod val="75000"/>
                  <a:lumOff val="25000"/>
                </a:schemeClr>
              </a:solidFill>
            </a:ln>
          </p:spPr>
        </p:pic>
        <p:pic>
          <p:nvPicPr>
            <p:cNvPr id="36" name="Picture 35" descr="A person sitting in a stadium with a computer&#10;&#10;Description automatically generated">
              <a:extLst>
                <a:ext uri="{FF2B5EF4-FFF2-40B4-BE49-F238E27FC236}">
                  <a16:creationId xmlns:a16="http://schemas.microsoft.com/office/drawing/2014/main" id="{110761F1-2DF5-625C-DA66-56108D65A9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3467" y="3486590"/>
              <a:ext cx="1117596" cy="1446300"/>
            </a:xfrm>
            <a:prstGeom prst="rect">
              <a:avLst/>
            </a:prstGeom>
            <a:ln>
              <a:solidFill>
                <a:schemeClr val="tx1">
                  <a:lumMod val="75000"/>
                  <a:lumOff val="25000"/>
                </a:schemeClr>
              </a:solidFill>
            </a:ln>
          </p:spPr>
        </p:pic>
        <p:pic>
          <p:nvPicPr>
            <p:cNvPr id="48" name="Picture 47" descr="A person with a mustache on his head&#10;&#10;Description automatically generated">
              <a:extLst>
                <a:ext uri="{FF2B5EF4-FFF2-40B4-BE49-F238E27FC236}">
                  <a16:creationId xmlns:a16="http://schemas.microsoft.com/office/drawing/2014/main" id="{786A5BE9-3716-9D35-15F1-43C165D47C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3467" y="5048067"/>
              <a:ext cx="1117596" cy="1446300"/>
            </a:xfrm>
            <a:prstGeom prst="rect">
              <a:avLst/>
            </a:prstGeom>
            <a:ln>
              <a:solidFill>
                <a:schemeClr val="tx1">
                  <a:lumMod val="75000"/>
                  <a:lumOff val="25000"/>
                </a:schemeClr>
              </a:solidFill>
            </a:ln>
          </p:spPr>
        </p:pic>
      </p:grpSp>
      <p:pic>
        <p:nvPicPr>
          <p:cNvPr id="14" name="Picture 13" descr="A person in a suit&#10;&#10;Description automatically generated">
            <a:extLst>
              <a:ext uri="{FF2B5EF4-FFF2-40B4-BE49-F238E27FC236}">
                <a16:creationId xmlns:a16="http://schemas.microsoft.com/office/drawing/2014/main" id="{8CE5E36C-577B-E882-D0A9-72A32F89E9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567" y="363634"/>
            <a:ext cx="1117596" cy="1446300"/>
          </a:xfrm>
          <a:prstGeom prst="rect">
            <a:avLst/>
          </a:prstGeom>
          <a:ln>
            <a:solidFill>
              <a:schemeClr val="tx1">
                <a:lumMod val="75000"/>
                <a:lumOff val="25000"/>
              </a:schemeClr>
            </a:solidFill>
          </a:ln>
        </p:spPr>
      </p:pic>
      <p:pic>
        <p:nvPicPr>
          <p:cNvPr id="26" name="Picture 25" descr="A person sitting at a desk&#10;&#10;Description automatically generated">
            <a:extLst>
              <a:ext uri="{FF2B5EF4-FFF2-40B4-BE49-F238E27FC236}">
                <a16:creationId xmlns:a16="http://schemas.microsoft.com/office/drawing/2014/main" id="{E7E12E13-F242-4B2E-4083-3F7A93F2C7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0567" y="1925112"/>
            <a:ext cx="1117596" cy="1446300"/>
          </a:xfrm>
          <a:prstGeom prst="rect">
            <a:avLst/>
          </a:prstGeom>
          <a:ln>
            <a:solidFill>
              <a:schemeClr val="tx1">
                <a:lumMod val="75000"/>
                <a:lumOff val="25000"/>
              </a:schemeClr>
            </a:solidFill>
          </a:ln>
        </p:spPr>
      </p:pic>
      <p:pic>
        <p:nvPicPr>
          <p:cNvPr id="50" name="Picture 49" descr="A person sitting at a table&#10;&#10;Description automatically generated">
            <a:extLst>
              <a:ext uri="{FF2B5EF4-FFF2-40B4-BE49-F238E27FC236}">
                <a16:creationId xmlns:a16="http://schemas.microsoft.com/office/drawing/2014/main" id="{B06F3DAB-E0E6-11DD-9CFF-AE251D1464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0567" y="5048067"/>
            <a:ext cx="1117596" cy="1446300"/>
          </a:xfrm>
          <a:prstGeom prst="rect">
            <a:avLst/>
          </a:prstGeom>
          <a:ln>
            <a:solidFill>
              <a:schemeClr val="tx1">
                <a:lumMod val="75000"/>
                <a:lumOff val="25000"/>
              </a:schemeClr>
            </a:solidFill>
          </a:ln>
        </p:spPr>
      </p:pic>
      <p:grpSp>
        <p:nvGrpSpPr>
          <p:cNvPr id="1031" name="Group 1030">
            <a:extLst>
              <a:ext uri="{FF2B5EF4-FFF2-40B4-BE49-F238E27FC236}">
                <a16:creationId xmlns:a16="http://schemas.microsoft.com/office/drawing/2014/main" id="{7D1B6C4D-BEC6-4804-0E06-DCD676332418}"/>
              </a:ext>
            </a:extLst>
          </p:cNvPr>
          <p:cNvGrpSpPr/>
          <p:nvPr/>
        </p:nvGrpSpPr>
        <p:grpSpPr>
          <a:xfrm>
            <a:off x="8099889" y="363634"/>
            <a:ext cx="1117596" cy="6130733"/>
            <a:chOff x="7872055" y="363634"/>
            <a:chExt cx="1117596" cy="6130733"/>
          </a:xfrm>
        </p:grpSpPr>
        <p:pic>
          <p:nvPicPr>
            <p:cNvPr id="16" name="Picture 15" descr="A close-up of a computer&#10;&#10;Description automatically generated">
              <a:extLst>
                <a:ext uri="{FF2B5EF4-FFF2-40B4-BE49-F238E27FC236}">
                  <a16:creationId xmlns:a16="http://schemas.microsoft.com/office/drawing/2014/main" id="{8B73F5BA-0630-7B11-D4F7-8BFF32E1AF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055" y="363634"/>
              <a:ext cx="1117596" cy="1446300"/>
            </a:xfrm>
            <a:prstGeom prst="rect">
              <a:avLst/>
            </a:prstGeom>
            <a:ln>
              <a:solidFill>
                <a:schemeClr val="tx1">
                  <a:lumMod val="75000"/>
                  <a:lumOff val="25000"/>
                </a:schemeClr>
              </a:solidFill>
            </a:ln>
          </p:spPr>
        </p:pic>
        <p:pic>
          <p:nvPicPr>
            <p:cNvPr id="28" name="Picture 27" descr="A computer on a table&#10;&#10;Description automatically generated">
              <a:extLst>
                <a:ext uri="{FF2B5EF4-FFF2-40B4-BE49-F238E27FC236}">
                  <a16:creationId xmlns:a16="http://schemas.microsoft.com/office/drawing/2014/main" id="{F8ABFCAE-FF62-F1A9-9B80-53ADD54177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2055" y="1925112"/>
              <a:ext cx="1117596" cy="1446300"/>
            </a:xfrm>
            <a:prstGeom prst="rect">
              <a:avLst/>
            </a:prstGeom>
            <a:ln>
              <a:solidFill>
                <a:schemeClr val="tx1">
                  <a:lumMod val="75000"/>
                  <a:lumOff val="25000"/>
                </a:schemeClr>
              </a:solidFill>
            </a:ln>
          </p:spPr>
        </p:pic>
        <p:pic>
          <p:nvPicPr>
            <p:cNvPr id="40" name="Picture 39" descr="A person showing a computer to another person&#10;&#10;Description automatically generated">
              <a:extLst>
                <a:ext uri="{FF2B5EF4-FFF2-40B4-BE49-F238E27FC236}">
                  <a16:creationId xmlns:a16="http://schemas.microsoft.com/office/drawing/2014/main" id="{8884A93E-0D1F-B7A6-F8C5-2696E99BD3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2055" y="3486590"/>
              <a:ext cx="1117596" cy="1446300"/>
            </a:xfrm>
            <a:prstGeom prst="rect">
              <a:avLst/>
            </a:prstGeom>
            <a:ln>
              <a:solidFill>
                <a:schemeClr val="tx1">
                  <a:lumMod val="75000"/>
                  <a:lumOff val="25000"/>
                </a:schemeClr>
              </a:solidFill>
            </a:ln>
          </p:spPr>
        </p:pic>
        <p:pic>
          <p:nvPicPr>
            <p:cNvPr id="52" name="Picture 51" descr="A person standing in a street&#10;&#10;Description automatically generated">
              <a:extLst>
                <a:ext uri="{FF2B5EF4-FFF2-40B4-BE49-F238E27FC236}">
                  <a16:creationId xmlns:a16="http://schemas.microsoft.com/office/drawing/2014/main" id="{7C61ECC3-273E-8D01-9FDA-71E9F7630E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72055" y="5048067"/>
              <a:ext cx="1117596" cy="1446300"/>
            </a:xfrm>
            <a:prstGeom prst="rect">
              <a:avLst/>
            </a:prstGeom>
            <a:ln>
              <a:solidFill>
                <a:schemeClr val="tx1">
                  <a:lumMod val="75000"/>
                  <a:lumOff val="25000"/>
                </a:schemeClr>
              </a:solidFill>
            </a:ln>
          </p:spPr>
        </p:pic>
      </p:grpSp>
      <p:grpSp>
        <p:nvGrpSpPr>
          <p:cNvPr id="1036" name="Group 1035">
            <a:extLst>
              <a:ext uri="{FF2B5EF4-FFF2-40B4-BE49-F238E27FC236}">
                <a16:creationId xmlns:a16="http://schemas.microsoft.com/office/drawing/2014/main" id="{F1276A70-B7DD-931B-69CC-0B35BDA48515}"/>
              </a:ext>
            </a:extLst>
          </p:cNvPr>
          <p:cNvGrpSpPr/>
          <p:nvPr/>
        </p:nvGrpSpPr>
        <p:grpSpPr>
          <a:xfrm>
            <a:off x="9369211" y="363634"/>
            <a:ext cx="1117596" cy="6130733"/>
            <a:chOff x="9104639" y="363634"/>
            <a:chExt cx="1117596" cy="6130733"/>
          </a:xfrm>
        </p:grpSpPr>
        <p:pic>
          <p:nvPicPr>
            <p:cNvPr id="18" name="Picture 17" descr="A person sitting on stairs with a computer&#10;&#10;Description automatically generated">
              <a:extLst>
                <a:ext uri="{FF2B5EF4-FFF2-40B4-BE49-F238E27FC236}">
                  <a16:creationId xmlns:a16="http://schemas.microsoft.com/office/drawing/2014/main" id="{E75E217D-5862-02A4-1627-C82A6A8644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39" y="363634"/>
              <a:ext cx="1117596" cy="1446300"/>
            </a:xfrm>
            <a:prstGeom prst="rect">
              <a:avLst/>
            </a:prstGeom>
            <a:ln>
              <a:solidFill>
                <a:schemeClr val="tx1">
                  <a:lumMod val="75000"/>
                  <a:lumOff val="25000"/>
                </a:schemeClr>
              </a:solidFill>
            </a:ln>
          </p:spPr>
        </p:pic>
        <p:pic>
          <p:nvPicPr>
            <p:cNvPr id="30" name="Picture 29" descr="A person in a suit sitting at a desk&#10;&#10;Description automatically generated">
              <a:extLst>
                <a:ext uri="{FF2B5EF4-FFF2-40B4-BE49-F238E27FC236}">
                  <a16:creationId xmlns:a16="http://schemas.microsoft.com/office/drawing/2014/main" id="{CC38F6E9-BFA4-FAC5-58F7-58B6EEB00C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04639" y="1925112"/>
              <a:ext cx="1117596" cy="1446300"/>
            </a:xfrm>
            <a:prstGeom prst="rect">
              <a:avLst/>
            </a:prstGeom>
            <a:ln>
              <a:solidFill>
                <a:schemeClr val="tx1">
                  <a:lumMod val="75000"/>
                  <a:lumOff val="25000"/>
                </a:schemeClr>
              </a:solidFill>
            </a:ln>
          </p:spPr>
        </p:pic>
        <p:pic>
          <p:nvPicPr>
            <p:cNvPr id="42" name="Picture 41" descr="A person using a computer&#10;&#10;Description automatically generated">
              <a:extLst>
                <a:ext uri="{FF2B5EF4-FFF2-40B4-BE49-F238E27FC236}">
                  <a16:creationId xmlns:a16="http://schemas.microsoft.com/office/drawing/2014/main" id="{F8B26528-6B81-2510-39DB-D3F98E22F22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4639" y="3486590"/>
              <a:ext cx="1117596" cy="1446300"/>
            </a:xfrm>
            <a:prstGeom prst="rect">
              <a:avLst/>
            </a:prstGeom>
            <a:ln>
              <a:solidFill>
                <a:schemeClr val="tx1">
                  <a:lumMod val="75000"/>
                  <a:lumOff val="25000"/>
                </a:schemeClr>
              </a:solidFill>
            </a:ln>
          </p:spPr>
        </p:pic>
        <p:pic>
          <p:nvPicPr>
            <p:cNvPr id="54" name="Picture 53" descr="A screenshot of a computer&#10;&#10;Description automatically generated">
              <a:extLst>
                <a:ext uri="{FF2B5EF4-FFF2-40B4-BE49-F238E27FC236}">
                  <a16:creationId xmlns:a16="http://schemas.microsoft.com/office/drawing/2014/main" id="{89106119-7A71-49FB-6544-E056B6540F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04639" y="5048067"/>
              <a:ext cx="1117596" cy="1446300"/>
            </a:xfrm>
            <a:prstGeom prst="rect">
              <a:avLst/>
            </a:prstGeom>
            <a:ln>
              <a:solidFill>
                <a:schemeClr val="tx1">
                  <a:lumMod val="75000"/>
                  <a:lumOff val="25000"/>
                </a:schemeClr>
              </a:solidFill>
            </a:ln>
          </p:spPr>
        </p:pic>
      </p:grpSp>
      <p:pic>
        <p:nvPicPr>
          <p:cNvPr id="20" name="Picture 19" descr="A screenshot of a person&#10;&#10;Description automatically generated">
            <a:extLst>
              <a:ext uri="{FF2B5EF4-FFF2-40B4-BE49-F238E27FC236}">
                <a16:creationId xmlns:a16="http://schemas.microsoft.com/office/drawing/2014/main" id="{FD0B074A-DB8D-DAB4-D1E4-38F6FCDC3AE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38533" y="363634"/>
            <a:ext cx="1117596" cy="1446300"/>
          </a:xfrm>
          <a:prstGeom prst="rect">
            <a:avLst/>
          </a:prstGeom>
          <a:ln>
            <a:solidFill>
              <a:schemeClr val="tx1">
                <a:lumMod val="75000"/>
                <a:lumOff val="25000"/>
              </a:schemeClr>
            </a:solidFill>
          </a:ln>
        </p:spPr>
      </p:pic>
      <p:pic>
        <p:nvPicPr>
          <p:cNvPr id="32" name="Picture 31" descr="A person sitting at a desk with a computer&#10;&#10;Description automatically generated">
            <a:extLst>
              <a:ext uri="{FF2B5EF4-FFF2-40B4-BE49-F238E27FC236}">
                <a16:creationId xmlns:a16="http://schemas.microsoft.com/office/drawing/2014/main" id="{B7EE4C05-FE08-BCA8-BF08-23AD5A8AE2F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38533" y="1925112"/>
            <a:ext cx="1117596" cy="1446300"/>
          </a:xfrm>
          <a:prstGeom prst="rect">
            <a:avLst/>
          </a:prstGeom>
          <a:ln>
            <a:solidFill>
              <a:schemeClr val="tx1">
                <a:lumMod val="75000"/>
                <a:lumOff val="25000"/>
              </a:schemeClr>
            </a:solidFill>
          </a:ln>
        </p:spPr>
      </p:pic>
      <p:pic>
        <p:nvPicPr>
          <p:cNvPr id="44" name="Picture 43" descr="A screenshot of a person looking at a computer&#10;&#10;Description automatically generated">
            <a:extLst>
              <a:ext uri="{FF2B5EF4-FFF2-40B4-BE49-F238E27FC236}">
                <a16:creationId xmlns:a16="http://schemas.microsoft.com/office/drawing/2014/main" id="{C694C6C0-7C2E-6CE2-3A1B-4A0052C5555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38533" y="3486590"/>
            <a:ext cx="1117596" cy="1446300"/>
          </a:xfrm>
          <a:prstGeom prst="rect">
            <a:avLst/>
          </a:prstGeom>
          <a:ln>
            <a:solidFill>
              <a:schemeClr val="tx1">
                <a:lumMod val="75000"/>
                <a:lumOff val="25000"/>
              </a:schemeClr>
            </a:solidFill>
          </a:ln>
        </p:spPr>
      </p:pic>
      <p:pic>
        <p:nvPicPr>
          <p:cNvPr id="56" name="Picture 55" descr="A person in a suit standing in a stadium&#10;&#10;Description automatically generated">
            <a:extLst>
              <a:ext uri="{FF2B5EF4-FFF2-40B4-BE49-F238E27FC236}">
                <a16:creationId xmlns:a16="http://schemas.microsoft.com/office/drawing/2014/main" id="{6FE94033-1166-B528-A0F1-1C8A05BF3BC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38533" y="5048067"/>
            <a:ext cx="1117596" cy="1446300"/>
          </a:xfrm>
          <a:prstGeom prst="rect">
            <a:avLst/>
          </a:prstGeom>
          <a:ln>
            <a:solidFill>
              <a:schemeClr val="tx1">
                <a:lumMod val="75000"/>
                <a:lumOff val="25000"/>
              </a:schemeClr>
            </a:solidFill>
          </a:ln>
        </p:spPr>
      </p:pic>
      <p:pic>
        <p:nvPicPr>
          <p:cNvPr id="5" name="Picture 4" descr="A person wearing glasses and a yellow shirt&#10;&#10;Description automatically generated">
            <a:extLst>
              <a:ext uri="{FF2B5EF4-FFF2-40B4-BE49-F238E27FC236}">
                <a16:creationId xmlns:a16="http://schemas.microsoft.com/office/drawing/2014/main" id="{A227751B-1F47-AF06-09CA-E5215F57F2F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219" y="1408248"/>
            <a:ext cx="2910111" cy="3766026"/>
          </a:xfrm>
          <a:prstGeom prst="rect">
            <a:avLst/>
          </a:prstGeom>
        </p:spPr>
      </p:pic>
      <p:pic>
        <p:nvPicPr>
          <p:cNvPr id="6" name="Picture 5" descr="A person in a pink shirt&#10;&#10;Description automatically generated">
            <a:extLst>
              <a:ext uri="{FF2B5EF4-FFF2-40B4-BE49-F238E27FC236}">
                <a16:creationId xmlns:a16="http://schemas.microsoft.com/office/drawing/2014/main" id="{798F6A06-73BE-EECD-81E8-3425C15144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830567" y="3486590"/>
            <a:ext cx="1117596" cy="1446300"/>
          </a:xfrm>
          <a:prstGeom prst="rect">
            <a:avLst/>
          </a:prstGeom>
          <a:ln>
            <a:solidFill>
              <a:schemeClr val="tx1">
                <a:lumMod val="75000"/>
                <a:lumOff val="25000"/>
              </a:schemeClr>
            </a:solidFill>
          </a:ln>
        </p:spPr>
      </p:pic>
    </p:spTree>
    <p:extLst>
      <p:ext uri="{BB962C8B-B14F-4D97-AF65-F5344CB8AC3E}">
        <p14:creationId xmlns:p14="http://schemas.microsoft.com/office/powerpoint/2010/main" val="38266918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07A1E5E7-A331-2AD5-FECE-05EE77ACF7EE}"/>
              </a:ext>
            </a:extLst>
          </p:cNvPr>
          <p:cNvSpPr txBox="1">
            <a:spLocks/>
          </p:cNvSpPr>
          <p:nvPr/>
        </p:nvSpPr>
        <p:spPr>
          <a:xfrm>
            <a:off x="593329" y="305415"/>
            <a:ext cx="31658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nSpc>
                <a:spcPct val="100000"/>
              </a:lnSpc>
              <a:spcBef>
                <a:spcPts val="0"/>
              </a:spcBef>
              <a:spcAft>
                <a:spcPts val="0"/>
              </a:spcAft>
              <a:buNone/>
              <a:defRPr sz="3200" b="0" cap="none" spc="0" baseline="0">
                <a:ln>
                  <a:noFill/>
                </a:ln>
                <a:solidFill>
                  <a:srgbClr val="60CDFF"/>
                </a:solidFill>
                <a:effectLst/>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F0FF"/>
                </a:solidFill>
                <a:effectLst/>
                <a:uLnTx/>
                <a:uFillTx/>
                <a:latin typeface="Segoe UI Semibold"/>
                <a:ea typeface="+mn-ea"/>
                <a:cs typeface="+mn-cs"/>
              </a:rPr>
              <a:t>India e-book</a:t>
            </a:r>
          </a:p>
        </p:txBody>
      </p:sp>
      <p:grpSp>
        <p:nvGrpSpPr>
          <p:cNvPr id="1034" name="Group 1033">
            <a:extLst>
              <a:ext uri="{FF2B5EF4-FFF2-40B4-BE49-F238E27FC236}">
                <a16:creationId xmlns:a16="http://schemas.microsoft.com/office/drawing/2014/main" id="{A7A9D30F-D017-AC56-ABC6-EDAB9DAD26CD}"/>
              </a:ext>
            </a:extLst>
          </p:cNvPr>
          <p:cNvGrpSpPr/>
          <p:nvPr/>
        </p:nvGrpSpPr>
        <p:grpSpPr>
          <a:xfrm>
            <a:off x="4291923" y="363634"/>
            <a:ext cx="1117596" cy="6130733"/>
            <a:chOff x="4134465" y="363634"/>
            <a:chExt cx="1117596" cy="6130733"/>
          </a:xfrm>
        </p:grpSpPr>
        <p:pic>
          <p:nvPicPr>
            <p:cNvPr id="10" name="Picture 9" descr="A person sitting on a bench&#10;&#10;Description automatically generated">
              <a:extLst>
                <a:ext uri="{FF2B5EF4-FFF2-40B4-BE49-F238E27FC236}">
                  <a16:creationId xmlns:a16="http://schemas.microsoft.com/office/drawing/2014/main" id="{4293F182-E388-669A-10D8-2F8A82D27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465" y="363634"/>
              <a:ext cx="1117596" cy="1446300"/>
            </a:xfrm>
            <a:prstGeom prst="rect">
              <a:avLst/>
            </a:prstGeom>
            <a:ln>
              <a:solidFill>
                <a:schemeClr val="tx1">
                  <a:lumMod val="75000"/>
                  <a:lumOff val="25000"/>
                </a:schemeClr>
              </a:solidFill>
            </a:ln>
          </p:spPr>
        </p:pic>
        <p:pic>
          <p:nvPicPr>
            <p:cNvPr id="22" name="Picture 21" descr="A screenshot of a computer&#10;&#10;Description automatically generated">
              <a:extLst>
                <a:ext uri="{FF2B5EF4-FFF2-40B4-BE49-F238E27FC236}">
                  <a16:creationId xmlns:a16="http://schemas.microsoft.com/office/drawing/2014/main" id="{081C2CE2-7F12-08CC-C04B-DBEC68C2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465" y="1925112"/>
              <a:ext cx="1117596" cy="1446300"/>
            </a:xfrm>
            <a:prstGeom prst="rect">
              <a:avLst/>
            </a:prstGeom>
            <a:ln>
              <a:solidFill>
                <a:schemeClr val="tx1">
                  <a:lumMod val="75000"/>
                  <a:lumOff val="25000"/>
                </a:schemeClr>
              </a:solidFill>
            </a:ln>
          </p:spPr>
        </p:pic>
        <p:pic>
          <p:nvPicPr>
            <p:cNvPr id="34" name="Picture 33" descr="A person holding a computer&#10;&#10;Description automatically generated">
              <a:extLst>
                <a:ext uri="{FF2B5EF4-FFF2-40B4-BE49-F238E27FC236}">
                  <a16:creationId xmlns:a16="http://schemas.microsoft.com/office/drawing/2014/main" id="{EF10023B-EF85-FBD2-6855-9015DB1E7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4465" y="3486590"/>
              <a:ext cx="1117596" cy="1446300"/>
            </a:xfrm>
            <a:prstGeom prst="rect">
              <a:avLst/>
            </a:prstGeom>
            <a:ln>
              <a:solidFill>
                <a:schemeClr val="tx1">
                  <a:lumMod val="75000"/>
                  <a:lumOff val="25000"/>
                </a:schemeClr>
              </a:solidFill>
            </a:ln>
          </p:spPr>
        </p:pic>
        <p:pic>
          <p:nvPicPr>
            <p:cNvPr id="46" name="Picture 45" descr="A person in a blue shirt&#10;&#10;Description automatically generated">
              <a:extLst>
                <a:ext uri="{FF2B5EF4-FFF2-40B4-BE49-F238E27FC236}">
                  <a16:creationId xmlns:a16="http://schemas.microsoft.com/office/drawing/2014/main" id="{83414A52-F199-7AD8-B38F-8319D1D15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465" y="5048067"/>
              <a:ext cx="1117596" cy="1446300"/>
            </a:xfrm>
            <a:prstGeom prst="rect">
              <a:avLst/>
            </a:prstGeom>
            <a:ln>
              <a:solidFill>
                <a:schemeClr val="tx1">
                  <a:lumMod val="75000"/>
                  <a:lumOff val="25000"/>
                </a:schemeClr>
              </a:solidFill>
            </a:ln>
          </p:spPr>
        </p:pic>
      </p:grpSp>
      <p:grpSp>
        <p:nvGrpSpPr>
          <p:cNvPr id="1033" name="Group 1032">
            <a:extLst>
              <a:ext uri="{FF2B5EF4-FFF2-40B4-BE49-F238E27FC236}">
                <a16:creationId xmlns:a16="http://schemas.microsoft.com/office/drawing/2014/main" id="{ADF0A168-08E9-F711-6017-69D7B7080DC0}"/>
              </a:ext>
            </a:extLst>
          </p:cNvPr>
          <p:cNvGrpSpPr/>
          <p:nvPr/>
        </p:nvGrpSpPr>
        <p:grpSpPr>
          <a:xfrm>
            <a:off x="5561245" y="363634"/>
            <a:ext cx="1117596" cy="6130733"/>
            <a:chOff x="5383467" y="363634"/>
            <a:chExt cx="1117596" cy="6130733"/>
          </a:xfrm>
        </p:grpSpPr>
        <p:pic>
          <p:nvPicPr>
            <p:cNvPr id="12" name="Picture 11" descr="A screenshot of a computer&#10;&#10;Description automatically generated">
              <a:extLst>
                <a:ext uri="{FF2B5EF4-FFF2-40B4-BE49-F238E27FC236}">
                  <a16:creationId xmlns:a16="http://schemas.microsoft.com/office/drawing/2014/main" id="{DB56501A-E110-3A5C-A6BE-718B4A9692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467" y="363634"/>
              <a:ext cx="1117596" cy="1446300"/>
            </a:xfrm>
            <a:prstGeom prst="rect">
              <a:avLst/>
            </a:prstGeom>
            <a:ln>
              <a:solidFill>
                <a:schemeClr val="tx1">
                  <a:lumMod val="75000"/>
                  <a:lumOff val="25000"/>
                </a:schemeClr>
              </a:solidFill>
            </a:ln>
          </p:spPr>
        </p:pic>
        <p:pic>
          <p:nvPicPr>
            <p:cNvPr id="24" name="Picture 23" descr="A person standing in front of a screen&#10;&#10;Description automatically generated">
              <a:extLst>
                <a:ext uri="{FF2B5EF4-FFF2-40B4-BE49-F238E27FC236}">
                  <a16:creationId xmlns:a16="http://schemas.microsoft.com/office/drawing/2014/main" id="{42D3CB04-0128-2303-D5C7-2F3427105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3467" y="1925112"/>
              <a:ext cx="1117596" cy="1446300"/>
            </a:xfrm>
            <a:prstGeom prst="rect">
              <a:avLst/>
            </a:prstGeom>
            <a:ln>
              <a:solidFill>
                <a:schemeClr val="tx1">
                  <a:lumMod val="75000"/>
                  <a:lumOff val="25000"/>
                </a:schemeClr>
              </a:solidFill>
            </a:ln>
          </p:spPr>
        </p:pic>
        <p:pic>
          <p:nvPicPr>
            <p:cNvPr id="36" name="Picture 35" descr="A person sitting in a stadium with a computer&#10;&#10;Description automatically generated">
              <a:extLst>
                <a:ext uri="{FF2B5EF4-FFF2-40B4-BE49-F238E27FC236}">
                  <a16:creationId xmlns:a16="http://schemas.microsoft.com/office/drawing/2014/main" id="{110761F1-2DF5-625C-DA66-56108D65A9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3467" y="3486590"/>
              <a:ext cx="1117596" cy="1446300"/>
            </a:xfrm>
            <a:prstGeom prst="rect">
              <a:avLst/>
            </a:prstGeom>
            <a:ln>
              <a:solidFill>
                <a:schemeClr val="tx1">
                  <a:lumMod val="75000"/>
                  <a:lumOff val="25000"/>
                </a:schemeClr>
              </a:solidFill>
            </a:ln>
          </p:spPr>
        </p:pic>
        <p:pic>
          <p:nvPicPr>
            <p:cNvPr id="48" name="Picture 47" descr="A person with a mustache on his head&#10;&#10;Description automatically generated">
              <a:extLst>
                <a:ext uri="{FF2B5EF4-FFF2-40B4-BE49-F238E27FC236}">
                  <a16:creationId xmlns:a16="http://schemas.microsoft.com/office/drawing/2014/main" id="{786A5BE9-3716-9D35-15F1-43C165D47C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3467" y="5048067"/>
              <a:ext cx="1117596" cy="1446300"/>
            </a:xfrm>
            <a:prstGeom prst="rect">
              <a:avLst/>
            </a:prstGeom>
            <a:ln>
              <a:solidFill>
                <a:schemeClr val="tx1">
                  <a:lumMod val="75000"/>
                  <a:lumOff val="25000"/>
                </a:schemeClr>
              </a:solidFill>
            </a:ln>
          </p:spPr>
        </p:pic>
      </p:grpSp>
      <p:pic>
        <p:nvPicPr>
          <p:cNvPr id="14" name="Picture 13" descr="A person in a suit&#10;&#10;Description automatically generated">
            <a:extLst>
              <a:ext uri="{FF2B5EF4-FFF2-40B4-BE49-F238E27FC236}">
                <a16:creationId xmlns:a16="http://schemas.microsoft.com/office/drawing/2014/main" id="{8CE5E36C-577B-E882-D0A9-72A32F89E9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567" y="363634"/>
            <a:ext cx="1117596" cy="1446300"/>
          </a:xfrm>
          <a:prstGeom prst="rect">
            <a:avLst/>
          </a:prstGeom>
          <a:ln>
            <a:solidFill>
              <a:schemeClr val="tx1">
                <a:lumMod val="75000"/>
                <a:lumOff val="25000"/>
              </a:schemeClr>
            </a:solidFill>
          </a:ln>
        </p:spPr>
      </p:pic>
      <p:pic>
        <p:nvPicPr>
          <p:cNvPr id="26" name="Picture 25" descr="A person sitting at a desk&#10;&#10;Description automatically generated">
            <a:extLst>
              <a:ext uri="{FF2B5EF4-FFF2-40B4-BE49-F238E27FC236}">
                <a16:creationId xmlns:a16="http://schemas.microsoft.com/office/drawing/2014/main" id="{E7E12E13-F242-4B2E-4083-3F7A93F2C7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0567" y="1925112"/>
            <a:ext cx="1117596" cy="1446300"/>
          </a:xfrm>
          <a:prstGeom prst="rect">
            <a:avLst/>
          </a:prstGeom>
          <a:ln>
            <a:solidFill>
              <a:schemeClr val="tx1">
                <a:lumMod val="75000"/>
                <a:lumOff val="25000"/>
              </a:schemeClr>
            </a:solidFill>
          </a:ln>
        </p:spPr>
      </p:pic>
      <p:pic>
        <p:nvPicPr>
          <p:cNvPr id="50" name="Picture 49" descr="A person sitting at a table&#10;&#10;Description automatically generated">
            <a:extLst>
              <a:ext uri="{FF2B5EF4-FFF2-40B4-BE49-F238E27FC236}">
                <a16:creationId xmlns:a16="http://schemas.microsoft.com/office/drawing/2014/main" id="{B06F3DAB-E0E6-11DD-9CFF-AE251D1464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0567" y="5048067"/>
            <a:ext cx="1117596" cy="1446300"/>
          </a:xfrm>
          <a:prstGeom prst="rect">
            <a:avLst/>
          </a:prstGeom>
          <a:ln>
            <a:solidFill>
              <a:schemeClr val="tx1">
                <a:lumMod val="75000"/>
                <a:lumOff val="25000"/>
              </a:schemeClr>
            </a:solidFill>
          </a:ln>
        </p:spPr>
      </p:pic>
      <p:grpSp>
        <p:nvGrpSpPr>
          <p:cNvPr id="1031" name="Group 1030">
            <a:extLst>
              <a:ext uri="{FF2B5EF4-FFF2-40B4-BE49-F238E27FC236}">
                <a16:creationId xmlns:a16="http://schemas.microsoft.com/office/drawing/2014/main" id="{7D1B6C4D-BEC6-4804-0E06-DCD676332418}"/>
              </a:ext>
            </a:extLst>
          </p:cNvPr>
          <p:cNvGrpSpPr/>
          <p:nvPr/>
        </p:nvGrpSpPr>
        <p:grpSpPr>
          <a:xfrm>
            <a:off x="8099889" y="363634"/>
            <a:ext cx="1117596" cy="6130733"/>
            <a:chOff x="7872055" y="363634"/>
            <a:chExt cx="1117596" cy="6130733"/>
          </a:xfrm>
        </p:grpSpPr>
        <p:pic>
          <p:nvPicPr>
            <p:cNvPr id="16" name="Picture 15" descr="A close-up of a computer&#10;&#10;Description automatically generated">
              <a:extLst>
                <a:ext uri="{FF2B5EF4-FFF2-40B4-BE49-F238E27FC236}">
                  <a16:creationId xmlns:a16="http://schemas.microsoft.com/office/drawing/2014/main" id="{8B73F5BA-0630-7B11-D4F7-8BFF32E1AF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055" y="363634"/>
              <a:ext cx="1117596" cy="1446300"/>
            </a:xfrm>
            <a:prstGeom prst="rect">
              <a:avLst/>
            </a:prstGeom>
            <a:ln>
              <a:solidFill>
                <a:schemeClr val="tx1">
                  <a:lumMod val="75000"/>
                  <a:lumOff val="25000"/>
                </a:schemeClr>
              </a:solidFill>
            </a:ln>
          </p:spPr>
        </p:pic>
        <p:pic>
          <p:nvPicPr>
            <p:cNvPr id="28" name="Picture 27" descr="A computer on a table&#10;&#10;Description automatically generated">
              <a:extLst>
                <a:ext uri="{FF2B5EF4-FFF2-40B4-BE49-F238E27FC236}">
                  <a16:creationId xmlns:a16="http://schemas.microsoft.com/office/drawing/2014/main" id="{F8ABFCAE-FF62-F1A9-9B80-53ADD54177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2055" y="1925112"/>
              <a:ext cx="1117596" cy="1446300"/>
            </a:xfrm>
            <a:prstGeom prst="rect">
              <a:avLst/>
            </a:prstGeom>
            <a:ln>
              <a:solidFill>
                <a:schemeClr val="tx1">
                  <a:lumMod val="75000"/>
                  <a:lumOff val="25000"/>
                </a:schemeClr>
              </a:solidFill>
            </a:ln>
          </p:spPr>
        </p:pic>
        <p:pic>
          <p:nvPicPr>
            <p:cNvPr id="40" name="Picture 39" descr="A person showing a computer to another person&#10;&#10;Description automatically generated">
              <a:extLst>
                <a:ext uri="{FF2B5EF4-FFF2-40B4-BE49-F238E27FC236}">
                  <a16:creationId xmlns:a16="http://schemas.microsoft.com/office/drawing/2014/main" id="{8884A93E-0D1F-B7A6-F8C5-2696E99BD3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2055" y="3486590"/>
              <a:ext cx="1117596" cy="1446300"/>
            </a:xfrm>
            <a:prstGeom prst="rect">
              <a:avLst/>
            </a:prstGeom>
            <a:ln>
              <a:solidFill>
                <a:schemeClr val="tx1">
                  <a:lumMod val="75000"/>
                  <a:lumOff val="25000"/>
                </a:schemeClr>
              </a:solidFill>
            </a:ln>
          </p:spPr>
        </p:pic>
        <p:pic>
          <p:nvPicPr>
            <p:cNvPr id="52" name="Picture 51" descr="A person standing in a street&#10;&#10;Description automatically generated">
              <a:extLst>
                <a:ext uri="{FF2B5EF4-FFF2-40B4-BE49-F238E27FC236}">
                  <a16:creationId xmlns:a16="http://schemas.microsoft.com/office/drawing/2014/main" id="{7C61ECC3-273E-8D01-9FDA-71E9F7630E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72055" y="5048067"/>
              <a:ext cx="1117596" cy="1446300"/>
            </a:xfrm>
            <a:prstGeom prst="rect">
              <a:avLst/>
            </a:prstGeom>
            <a:ln>
              <a:solidFill>
                <a:schemeClr val="tx1">
                  <a:lumMod val="75000"/>
                  <a:lumOff val="25000"/>
                </a:schemeClr>
              </a:solidFill>
            </a:ln>
          </p:spPr>
        </p:pic>
      </p:grpSp>
      <p:grpSp>
        <p:nvGrpSpPr>
          <p:cNvPr id="1036" name="Group 1035">
            <a:extLst>
              <a:ext uri="{FF2B5EF4-FFF2-40B4-BE49-F238E27FC236}">
                <a16:creationId xmlns:a16="http://schemas.microsoft.com/office/drawing/2014/main" id="{F1276A70-B7DD-931B-69CC-0B35BDA48515}"/>
              </a:ext>
            </a:extLst>
          </p:cNvPr>
          <p:cNvGrpSpPr/>
          <p:nvPr/>
        </p:nvGrpSpPr>
        <p:grpSpPr>
          <a:xfrm>
            <a:off x="9369211" y="363634"/>
            <a:ext cx="1117596" cy="6130733"/>
            <a:chOff x="9104639" y="363634"/>
            <a:chExt cx="1117596" cy="6130733"/>
          </a:xfrm>
        </p:grpSpPr>
        <p:pic>
          <p:nvPicPr>
            <p:cNvPr id="18" name="Picture 17" descr="A person sitting on stairs with a computer&#10;&#10;Description automatically generated">
              <a:extLst>
                <a:ext uri="{FF2B5EF4-FFF2-40B4-BE49-F238E27FC236}">
                  <a16:creationId xmlns:a16="http://schemas.microsoft.com/office/drawing/2014/main" id="{E75E217D-5862-02A4-1627-C82A6A8644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39" y="363634"/>
              <a:ext cx="1117596" cy="1446300"/>
            </a:xfrm>
            <a:prstGeom prst="rect">
              <a:avLst/>
            </a:prstGeom>
            <a:ln>
              <a:solidFill>
                <a:schemeClr val="tx1">
                  <a:lumMod val="75000"/>
                  <a:lumOff val="25000"/>
                </a:schemeClr>
              </a:solidFill>
            </a:ln>
          </p:spPr>
        </p:pic>
        <p:pic>
          <p:nvPicPr>
            <p:cNvPr id="30" name="Picture 29" descr="A person in a suit sitting at a desk&#10;&#10;Description automatically generated">
              <a:extLst>
                <a:ext uri="{FF2B5EF4-FFF2-40B4-BE49-F238E27FC236}">
                  <a16:creationId xmlns:a16="http://schemas.microsoft.com/office/drawing/2014/main" id="{CC38F6E9-BFA4-FAC5-58F7-58B6EEB00C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04639" y="1925112"/>
              <a:ext cx="1117596" cy="1446300"/>
            </a:xfrm>
            <a:prstGeom prst="rect">
              <a:avLst/>
            </a:prstGeom>
            <a:ln>
              <a:solidFill>
                <a:schemeClr val="tx1">
                  <a:lumMod val="75000"/>
                  <a:lumOff val="25000"/>
                </a:schemeClr>
              </a:solidFill>
            </a:ln>
          </p:spPr>
        </p:pic>
        <p:pic>
          <p:nvPicPr>
            <p:cNvPr id="42" name="Picture 41" descr="A person using a computer&#10;&#10;Description automatically generated">
              <a:extLst>
                <a:ext uri="{FF2B5EF4-FFF2-40B4-BE49-F238E27FC236}">
                  <a16:creationId xmlns:a16="http://schemas.microsoft.com/office/drawing/2014/main" id="{F8B26528-6B81-2510-39DB-D3F98E22F22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4639" y="3486590"/>
              <a:ext cx="1117596" cy="1446300"/>
            </a:xfrm>
            <a:prstGeom prst="rect">
              <a:avLst/>
            </a:prstGeom>
            <a:ln>
              <a:solidFill>
                <a:schemeClr val="tx1">
                  <a:lumMod val="75000"/>
                  <a:lumOff val="25000"/>
                </a:schemeClr>
              </a:solidFill>
            </a:ln>
          </p:spPr>
        </p:pic>
        <p:pic>
          <p:nvPicPr>
            <p:cNvPr id="54" name="Picture 53" descr="A screenshot of a computer&#10;&#10;Description automatically generated">
              <a:extLst>
                <a:ext uri="{FF2B5EF4-FFF2-40B4-BE49-F238E27FC236}">
                  <a16:creationId xmlns:a16="http://schemas.microsoft.com/office/drawing/2014/main" id="{89106119-7A71-49FB-6544-E056B6540F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04639" y="5048067"/>
              <a:ext cx="1117596" cy="1446300"/>
            </a:xfrm>
            <a:prstGeom prst="rect">
              <a:avLst/>
            </a:prstGeom>
            <a:ln>
              <a:solidFill>
                <a:schemeClr val="tx1">
                  <a:lumMod val="75000"/>
                  <a:lumOff val="25000"/>
                </a:schemeClr>
              </a:solidFill>
            </a:ln>
          </p:spPr>
        </p:pic>
      </p:grpSp>
      <p:pic>
        <p:nvPicPr>
          <p:cNvPr id="20" name="Picture 19" descr="A screenshot of a person&#10;&#10;Description automatically generated">
            <a:extLst>
              <a:ext uri="{FF2B5EF4-FFF2-40B4-BE49-F238E27FC236}">
                <a16:creationId xmlns:a16="http://schemas.microsoft.com/office/drawing/2014/main" id="{FD0B074A-DB8D-DAB4-D1E4-38F6FCDC3AE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38533" y="363634"/>
            <a:ext cx="1117596" cy="1446300"/>
          </a:xfrm>
          <a:prstGeom prst="rect">
            <a:avLst/>
          </a:prstGeom>
          <a:ln>
            <a:solidFill>
              <a:schemeClr val="tx1">
                <a:lumMod val="75000"/>
                <a:lumOff val="25000"/>
              </a:schemeClr>
            </a:solidFill>
          </a:ln>
        </p:spPr>
      </p:pic>
      <p:pic>
        <p:nvPicPr>
          <p:cNvPr id="32" name="Picture 31" descr="A person sitting at a desk with a computer&#10;&#10;Description automatically generated">
            <a:extLst>
              <a:ext uri="{FF2B5EF4-FFF2-40B4-BE49-F238E27FC236}">
                <a16:creationId xmlns:a16="http://schemas.microsoft.com/office/drawing/2014/main" id="{B7EE4C05-FE08-BCA8-BF08-23AD5A8AE2F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38533" y="1925112"/>
            <a:ext cx="1117596" cy="1446300"/>
          </a:xfrm>
          <a:prstGeom prst="rect">
            <a:avLst/>
          </a:prstGeom>
          <a:ln>
            <a:solidFill>
              <a:schemeClr val="tx1">
                <a:lumMod val="75000"/>
                <a:lumOff val="25000"/>
              </a:schemeClr>
            </a:solidFill>
          </a:ln>
        </p:spPr>
      </p:pic>
      <p:pic>
        <p:nvPicPr>
          <p:cNvPr id="44" name="Picture 43" descr="A screenshot of a person looking at a computer&#10;&#10;Description automatically generated">
            <a:extLst>
              <a:ext uri="{FF2B5EF4-FFF2-40B4-BE49-F238E27FC236}">
                <a16:creationId xmlns:a16="http://schemas.microsoft.com/office/drawing/2014/main" id="{C694C6C0-7C2E-6CE2-3A1B-4A0052C5555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38533" y="3486590"/>
            <a:ext cx="1117596" cy="1446300"/>
          </a:xfrm>
          <a:prstGeom prst="rect">
            <a:avLst/>
          </a:prstGeom>
          <a:ln>
            <a:solidFill>
              <a:schemeClr val="tx1">
                <a:lumMod val="75000"/>
                <a:lumOff val="25000"/>
              </a:schemeClr>
            </a:solidFill>
          </a:ln>
        </p:spPr>
      </p:pic>
      <p:pic>
        <p:nvPicPr>
          <p:cNvPr id="56" name="Picture 55" descr="A person in a suit standing in a stadium&#10;&#10;Description automatically generated">
            <a:extLst>
              <a:ext uri="{FF2B5EF4-FFF2-40B4-BE49-F238E27FC236}">
                <a16:creationId xmlns:a16="http://schemas.microsoft.com/office/drawing/2014/main" id="{6FE94033-1166-B528-A0F1-1C8A05BF3BC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38533" y="5048067"/>
            <a:ext cx="1117596" cy="1446300"/>
          </a:xfrm>
          <a:prstGeom prst="rect">
            <a:avLst/>
          </a:prstGeom>
          <a:ln>
            <a:solidFill>
              <a:schemeClr val="tx1">
                <a:lumMod val="75000"/>
                <a:lumOff val="25000"/>
              </a:schemeClr>
            </a:solidFill>
          </a:ln>
        </p:spPr>
      </p:pic>
      <p:pic>
        <p:nvPicPr>
          <p:cNvPr id="6" name="Picture 5" descr="A person in a pink shirt&#10;&#10;Description automatically generated">
            <a:extLst>
              <a:ext uri="{FF2B5EF4-FFF2-40B4-BE49-F238E27FC236}">
                <a16:creationId xmlns:a16="http://schemas.microsoft.com/office/drawing/2014/main" id="{798F6A06-73BE-EECD-81E8-3425C15144B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30567" y="3486590"/>
            <a:ext cx="1117596" cy="1446300"/>
          </a:xfrm>
          <a:prstGeom prst="rect">
            <a:avLst/>
          </a:prstGeom>
          <a:ln>
            <a:solidFill>
              <a:schemeClr val="tx1">
                <a:lumMod val="75000"/>
                <a:lumOff val="25000"/>
              </a:schemeClr>
            </a:solidFill>
          </a:ln>
        </p:spPr>
      </p:pic>
      <p:pic>
        <p:nvPicPr>
          <p:cNvPr id="7" name="Picture 6" descr="A person sitting at a desk&#10;&#10;Description automatically generated">
            <a:extLst>
              <a:ext uri="{FF2B5EF4-FFF2-40B4-BE49-F238E27FC236}">
                <a16:creationId xmlns:a16="http://schemas.microsoft.com/office/drawing/2014/main" id="{C63670EB-91B1-C151-C2CD-7E7704AB72D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1219" y="1408248"/>
            <a:ext cx="2910111" cy="3766026"/>
          </a:xfrm>
          <a:prstGeom prst="rect">
            <a:avLst/>
          </a:prstGeom>
        </p:spPr>
      </p:pic>
    </p:spTree>
    <p:extLst>
      <p:ext uri="{BB962C8B-B14F-4D97-AF65-F5344CB8AC3E}">
        <p14:creationId xmlns:p14="http://schemas.microsoft.com/office/powerpoint/2010/main" val="22788122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07A1E5E7-A331-2AD5-FECE-05EE77ACF7EE}"/>
              </a:ext>
            </a:extLst>
          </p:cNvPr>
          <p:cNvSpPr txBox="1">
            <a:spLocks/>
          </p:cNvSpPr>
          <p:nvPr/>
        </p:nvSpPr>
        <p:spPr>
          <a:xfrm>
            <a:off x="593329" y="305415"/>
            <a:ext cx="31658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nSpc>
                <a:spcPct val="100000"/>
              </a:lnSpc>
              <a:spcBef>
                <a:spcPts val="0"/>
              </a:spcBef>
              <a:spcAft>
                <a:spcPts val="0"/>
              </a:spcAft>
              <a:buNone/>
              <a:defRPr sz="3200" b="0" cap="none" spc="0" baseline="0">
                <a:ln>
                  <a:noFill/>
                </a:ln>
                <a:solidFill>
                  <a:srgbClr val="60CDFF"/>
                </a:solidFill>
                <a:effectLst/>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F0FF"/>
                </a:solidFill>
                <a:effectLst/>
                <a:uLnTx/>
                <a:uFillTx/>
                <a:latin typeface="Segoe UI Semibold"/>
                <a:ea typeface="+mn-ea"/>
                <a:cs typeface="+mn-cs"/>
              </a:rPr>
              <a:t>Japan e-book</a:t>
            </a:r>
          </a:p>
        </p:txBody>
      </p:sp>
      <p:pic>
        <p:nvPicPr>
          <p:cNvPr id="10" name="Picture 9" descr="A person sitting on a bench&#10;&#10;Description automatically generated">
            <a:extLst>
              <a:ext uri="{FF2B5EF4-FFF2-40B4-BE49-F238E27FC236}">
                <a16:creationId xmlns:a16="http://schemas.microsoft.com/office/drawing/2014/main" id="{4293F182-E388-669A-10D8-2F8A82D27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923" y="363634"/>
            <a:ext cx="1117596" cy="1446300"/>
          </a:xfrm>
          <a:prstGeom prst="rect">
            <a:avLst/>
          </a:prstGeom>
          <a:ln>
            <a:solidFill>
              <a:schemeClr val="tx1">
                <a:lumMod val="75000"/>
                <a:lumOff val="25000"/>
              </a:schemeClr>
            </a:solidFill>
          </a:ln>
        </p:spPr>
      </p:pic>
      <p:pic>
        <p:nvPicPr>
          <p:cNvPr id="22" name="Picture 21" descr="A screenshot of a computer&#10;&#10;Description automatically generated">
            <a:extLst>
              <a:ext uri="{FF2B5EF4-FFF2-40B4-BE49-F238E27FC236}">
                <a16:creationId xmlns:a16="http://schemas.microsoft.com/office/drawing/2014/main" id="{081C2CE2-7F12-08CC-C04B-DBEC68C2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923" y="1925112"/>
            <a:ext cx="1117596" cy="1446300"/>
          </a:xfrm>
          <a:prstGeom prst="rect">
            <a:avLst/>
          </a:prstGeom>
          <a:ln>
            <a:solidFill>
              <a:schemeClr val="tx1">
                <a:lumMod val="75000"/>
                <a:lumOff val="25000"/>
              </a:schemeClr>
            </a:solidFill>
          </a:ln>
        </p:spPr>
      </p:pic>
      <p:pic>
        <p:nvPicPr>
          <p:cNvPr id="34" name="Picture 33" descr="A person holding a computer&#10;&#10;Description automatically generated">
            <a:extLst>
              <a:ext uri="{FF2B5EF4-FFF2-40B4-BE49-F238E27FC236}">
                <a16:creationId xmlns:a16="http://schemas.microsoft.com/office/drawing/2014/main" id="{EF10023B-EF85-FBD2-6855-9015DB1E7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923" y="3486590"/>
            <a:ext cx="1117596" cy="1446300"/>
          </a:xfrm>
          <a:prstGeom prst="rect">
            <a:avLst/>
          </a:prstGeom>
          <a:ln>
            <a:solidFill>
              <a:schemeClr val="tx1">
                <a:lumMod val="75000"/>
                <a:lumOff val="25000"/>
              </a:schemeClr>
            </a:solidFill>
          </a:ln>
        </p:spPr>
      </p:pic>
      <p:grpSp>
        <p:nvGrpSpPr>
          <p:cNvPr id="1033" name="Group 1032">
            <a:extLst>
              <a:ext uri="{FF2B5EF4-FFF2-40B4-BE49-F238E27FC236}">
                <a16:creationId xmlns:a16="http://schemas.microsoft.com/office/drawing/2014/main" id="{ADF0A168-08E9-F711-6017-69D7B7080DC0}"/>
              </a:ext>
            </a:extLst>
          </p:cNvPr>
          <p:cNvGrpSpPr/>
          <p:nvPr/>
        </p:nvGrpSpPr>
        <p:grpSpPr>
          <a:xfrm>
            <a:off x="5561245" y="363634"/>
            <a:ext cx="1117596" cy="6130733"/>
            <a:chOff x="5383467" y="363634"/>
            <a:chExt cx="1117596" cy="6130733"/>
          </a:xfrm>
        </p:grpSpPr>
        <p:pic>
          <p:nvPicPr>
            <p:cNvPr id="12" name="Picture 11" descr="A screenshot of a computer&#10;&#10;Description automatically generated">
              <a:extLst>
                <a:ext uri="{FF2B5EF4-FFF2-40B4-BE49-F238E27FC236}">
                  <a16:creationId xmlns:a16="http://schemas.microsoft.com/office/drawing/2014/main" id="{DB56501A-E110-3A5C-A6BE-718B4A969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467" y="363634"/>
              <a:ext cx="1117596" cy="1446300"/>
            </a:xfrm>
            <a:prstGeom prst="rect">
              <a:avLst/>
            </a:prstGeom>
            <a:ln>
              <a:solidFill>
                <a:schemeClr val="tx1">
                  <a:lumMod val="75000"/>
                  <a:lumOff val="25000"/>
                </a:schemeClr>
              </a:solidFill>
            </a:ln>
          </p:spPr>
        </p:pic>
        <p:pic>
          <p:nvPicPr>
            <p:cNvPr id="24" name="Picture 23" descr="A person standing in front of a screen&#10;&#10;Description automatically generated">
              <a:extLst>
                <a:ext uri="{FF2B5EF4-FFF2-40B4-BE49-F238E27FC236}">
                  <a16:creationId xmlns:a16="http://schemas.microsoft.com/office/drawing/2014/main" id="{42D3CB04-0128-2303-D5C7-2F34271056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467" y="1925112"/>
              <a:ext cx="1117596" cy="1446300"/>
            </a:xfrm>
            <a:prstGeom prst="rect">
              <a:avLst/>
            </a:prstGeom>
            <a:ln>
              <a:solidFill>
                <a:schemeClr val="tx1">
                  <a:lumMod val="75000"/>
                  <a:lumOff val="25000"/>
                </a:schemeClr>
              </a:solidFill>
            </a:ln>
          </p:spPr>
        </p:pic>
        <p:pic>
          <p:nvPicPr>
            <p:cNvPr id="36" name="Picture 35" descr="A person sitting in a stadium with a computer&#10;&#10;Description automatically generated">
              <a:extLst>
                <a:ext uri="{FF2B5EF4-FFF2-40B4-BE49-F238E27FC236}">
                  <a16:creationId xmlns:a16="http://schemas.microsoft.com/office/drawing/2014/main" id="{110761F1-2DF5-625C-DA66-56108D65A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3467" y="3486590"/>
              <a:ext cx="1117596" cy="1446300"/>
            </a:xfrm>
            <a:prstGeom prst="rect">
              <a:avLst/>
            </a:prstGeom>
            <a:ln>
              <a:solidFill>
                <a:schemeClr val="tx1">
                  <a:lumMod val="75000"/>
                  <a:lumOff val="25000"/>
                </a:schemeClr>
              </a:solidFill>
            </a:ln>
          </p:spPr>
        </p:pic>
        <p:pic>
          <p:nvPicPr>
            <p:cNvPr id="48" name="Picture 47" descr="A person with a mustache on his head&#10;&#10;Description automatically generated">
              <a:extLst>
                <a:ext uri="{FF2B5EF4-FFF2-40B4-BE49-F238E27FC236}">
                  <a16:creationId xmlns:a16="http://schemas.microsoft.com/office/drawing/2014/main" id="{786A5BE9-3716-9D35-15F1-43C165D47C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3467" y="5048067"/>
              <a:ext cx="1117596" cy="1446300"/>
            </a:xfrm>
            <a:prstGeom prst="rect">
              <a:avLst/>
            </a:prstGeom>
            <a:ln>
              <a:solidFill>
                <a:schemeClr val="tx1">
                  <a:lumMod val="75000"/>
                  <a:lumOff val="25000"/>
                </a:schemeClr>
              </a:solidFill>
            </a:ln>
          </p:spPr>
        </p:pic>
      </p:grpSp>
      <p:pic>
        <p:nvPicPr>
          <p:cNvPr id="14" name="Picture 13" descr="A person in a suit&#10;&#10;Description automatically generated">
            <a:extLst>
              <a:ext uri="{FF2B5EF4-FFF2-40B4-BE49-F238E27FC236}">
                <a16:creationId xmlns:a16="http://schemas.microsoft.com/office/drawing/2014/main" id="{8CE5E36C-577B-E882-D0A9-72A32F89E9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0567" y="363634"/>
            <a:ext cx="1117596" cy="1446300"/>
          </a:xfrm>
          <a:prstGeom prst="rect">
            <a:avLst/>
          </a:prstGeom>
          <a:ln>
            <a:solidFill>
              <a:schemeClr val="tx1">
                <a:lumMod val="75000"/>
                <a:lumOff val="25000"/>
              </a:schemeClr>
            </a:solidFill>
          </a:ln>
        </p:spPr>
      </p:pic>
      <p:pic>
        <p:nvPicPr>
          <p:cNvPr id="26" name="Picture 25" descr="A person sitting at a desk&#10;&#10;Description automatically generated">
            <a:extLst>
              <a:ext uri="{FF2B5EF4-FFF2-40B4-BE49-F238E27FC236}">
                <a16:creationId xmlns:a16="http://schemas.microsoft.com/office/drawing/2014/main" id="{E7E12E13-F242-4B2E-4083-3F7A93F2C7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567" y="1925112"/>
            <a:ext cx="1117596" cy="1446300"/>
          </a:xfrm>
          <a:prstGeom prst="rect">
            <a:avLst/>
          </a:prstGeom>
          <a:ln>
            <a:solidFill>
              <a:schemeClr val="tx1">
                <a:lumMod val="75000"/>
                <a:lumOff val="25000"/>
              </a:schemeClr>
            </a:solidFill>
          </a:ln>
        </p:spPr>
      </p:pic>
      <p:pic>
        <p:nvPicPr>
          <p:cNvPr id="50" name="Picture 49" descr="A person sitting at a table&#10;&#10;Description automatically generated">
            <a:extLst>
              <a:ext uri="{FF2B5EF4-FFF2-40B4-BE49-F238E27FC236}">
                <a16:creationId xmlns:a16="http://schemas.microsoft.com/office/drawing/2014/main" id="{B06F3DAB-E0E6-11DD-9CFF-AE251D1464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0567" y="5048067"/>
            <a:ext cx="1117596" cy="1446300"/>
          </a:xfrm>
          <a:prstGeom prst="rect">
            <a:avLst/>
          </a:prstGeom>
          <a:ln>
            <a:solidFill>
              <a:schemeClr val="tx1">
                <a:lumMod val="75000"/>
                <a:lumOff val="25000"/>
              </a:schemeClr>
            </a:solidFill>
          </a:ln>
        </p:spPr>
      </p:pic>
      <p:grpSp>
        <p:nvGrpSpPr>
          <p:cNvPr id="1031" name="Group 1030">
            <a:extLst>
              <a:ext uri="{FF2B5EF4-FFF2-40B4-BE49-F238E27FC236}">
                <a16:creationId xmlns:a16="http://schemas.microsoft.com/office/drawing/2014/main" id="{7D1B6C4D-BEC6-4804-0E06-DCD676332418}"/>
              </a:ext>
            </a:extLst>
          </p:cNvPr>
          <p:cNvGrpSpPr/>
          <p:nvPr/>
        </p:nvGrpSpPr>
        <p:grpSpPr>
          <a:xfrm>
            <a:off x="8099889" y="363634"/>
            <a:ext cx="1117596" cy="6130733"/>
            <a:chOff x="7872055" y="363634"/>
            <a:chExt cx="1117596" cy="6130733"/>
          </a:xfrm>
        </p:grpSpPr>
        <p:pic>
          <p:nvPicPr>
            <p:cNvPr id="16" name="Picture 15" descr="A close-up of a computer&#10;&#10;Description automatically generated">
              <a:extLst>
                <a:ext uri="{FF2B5EF4-FFF2-40B4-BE49-F238E27FC236}">
                  <a16:creationId xmlns:a16="http://schemas.microsoft.com/office/drawing/2014/main" id="{8B73F5BA-0630-7B11-D4F7-8BFF32E1AF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2055" y="363634"/>
              <a:ext cx="1117596" cy="1446300"/>
            </a:xfrm>
            <a:prstGeom prst="rect">
              <a:avLst/>
            </a:prstGeom>
            <a:ln>
              <a:solidFill>
                <a:schemeClr val="tx1">
                  <a:lumMod val="75000"/>
                  <a:lumOff val="25000"/>
                </a:schemeClr>
              </a:solidFill>
            </a:ln>
          </p:spPr>
        </p:pic>
        <p:pic>
          <p:nvPicPr>
            <p:cNvPr id="28" name="Picture 27" descr="A computer on a table&#10;&#10;Description automatically generated">
              <a:extLst>
                <a:ext uri="{FF2B5EF4-FFF2-40B4-BE49-F238E27FC236}">
                  <a16:creationId xmlns:a16="http://schemas.microsoft.com/office/drawing/2014/main" id="{F8ABFCAE-FF62-F1A9-9B80-53ADD54177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055" y="1925112"/>
              <a:ext cx="1117596" cy="1446300"/>
            </a:xfrm>
            <a:prstGeom prst="rect">
              <a:avLst/>
            </a:prstGeom>
            <a:ln>
              <a:solidFill>
                <a:schemeClr val="tx1">
                  <a:lumMod val="75000"/>
                  <a:lumOff val="25000"/>
                </a:schemeClr>
              </a:solidFill>
            </a:ln>
          </p:spPr>
        </p:pic>
        <p:pic>
          <p:nvPicPr>
            <p:cNvPr id="40" name="Picture 39" descr="A person showing a computer to another person&#10;&#10;Description automatically generated">
              <a:extLst>
                <a:ext uri="{FF2B5EF4-FFF2-40B4-BE49-F238E27FC236}">
                  <a16:creationId xmlns:a16="http://schemas.microsoft.com/office/drawing/2014/main" id="{8884A93E-0D1F-B7A6-F8C5-2696E99BD3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2055" y="3486590"/>
              <a:ext cx="1117596" cy="1446300"/>
            </a:xfrm>
            <a:prstGeom prst="rect">
              <a:avLst/>
            </a:prstGeom>
            <a:ln>
              <a:solidFill>
                <a:schemeClr val="tx1">
                  <a:lumMod val="75000"/>
                  <a:lumOff val="25000"/>
                </a:schemeClr>
              </a:solidFill>
            </a:ln>
          </p:spPr>
        </p:pic>
        <p:pic>
          <p:nvPicPr>
            <p:cNvPr id="52" name="Picture 51" descr="A person standing in a street&#10;&#10;Description automatically generated">
              <a:extLst>
                <a:ext uri="{FF2B5EF4-FFF2-40B4-BE49-F238E27FC236}">
                  <a16:creationId xmlns:a16="http://schemas.microsoft.com/office/drawing/2014/main" id="{7C61ECC3-273E-8D01-9FDA-71E9F7630E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2055" y="5048067"/>
              <a:ext cx="1117596" cy="1446300"/>
            </a:xfrm>
            <a:prstGeom prst="rect">
              <a:avLst/>
            </a:prstGeom>
            <a:ln>
              <a:solidFill>
                <a:schemeClr val="tx1">
                  <a:lumMod val="75000"/>
                  <a:lumOff val="25000"/>
                </a:schemeClr>
              </a:solidFill>
            </a:ln>
          </p:spPr>
        </p:pic>
      </p:grpSp>
      <p:grpSp>
        <p:nvGrpSpPr>
          <p:cNvPr id="1036" name="Group 1035">
            <a:extLst>
              <a:ext uri="{FF2B5EF4-FFF2-40B4-BE49-F238E27FC236}">
                <a16:creationId xmlns:a16="http://schemas.microsoft.com/office/drawing/2014/main" id="{F1276A70-B7DD-931B-69CC-0B35BDA48515}"/>
              </a:ext>
            </a:extLst>
          </p:cNvPr>
          <p:cNvGrpSpPr/>
          <p:nvPr/>
        </p:nvGrpSpPr>
        <p:grpSpPr>
          <a:xfrm>
            <a:off x="9369211" y="363634"/>
            <a:ext cx="1117596" cy="6130733"/>
            <a:chOff x="9104639" y="363634"/>
            <a:chExt cx="1117596" cy="6130733"/>
          </a:xfrm>
        </p:grpSpPr>
        <p:pic>
          <p:nvPicPr>
            <p:cNvPr id="18" name="Picture 17" descr="A person sitting on stairs with a computer&#10;&#10;Description automatically generated">
              <a:extLst>
                <a:ext uri="{FF2B5EF4-FFF2-40B4-BE49-F238E27FC236}">
                  <a16:creationId xmlns:a16="http://schemas.microsoft.com/office/drawing/2014/main" id="{E75E217D-5862-02A4-1627-C82A6A8644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04639" y="363634"/>
              <a:ext cx="1117596" cy="1446300"/>
            </a:xfrm>
            <a:prstGeom prst="rect">
              <a:avLst/>
            </a:prstGeom>
            <a:ln>
              <a:solidFill>
                <a:schemeClr val="tx1">
                  <a:lumMod val="75000"/>
                  <a:lumOff val="25000"/>
                </a:schemeClr>
              </a:solidFill>
            </a:ln>
          </p:spPr>
        </p:pic>
        <p:pic>
          <p:nvPicPr>
            <p:cNvPr id="30" name="Picture 29" descr="A person in a suit sitting at a desk&#10;&#10;Description automatically generated">
              <a:extLst>
                <a:ext uri="{FF2B5EF4-FFF2-40B4-BE49-F238E27FC236}">
                  <a16:creationId xmlns:a16="http://schemas.microsoft.com/office/drawing/2014/main" id="{CC38F6E9-BFA4-FAC5-58F7-58B6EEB00C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39" y="1925112"/>
              <a:ext cx="1117596" cy="1446300"/>
            </a:xfrm>
            <a:prstGeom prst="rect">
              <a:avLst/>
            </a:prstGeom>
            <a:ln>
              <a:solidFill>
                <a:schemeClr val="tx1">
                  <a:lumMod val="75000"/>
                  <a:lumOff val="25000"/>
                </a:schemeClr>
              </a:solidFill>
            </a:ln>
          </p:spPr>
        </p:pic>
        <p:pic>
          <p:nvPicPr>
            <p:cNvPr id="42" name="Picture 41" descr="A person using a computer&#10;&#10;Description automatically generated">
              <a:extLst>
                <a:ext uri="{FF2B5EF4-FFF2-40B4-BE49-F238E27FC236}">
                  <a16:creationId xmlns:a16="http://schemas.microsoft.com/office/drawing/2014/main" id="{F8B26528-6B81-2510-39DB-D3F98E22F2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04639" y="3486590"/>
              <a:ext cx="1117596" cy="1446300"/>
            </a:xfrm>
            <a:prstGeom prst="rect">
              <a:avLst/>
            </a:prstGeom>
            <a:ln>
              <a:solidFill>
                <a:schemeClr val="tx1">
                  <a:lumMod val="75000"/>
                  <a:lumOff val="25000"/>
                </a:schemeClr>
              </a:solidFill>
            </a:ln>
          </p:spPr>
        </p:pic>
        <p:pic>
          <p:nvPicPr>
            <p:cNvPr id="54" name="Picture 53" descr="A screenshot of a computer&#10;&#10;Description automatically generated">
              <a:extLst>
                <a:ext uri="{FF2B5EF4-FFF2-40B4-BE49-F238E27FC236}">
                  <a16:creationId xmlns:a16="http://schemas.microsoft.com/office/drawing/2014/main" id="{89106119-7A71-49FB-6544-E056B6540F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4639" y="5048067"/>
              <a:ext cx="1117596" cy="1446300"/>
            </a:xfrm>
            <a:prstGeom prst="rect">
              <a:avLst/>
            </a:prstGeom>
            <a:ln>
              <a:solidFill>
                <a:schemeClr val="tx1">
                  <a:lumMod val="75000"/>
                  <a:lumOff val="25000"/>
                </a:schemeClr>
              </a:solidFill>
            </a:ln>
          </p:spPr>
        </p:pic>
      </p:grpSp>
      <p:pic>
        <p:nvPicPr>
          <p:cNvPr id="20" name="Picture 19" descr="A screenshot of a person&#10;&#10;Description automatically generated">
            <a:extLst>
              <a:ext uri="{FF2B5EF4-FFF2-40B4-BE49-F238E27FC236}">
                <a16:creationId xmlns:a16="http://schemas.microsoft.com/office/drawing/2014/main" id="{FD0B074A-DB8D-DAB4-D1E4-38F6FCDC3AE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38533" y="363634"/>
            <a:ext cx="1117596" cy="1446300"/>
          </a:xfrm>
          <a:prstGeom prst="rect">
            <a:avLst/>
          </a:prstGeom>
          <a:ln>
            <a:solidFill>
              <a:schemeClr val="tx1">
                <a:lumMod val="75000"/>
                <a:lumOff val="25000"/>
              </a:schemeClr>
            </a:solidFill>
          </a:ln>
        </p:spPr>
      </p:pic>
      <p:pic>
        <p:nvPicPr>
          <p:cNvPr id="32" name="Picture 31" descr="A person sitting at a desk with a computer&#10;&#10;Description automatically generated">
            <a:extLst>
              <a:ext uri="{FF2B5EF4-FFF2-40B4-BE49-F238E27FC236}">
                <a16:creationId xmlns:a16="http://schemas.microsoft.com/office/drawing/2014/main" id="{B7EE4C05-FE08-BCA8-BF08-23AD5A8AE2F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38533" y="1925112"/>
            <a:ext cx="1117596" cy="1446300"/>
          </a:xfrm>
          <a:prstGeom prst="rect">
            <a:avLst/>
          </a:prstGeom>
          <a:ln>
            <a:solidFill>
              <a:schemeClr val="tx1">
                <a:lumMod val="75000"/>
                <a:lumOff val="25000"/>
              </a:schemeClr>
            </a:solidFill>
          </a:ln>
        </p:spPr>
      </p:pic>
      <p:pic>
        <p:nvPicPr>
          <p:cNvPr id="44" name="Picture 43" descr="A screenshot of a person looking at a computer&#10;&#10;Description automatically generated">
            <a:extLst>
              <a:ext uri="{FF2B5EF4-FFF2-40B4-BE49-F238E27FC236}">
                <a16:creationId xmlns:a16="http://schemas.microsoft.com/office/drawing/2014/main" id="{C694C6C0-7C2E-6CE2-3A1B-4A0052C5555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38533" y="3486590"/>
            <a:ext cx="1117596" cy="1446300"/>
          </a:xfrm>
          <a:prstGeom prst="rect">
            <a:avLst/>
          </a:prstGeom>
          <a:ln>
            <a:solidFill>
              <a:schemeClr val="tx1">
                <a:lumMod val="75000"/>
                <a:lumOff val="25000"/>
              </a:schemeClr>
            </a:solidFill>
          </a:ln>
        </p:spPr>
      </p:pic>
      <p:pic>
        <p:nvPicPr>
          <p:cNvPr id="56" name="Picture 55" descr="A person in a suit standing in a stadium&#10;&#10;Description automatically generated">
            <a:extLst>
              <a:ext uri="{FF2B5EF4-FFF2-40B4-BE49-F238E27FC236}">
                <a16:creationId xmlns:a16="http://schemas.microsoft.com/office/drawing/2014/main" id="{6FE94033-1166-B528-A0F1-1C8A05BF3BC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38533" y="5048067"/>
            <a:ext cx="1117596" cy="1446300"/>
          </a:xfrm>
          <a:prstGeom prst="rect">
            <a:avLst/>
          </a:prstGeom>
          <a:ln>
            <a:solidFill>
              <a:schemeClr val="tx1">
                <a:lumMod val="75000"/>
                <a:lumOff val="25000"/>
              </a:schemeClr>
            </a:solidFill>
          </a:ln>
        </p:spPr>
      </p:pic>
      <p:pic>
        <p:nvPicPr>
          <p:cNvPr id="6" name="Picture 5" descr="A person in a pink shirt&#10;&#10;Description automatically generated">
            <a:extLst>
              <a:ext uri="{FF2B5EF4-FFF2-40B4-BE49-F238E27FC236}">
                <a16:creationId xmlns:a16="http://schemas.microsoft.com/office/drawing/2014/main" id="{798F6A06-73BE-EECD-81E8-3425C15144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830567" y="3486590"/>
            <a:ext cx="1117596" cy="1446300"/>
          </a:xfrm>
          <a:prstGeom prst="rect">
            <a:avLst/>
          </a:prstGeom>
          <a:ln>
            <a:solidFill>
              <a:schemeClr val="tx1">
                <a:lumMod val="75000"/>
                <a:lumOff val="25000"/>
              </a:schemeClr>
            </a:solidFill>
          </a:ln>
        </p:spPr>
      </p:pic>
      <p:pic>
        <p:nvPicPr>
          <p:cNvPr id="9" name="Picture 8" descr="A person standing in front of a glass case&#10;&#10;Description automatically generated">
            <a:extLst>
              <a:ext uri="{FF2B5EF4-FFF2-40B4-BE49-F238E27FC236}">
                <a16:creationId xmlns:a16="http://schemas.microsoft.com/office/drawing/2014/main" id="{B5950AA5-93F2-13E3-1BE1-723F7C26461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218" y="1408248"/>
            <a:ext cx="2910111" cy="3766026"/>
          </a:xfrm>
          <a:prstGeom prst="rect">
            <a:avLst/>
          </a:prstGeom>
        </p:spPr>
      </p:pic>
      <p:pic>
        <p:nvPicPr>
          <p:cNvPr id="11" name="Picture 10" descr="A person sitting at a computer&#10;&#10;Description automatically generated">
            <a:extLst>
              <a:ext uri="{FF2B5EF4-FFF2-40B4-BE49-F238E27FC236}">
                <a16:creationId xmlns:a16="http://schemas.microsoft.com/office/drawing/2014/main" id="{B06F5D23-5DBB-1F21-6540-210CB20657F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91923" y="5048067"/>
            <a:ext cx="1117596" cy="1446300"/>
          </a:xfrm>
          <a:prstGeom prst="rect">
            <a:avLst/>
          </a:prstGeom>
          <a:ln>
            <a:solidFill>
              <a:srgbClr val="96F0FF"/>
            </a:solidFill>
          </a:ln>
        </p:spPr>
      </p:pic>
    </p:spTree>
    <p:extLst>
      <p:ext uri="{BB962C8B-B14F-4D97-AF65-F5344CB8AC3E}">
        <p14:creationId xmlns:p14="http://schemas.microsoft.com/office/powerpoint/2010/main" val="289766597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07A1E5E7-A331-2AD5-FECE-05EE77ACF7EE}"/>
              </a:ext>
            </a:extLst>
          </p:cNvPr>
          <p:cNvSpPr txBox="1">
            <a:spLocks/>
          </p:cNvSpPr>
          <p:nvPr/>
        </p:nvSpPr>
        <p:spPr>
          <a:xfrm>
            <a:off x="593329" y="305415"/>
            <a:ext cx="31658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nSpc>
                <a:spcPct val="100000"/>
              </a:lnSpc>
              <a:spcBef>
                <a:spcPts val="0"/>
              </a:spcBef>
              <a:spcAft>
                <a:spcPts val="0"/>
              </a:spcAft>
              <a:buNone/>
              <a:defRPr sz="3200" b="0" cap="none" spc="0" baseline="0">
                <a:ln>
                  <a:noFill/>
                </a:ln>
                <a:solidFill>
                  <a:srgbClr val="60CDFF"/>
                </a:solidFill>
                <a:effectLst/>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F0FF"/>
                </a:solidFill>
                <a:effectLst/>
                <a:uLnTx/>
                <a:uFillTx/>
                <a:latin typeface="Segoe UI Semibold"/>
                <a:ea typeface="+mn-ea"/>
                <a:cs typeface="+mn-cs"/>
              </a:rPr>
              <a:t>Australia e-book</a:t>
            </a:r>
          </a:p>
        </p:txBody>
      </p:sp>
      <p:pic>
        <p:nvPicPr>
          <p:cNvPr id="10" name="Picture 9" descr="A person sitting on a bench&#10;&#10;Description automatically generated">
            <a:extLst>
              <a:ext uri="{FF2B5EF4-FFF2-40B4-BE49-F238E27FC236}">
                <a16:creationId xmlns:a16="http://schemas.microsoft.com/office/drawing/2014/main" id="{4293F182-E388-669A-10D8-2F8A82D27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923" y="363634"/>
            <a:ext cx="1117596" cy="1446300"/>
          </a:xfrm>
          <a:prstGeom prst="rect">
            <a:avLst/>
          </a:prstGeom>
          <a:ln>
            <a:solidFill>
              <a:schemeClr val="tx1">
                <a:lumMod val="75000"/>
                <a:lumOff val="25000"/>
              </a:schemeClr>
            </a:solidFill>
          </a:ln>
        </p:spPr>
      </p:pic>
      <p:pic>
        <p:nvPicPr>
          <p:cNvPr id="22" name="Picture 21" descr="A screenshot of a computer&#10;&#10;Description automatically generated">
            <a:extLst>
              <a:ext uri="{FF2B5EF4-FFF2-40B4-BE49-F238E27FC236}">
                <a16:creationId xmlns:a16="http://schemas.microsoft.com/office/drawing/2014/main" id="{081C2CE2-7F12-08CC-C04B-DBEC68C2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923" y="1925112"/>
            <a:ext cx="1117596" cy="1446300"/>
          </a:xfrm>
          <a:prstGeom prst="rect">
            <a:avLst/>
          </a:prstGeom>
          <a:ln>
            <a:solidFill>
              <a:schemeClr val="tx1">
                <a:lumMod val="75000"/>
                <a:lumOff val="25000"/>
              </a:schemeClr>
            </a:solidFill>
          </a:ln>
        </p:spPr>
      </p:pic>
      <p:pic>
        <p:nvPicPr>
          <p:cNvPr id="34" name="Picture 33" descr="A person holding a computer&#10;&#10;Description automatically generated">
            <a:extLst>
              <a:ext uri="{FF2B5EF4-FFF2-40B4-BE49-F238E27FC236}">
                <a16:creationId xmlns:a16="http://schemas.microsoft.com/office/drawing/2014/main" id="{EF10023B-EF85-FBD2-6855-9015DB1E7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923" y="3486590"/>
            <a:ext cx="1117596" cy="1446300"/>
          </a:xfrm>
          <a:prstGeom prst="rect">
            <a:avLst/>
          </a:prstGeom>
          <a:ln>
            <a:solidFill>
              <a:schemeClr val="tx1">
                <a:lumMod val="75000"/>
                <a:lumOff val="25000"/>
              </a:schemeClr>
            </a:solidFill>
          </a:ln>
        </p:spPr>
      </p:pic>
      <p:grpSp>
        <p:nvGrpSpPr>
          <p:cNvPr id="1033" name="Group 1032">
            <a:extLst>
              <a:ext uri="{FF2B5EF4-FFF2-40B4-BE49-F238E27FC236}">
                <a16:creationId xmlns:a16="http://schemas.microsoft.com/office/drawing/2014/main" id="{ADF0A168-08E9-F711-6017-69D7B7080DC0}"/>
              </a:ext>
            </a:extLst>
          </p:cNvPr>
          <p:cNvGrpSpPr/>
          <p:nvPr/>
        </p:nvGrpSpPr>
        <p:grpSpPr>
          <a:xfrm>
            <a:off x="5561245" y="363634"/>
            <a:ext cx="1117596" cy="6130733"/>
            <a:chOff x="5383467" y="363634"/>
            <a:chExt cx="1117596" cy="6130733"/>
          </a:xfrm>
        </p:grpSpPr>
        <p:pic>
          <p:nvPicPr>
            <p:cNvPr id="12" name="Picture 11" descr="A screenshot of a computer&#10;&#10;Description automatically generated">
              <a:extLst>
                <a:ext uri="{FF2B5EF4-FFF2-40B4-BE49-F238E27FC236}">
                  <a16:creationId xmlns:a16="http://schemas.microsoft.com/office/drawing/2014/main" id="{DB56501A-E110-3A5C-A6BE-718B4A969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467" y="363634"/>
              <a:ext cx="1117596" cy="1446300"/>
            </a:xfrm>
            <a:prstGeom prst="rect">
              <a:avLst/>
            </a:prstGeom>
            <a:ln>
              <a:solidFill>
                <a:schemeClr val="tx1">
                  <a:lumMod val="75000"/>
                  <a:lumOff val="25000"/>
                </a:schemeClr>
              </a:solidFill>
            </a:ln>
          </p:spPr>
        </p:pic>
        <p:pic>
          <p:nvPicPr>
            <p:cNvPr id="24" name="Picture 23" descr="A person standing in front of a screen&#10;&#10;Description automatically generated">
              <a:extLst>
                <a:ext uri="{FF2B5EF4-FFF2-40B4-BE49-F238E27FC236}">
                  <a16:creationId xmlns:a16="http://schemas.microsoft.com/office/drawing/2014/main" id="{42D3CB04-0128-2303-D5C7-2F34271056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467" y="1925112"/>
              <a:ext cx="1117596" cy="1446300"/>
            </a:xfrm>
            <a:prstGeom prst="rect">
              <a:avLst/>
            </a:prstGeom>
            <a:ln>
              <a:solidFill>
                <a:schemeClr val="tx1">
                  <a:lumMod val="75000"/>
                  <a:lumOff val="25000"/>
                </a:schemeClr>
              </a:solidFill>
            </a:ln>
          </p:spPr>
        </p:pic>
        <p:pic>
          <p:nvPicPr>
            <p:cNvPr id="36" name="Picture 35" descr="A person sitting in a stadium with a computer&#10;&#10;Description automatically generated">
              <a:extLst>
                <a:ext uri="{FF2B5EF4-FFF2-40B4-BE49-F238E27FC236}">
                  <a16:creationId xmlns:a16="http://schemas.microsoft.com/office/drawing/2014/main" id="{110761F1-2DF5-625C-DA66-56108D65A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3467" y="3486590"/>
              <a:ext cx="1117596" cy="1446300"/>
            </a:xfrm>
            <a:prstGeom prst="rect">
              <a:avLst/>
            </a:prstGeom>
            <a:ln>
              <a:solidFill>
                <a:schemeClr val="tx1">
                  <a:lumMod val="75000"/>
                  <a:lumOff val="25000"/>
                </a:schemeClr>
              </a:solidFill>
            </a:ln>
          </p:spPr>
        </p:pic>
        <p:pic>
          <p:nvPicPr>
            <p:cNvPr id="48" name="Picture 47" descr="A person with a mustache on his head&#10;&#10;Description automatically generated">
              <a:extLst>
                <a:ext uri="{FF2B5EF4-FFF2-40B4-BE49-F238E27FC236}">
                  <a16:creationId xmlns:a16="http://schemas.microsoft.com/office/drawing/2014/main" id="{786A5BE9-3716-9D35-15F1-43C165D47C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3467" y="5048067"/>
              <a:ext cx="1117596" cy="1446300"/>
            </a:xfrm>
            <a:prstGeom prst="rect">
              <a:avLst/>
            </a:prstGeom>
            <a:ln>
              <a:solidFill>
                <a:schemeClr val="tx1">
                  <a:lumMod val="75000"/>
                  <a:lumOff val="25000"/>
                </a:schemeClr>
              </a:solidFill>
            </a:ln>
          </p:spPr>
        </p:pic>
      </p:grpSp>
      <p:pic>
        <p:nvPicPr>
          <p:cNvPr id="14" name="Picture 13" descr="A person in a suit&#10;&#10;Description automatically generated">
            <a:extLst>
              <a:ext uri="{FF2B5EF4-FFF2-40B4-BE49-F238E27FC236}">
                <a16:creationId xmlns:a16="http://schemas.microsoft.com/office/drawing/2014/main" id="{8CE5E36C-577B-E882-D0A9-72A32F89E9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0567" y="363634"/>
            <a:ext cx="1117596" cy="1446300"/>
          </a:xfrm>
          <a:prstGeom prst="rect">
            <a:avLst/>
          </a:prstGeom>
          <a:ln>
            <a:solidFill>
              <a:schemeClr val="tx1">
                <a:lumMod val="75000"/>
                <a:lumOff val="25000"/>
              </a:schemeClr>
            </a:solidFill>
          </a:ln>
        </p:spPr>
      </p:pic>
      <p:pic>
        <p:nvPicPr>
          <p:cNvPr id="26" name="Picture 25" descr="A person sitting at a desk&#10;&#10;Description automatically generated">
            <a:extLst>
              <a:ext uri="{FF2B5EF4-FFF2-40B4-BE49-F238E27FC236}">
                <a16:creationId xmlns:a16="http://schemas.microsoft.com/office/drawing/2014/main" id="{E7E12E13-F242-4B2E-4083-3F7A93F2C7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567" y="1925112"/>
            <a:ext cx="1117596" cy="1446300"/>
          </a:xfrm>
          <a:prstGeom prst="rect">
            <a:avLst/>
          </a:prstGeom>
          <a:ln>
            <a:solidFill>
              <a:schemeClr val="tx1">
                <a:lumMod val="75000"/>
                <a:lumOff val="25000"/>
              </a:schemeClr>
            </a:solidFill>
          </a:ln>
        </p:spPr>
      </p:pic>
      <p:pic>
        <p:nvPicPr>
          <p:cNvPr id="50" name="Picture 49" descr="A person sitting at a table&#10;&#10;Description automatically generated">
            <a:extLst>
              <a:ext uri="{FF2B5EF4-FFF2-40B4-BE49-F238E27FC236}">
                <a16:creationId xmlns:a16="http://schemas.microsoft.com/office/drawing/2014/main" id="{B06F3DAB-E0E6-11DD-9CFF-AE251D1464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0567" y="5048067"/>
            <a:ext cx="1117596" cy="1446300"/>
          </a:xfrm>
          <a:prstGeom prst="rect">
            <a:avLst/>
          </a:prstGeom>
          <a:ln>
            <a:solidFill>
              <a:schemeClr val="tx1">
                <a:lumMod val="75000"/>
                <a:lumOff val="25000"/>
              </a:schemeClr>
            </a:solidFill>
          </a:ln>
        </p:spPr>
      </p:pic>
      <p:grpSp>
        <p:nvGrpSpPr>
          <p:cNvPr id="1031" name="Group 1030">
            <a:extLst>
              <a:ext uri="{FF2B5EF4-FFF2-40B4-BE49-F238E27FC236}">
                <a16:creationId xmlns:a16="http://schemas.microsoft.com/office/drawing/2014/main" id="{7D1B6C4D-BEC6-4804-0E06-DCD676332418}"/>
              </a:ext>
            </a:extLst>
          </p:cNvPr>
          <p:cNvGrpSpPr/>
          <p:nvPr/>
        </p:nvGrpSpPr>
        <p:grpSpPr>
          <a:xfrm>
            <a:off x="8099889" y="363634"/>
            <a:ext cx="1117596" cy="6130733"/>
            <a:chOff x="7872055" y="363634"/>
            <a:chExt cx="1117596" cy="6130733"/>
          </a:xfrm>
        </p:grpSpPr>
        <p:pic>
          <p:nvPicPr>
            <p:cNvPr id="16" name="Picture 15" descr="A close-up of a computer&#10;&#10;Description automatically generated">
              <a:extLst>
                <a:ext uri="{FF2B5EF4-FFF2-40B4-BE49-F238E27FC236}">
                  <a16:creationId xmlns:a16="http://schemas.microsoft.com/office/drawing/2014/main" id="{8B73F5BA-0630-7B11-D4F7-8BFF32E1AF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2055" y="363634"/>
              <a:ext cx="1117596" cy="1446300"/>
            </a:xfrm>
            <a:prstGeom prst="rect">
              <a:avLst/>
            </a:prstGeom>
            <a:ln>
              <a:solidFill>
                <a:schemeClr val="tx1">
                  <a:lumMod val="75000"/>
                  <a:lumOff val="25000"/>
                </a:schemeClr>
              </a:solidFill>
            </a:ln>
          </p:spPr>
        </p:pic>
        <p:pic>
          <p:nvPicPr>
            <p:cNvPr id="28" name="Picture 27" descr="A computer on a table&#10;&#10;Description automatically generated">
              <a:extLst>
                <a:ext uri="{FF2B5EF4-FFF2-40B4-BE49-F238E27FC236}">
                  <a16:creationId xmlns:a16="http://schemas.microsoft.com/office/drawing/2014/main" id="{F8ABFCAE-FF62-F1A9-9B80-53ADD54177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055" y="1925112"/>
              <a:ext cx="1117596" cy="1446300"/>
            </a:xfrm>
            <a:prstGeom prst="rect">
              <a:avLst/>
            </a:prstGeom>
            <a:ln>
              <a:solidFill>
                <a:schemeClr val="tx1">
                  <a:lumMod val="75000"/>
                  <a:lumOff val="25000"/>
                </a:schemeClr>
              </a:solidFill>
            </a:ln>
          </p:spPr>
        </p:pic>
        <p:pic>
          <p:nvPicPr>
            <p:cNvPr id="40" name="Picture 39" descr="A person showing a computer to another person&#10;&#10;Description automatically generated">
              <a:extLst>
                <a:ext uri="{FF2B5EF4-FFF2-40B4-BE49-F238E27FC236}">
                  <a16:creationId xmlns:a16="http://schemas.microsoft.com/office/drawing/2014/main" id="{8884A93E-0D1F-B7A6-F8C5-2696E99BD3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2055" y="3486590"/>
              <a:ext cx="1117596" cy="1446300"/>
            </a:xfrm>
            <a:prstGeom prst="rect">
              <a:avLst/>
            </a:prstGeom>
            <a:ln>
              <a:solidFill>
                <a:schemeClr val="tx1">
                  <a:lumMod val="75000"/>
                  <a:lumOff val="25000"/>
                </a:schemeClr>
              </a:solidFill>
            </a:ln>
          </p:spPr>
        </p:pic>
        <p:pic>
          <p:nvPicPr>
            <p:cNvPr id="52" name="Picture 51" descr="A person standing in a street&#10;&#10;Description automatically generated">
              <a:extLst>
                <a:ext uri="{FF2B5EF4-FFF2-40B4-BE49-F238E27FC236}">
                  <a16:creationId xmlns:a16="http://schemas.microsoft.com/office/drawing/2014/main" id="{7C61ECC3-273E-8D01-9FDA-71E9F7630E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2055" y="5048067"/>
              <a:ext cx="1117596" cy="1446300"/>
            </a:xfrm>
            <a:prstGeom prst="rect">
              <a:avLst/>
            </a:prstGeom>
            <a:ln>
              <a:solidFill>
                <a:schemeClr val="tx1">
                  <a:lumMod val="75000"/>
                  <a:lumOff val="25000"/>
                </a:schemeClr>
              </a:solidFill>
            </a:ln>
          </p:spPr>
        </p:pic>
      </p:grpSp>
      <p:grpSp>
        <p:nvGrpSpPr>
          <p:cNvPr id="1036" name="Group 1035">
            <a:extLst>
              <a:ext uri="{FF2B5EF4-FFF2-40B4-BE49-F238E27FC236}">
                <a16:creationId xmlns:a16="http://schemas.microsoft.com/office/drawing/2014/main" id="{F1276A70-B7DD-931B-69CC-0B35BDA48515}"/>
              </a:ext>
            </a:extLst>
          </p:cNvPr>
          <p:cNvGrpSpPr/>
          <p:nvPr/>
        </p:nvGrpSpPr>
        <p:grpSpPr>
          <a:xfrm>
            <a:off x="9369211" y="363634"/>
            <a:ext cx="1117596" cy="6130733"/>
            <a:chOff x="9104639" y="363634"/>
            <a:chExt cx="1117596" cy="6130733"/>
          </a:xfrm>
        </p:grpSpPr>
        <p:pic>
          <p:nvPicPr>
            <p:cNvPr id="18" name="Picture 17" descr="A person sitting on stairs with a computer&#10;&#10;Description automatically generated">
              <a:extLst>
                <a:ext uri="{FF2B5EF4-FFF2-40B4-BE49-F238E27FC236}">
                  <a16:creationId xmlns:a16="http://schemas.microsoft.com/office/drawing/2014/main" id="{E75E217D-5862-02A4-1627-C82A6A8644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04639" y="363634"/>
              <a:ext cx="1117596" cy="1446300"/>
            </a:xfrm>
            <a:prstGeom prst="rect">
              <a:avLst/>
            </a:prstGeom>
            <a:ln>
              <a:solidFill>
                <a:schemeClr val="tx1">
                  <a:lumMod val="75000"/>
                  <a:lumOff val="25000"/>
                </a:schemeClr>
              </a:solidFill>
            </a:ln>
          </p:spPr>
        </p:pic>
        <p:pic>
          <p:nvPicPr>
            <p:cNvPr id="30" name="Picture 29" descr="A person in a suit sitting at a desk&#10;&#10;Description automatically generated">
              <a:extLst>
                <a:ext uri="{FF2B5EF4-FFF2-40B4-BE49-F238E27FC236}">
                  <a16:creationId xmlns:a16="http://schemas.microsoft.com/office/drawing/2014/main" id="{CC38F6E9-BFA4-FAC5-58F7-58B6EEB00C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39" y="1925112"/>
              <a:ext cx="1117596" cy="1446300"/>
            </a:xfrm>
            <a:prstGeom prst="rect">
              <a:avLst/>
            </a:prstGeom>
            <a:ln>
              <a:solidFill>
                <a:schemeClr val="tx1">
                  <a:lumMod val="75000"/>
                  <a:lumOff val="25000"/>
                </a:schemeClr>
              </a:solidFill>
            </a:ln>
          </p:spPr>
        </p:pic>
        <p:pic>
          <p:nvPicPr>
            <p:cNvPr id="42" name="Picture 41" descr="A person using a computer&#10;&#10;Description automatically generated">
              <a:extLst>
                <a:ext uri="{FF2B5EF4-FFF2-40B4-BE49-F238E27FC236}">
                  <a16:creationId xmlns:a16="http://schemas.microsoft.com/office/drawing/2014/main" id="{F8B26528-6B81-2510-39DB-D3F98E22F2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04639" y="3486590"/>
              <a:ext cx="1117596" cy="1446300"/>
            </a:xfrm>
            <a:prstGeom prst="rect">
              <a:avLst/>
            </a:prstGeom>
            <a:ln>
              <a:solidFill>
                <a:schemeClr val="tx1">
                  <a:lumMod val="75000"/>
                  <a:lumOff val="25000"/>
                </a:schemeClr>
              </a:solidFill>
            </a:ln>
          </p:spPr>
        </p:pic>
        <p:pic>
          <p:nvPicPr>
            <p:cNvPr id="54" name="Picture 53" descr="A screenshot of a computer&#10;&#10;Description automatically generated">
              <a:extLst>
                <a:ext uri="{FF2B5EF4-FFF2-40B4-BE49-F238E27FC236}">
                  <a16:creationId xmlns:a16="http://schemas.microsoft.com/office/drawing/2014/main" id="{89106119-7A71-49FB-6544-E056B6540F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4639" y="5048067"/>
              <a:ext cx="1117596" cy="1446300"/>
            </a:xfrm>
            <a:prstGeom prst="rect">
              <a:avLst/>
            </a:prstGeom>
            <a:ln>
              <a:solidFill>
                <a:schemeClr val="tx1">
                  <a:lumMod val="75000"/>
                  <a:lumOff val="25000"/>
                </a:schemeClr>
              </a:solidFill>
            </a:ln>
          </p:spPr>
        </p:pic>
      </p:grpSp>
      <p:pic>
        <p:nvPicPr>
          <p:cNvPr id="20" name="Picture 19" descr="A screenshot of a person&#10;&#10;Description automatically generated">
            <a:extLst>
              <a:ext uri="{FF2B5EF4-FFF2-40B4-BE49-F238E27FC236}">
                <a16:creationId xmlns:a16="http://schemas.microsoft.com/office/drawing/2014/main" id="{FD0B074A-DB8D-DAB4-D1E4-38F6FCDC3AE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38533" y="363634"/>
            <a:ext cx="1117596" cy="1446300"/>
          </a:xfrm>
          <a:prstGeom prst="rect">
            <a:avLst/>
          </a:prstGeom>
          <a:ln>
            <a:solidFill>
              <a:schemeClr val="tx1">
                <a:lumMod val="75000"/>
                <a:lumOff val="25000"/>
              </a:schemeClr>
            </a:solidFill>
          </a:ln>
        </p:spPr>
      </p:pic>
      <p:pic>
        <p:nvPicPr>
          <p:cNvPr id="32" name="Picture 31" descr="A person sitting at a desk with a computer&#10;&#10;Description automatically generated">
            <a:extLst>
              <a:ext uri="{FF2B5EF4-FFF2-40B4-BE49-F238E27FC236}">
                <a16:creationId xmlns:a16="http://schemas.microsoft.com/office/drawing/2014/main" id="{B7EE4C05-FE08-BCA8-BF08-23AD5A8AE2F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38533" y="1925112"/>
            <a:ext cx="1117596" cy="1446300"/>
          </a:xfrm>
          <a:prstGeom prst="rect">
            <a:avLst/>
          </a:prstGeom>
          <a:ln>
            <a:solidFill>
              <a:schemeClr val="tx1">
                <a:lumMod val="75000"/>
                <a:lumOff val="25000"/>
              </a:schemeClr>
            </a:solidFill>
          </a:ln>
        </p:spPr>
      </p:pic>
      <p:pic>
        <p:nvPicPr>
          <p:cNvPr id="44" name="Picture 43" descr="A screenshot of a person looking at a computer&#10;&#10;Description automatically generated">
            <a:extLst>
              <a:ext uri="{FF2B5EF4-FFF2-40B4-BE49-F238E27FC236}">
                <a16:creationId xmlns:a16="http://schemas.microsoft.com/office/drawing/2014/main" id="{C694C6C0-7C2E-6CE2-3A1B-4A0052C5555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38533" y="3486590"/>
            <a:ext cx="1117596" cy="1446300"/>
          </a:xfrm>
          <a:prstGeom prst="rect">
            <a:avLst/>
          </a:prstGeom>
          <a:ln>
            <a:solidFill>
              <a:schemeClr val="tx1">
                <a:lumMod val="75000"/>
                <a:lumOff val="25000"/>
              </a:schemeClr>
            </a:solidFill>
          </a:ln>
        </p:spPr>
      </p:pic>
      <p:pic>
        <p:nvPicPr>
          <p:cNvPr id="56" name="Picture 55" descr="A person in a suit standing in a stadium&#10;&#10;Description automatically generated">
            <a:extLst>
              <a:ext uri="{FF2B5EF4-FFF2-40B4-BE49-F238E27FC236}">
                <a16:creationId xmlns:a16="http://schemas.microsoft.com/office/drawing/2014/main" id="{6FE94033-1166-B528-A0F1-1C8A05BF3BC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38533" y="5048067"/>
            <a:ext cx="1117596" cy="1446300"/>
          </a:xfrm>
          <a:prstGeom prst="rect">
            <a:avLst/>
          </a:prstGeom>
          <a:ln>
            <a:solidFill>
              <a:schemeClr val="tx1">
                <a:lumMod val="75000"/>
                <a:lumOff val="25000"/>
              </a:schemeClr>
            </a:solidFill>
          </a:ln>
        </p:spPr>
      </p:pic>
      <p:pic>
        <p:nvPicPr>
          <p:cNvPr id="6" name="Picture 5" descr="A person in a pink shirt&#10;&#10;Description automatically generated">
            <a:extLst>
              <a:ext uri="{FF2B5EF4-FFF2-40B4-BE49-F238E27FC236}">
                <a16:creationId xmlns:a16="http://schemas.microsoft.com/office/drawing/2014/main" id="{798F6A06-73BE-EECD-81E8-3425C15144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830567" y="3486590"/>
            <a:ext cx="1117596" cy="1446300"/>
          </a:xfrm>
          <a:prstGeom prst="rect">
            <a:avLst/>
          </a:prstGeom>
          <a:ln>
            <a:solidFill>
              <a:schemeClr val="tx1">
                <a:lumMod val="75000"/>
                <a:lumOff val="25000"/>
              </a:schemeClr>
            </a:solidFill>
          </a:ln>
        </p:spPr>
      </p:pic>
      <p:pic>
        <p:nvPicPr>
          <p:cNvPr id="2" name="Picture 1" descr="A person in a blue shirt&#10;&#10;Description automatically generated">
            <a:extLst>
              <a:ext uri="{FF2B5EF4-FFF2-40B4-BE49-F238E27FC236}">
                <a16:creationId xmlns:a16="http://schemas.microsoft.com/office/drawing/2014/main" id="{9D5E1EC4-DB20-4D5F-94E8-81079E6F2B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91923" y="5048067"/>
            <a:ext cx="1117596" cy="1446300"/>
          </a:xfrm>
          <a:prstGeom prst="rect">
            <a:avLst/>
          </a:prstGeom>
          <a:ln>
            <a:solidFill>
              <a:schemeClr val="tx1">
                <a:lumMod val="75000"/>
                <a:lumOff val="25000"/>
              </a:schemeClr>
            </a:solidFill>
          </a:ln>
        </p:spPr>
      </p:pic>
      <p:pic>
        <p:nvPicPr>
          <p:cNvPr id="13" name="Picture 12" descr="A person sitting at a desk with a computer&#10;&#10;Description automatically generated">
            <a:extLst>
              <a:ext uri="{FF2B5EF4-FFF2-40B4-BE49-F238E27FC236}">
                <a16:creationId xmlns:a16="http://schemas.microsoft.com/office/drawing/2014/main" id="{1CA013CB-52D0-A03E-D2A6-D176D2A1496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9760" y="1408248"/>
            <a:ext cx="2910111" cy="3766026"/>
          </a:xfrm>
          <a:prstGeom prst="rect">
            <a:avLst/>
          </a:prstGeom>
        </p:spPr>
      </p:pic>
      <p:pic>
        <p:nvPicPr>
          <p:cNvPr id="21" name="Picture 20" descr="A person standing on a street&#10;&#10;Description automatically generated">
            <a:extLst>
              <a:ext uri="{FF2B5EF4-FFF2-40B4-BE49-F238E27FC236}">
                <a16:creationId xmlns:a16="http://schemas.microsoft.com/office/drawing/2014/main" id="{3413FED7-ECC4-E4D9-6B6B-95E5292D4D3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638532" y="1925109"/>
            <a:ext cx="1117596" cy="1446301"/>
          </a:xfrm>
          <a:prstGeom prst="rect">
            <a:avLst/>
          </a:prstGeom>
          <a:ln>
            <a:solidFill>
              <a:srgbClr val="96F0FF"/>
            </a:solidFill>
          </a:ln>
        </p:spPr>
      </p:pic>
    </p:spTree>
    <p:extLst>
      <p:ext uri="{BB962C8B-B14F-4D97-AF65-F5344CB8AC3E}">
        <p14:creationId xmlns:p14="http://schemas.microsoft.com/office/powerpoint/2010/main" val="39850396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07A1E5E7-A331-2AD5-FECE-05EE77ACF7EE}"/>
              </a:ext>
            </a:extLst>
          </p:cNvPr>
          <p:cNvSpPr txBox="1">
            <a:spLocks/>
          </p:cNvSpPr>
          <p:nvPr/>
        </p:nvSpPr>
        <p:spPr>
          <a:xfrm>
            <a:off x="593329" y="305415"/>
            <a:ext cx="31658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nSpc>
                <a:spcPct val="100000"/>
              </a:lnSpc>
              <a:spcBef>
                <a:spcPts val="0"/>
              </a:spcBef>
              <a:spcAft>
                <a:spcPts val="0"/>
              </a:spcAft>
              <a:buNone/>
              <a:defRPr sz="3200" b="0" cap="none" spc="0" baseline="0">
                <a:ln>
                  <a:noFill/>
                </a:ln>
                <a:solidFill>
                  <a:srgbClr val="60CDFF"/>
                </a:solidFill>
                <a:effectLst/>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6F0FF"/>
                </a:solidFill>
                <a:effectLst/>
                <a:uLnTx/>
                <a:uFillTx/>
                <a:latin typeface="Segoe UI Semibold"/>
                <a:ea typeface="+mn-ea"/>
                <a:cs typeface="+mn-cs"/>
              </a:rPr>
              <a:t>Canada e-book rd2</a:t>
            </a:r>
          </a:p>
        </p:txBody>
      </p:sp>
      <p:pic>
        <p:nvPicPr>
          <p:cNvPr id="10" name="Picture 9" descr="A person sitting on a bench&#10;&#10;Description automatically generated">
            <a:extLst>
              <a:ext uri="{FF2B5EF4-FFF2-40B4-BE49-F238E27FC236}">
                <a16:creationId xmlns:a16="http://schemas.microsoft.com/office/drawing/2014/main" id="{4293F182-E388-669A-10D8-2F8A82D27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923" y="363634"/>
            <a:ext cx="1117596" cy="1446300"/>
          </a:xfrm>
          <a:prstGeom prst="rect">
            <a:avLst/>
          </a:prstGeom>
          <a:ln>
            <a:solidFill>
              <a:schemeClr val="tx1">
                <a:lumMod val="75000"/>
                <a:lumOff val="25000"/>
              </a:schemeClr>
            </a:solidFill>
          </a:ln>
        </p:spPr>
      </p:pic>
      <p:pic>
        <p:nvPicPr>
          <p:cNvPr id="22" name="Picture 21" descr="A screenshot of a computer&#10;&#10;Description automatically generated">
            <a:extLst>
              <a:ext uri="{FF2B5EF4-FFF2-40B4-BE49-F238E27FC236}">
                <a16:creationId xmlns:a16="http://schemas.microsoft.com/office/drawing/2014/main" id="{081C2CE2-7F12-08CC-C04B-DBEC68C27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923" y="1925112"/>
            <a:ext cx="1117596" cy="1446300"/>
          </a:xfrm>
          <a:prstGeom prst="rect">
            <a:avLst/>
          </a:prstGeom>
          <a:ln>
            <a:solidFill>
              <a:schemeClr val="tx1">
                <a:lumMod val="75000"/>
                <a:lumOff val="25000"/>
              </a:schemeClr>
            </a:solidFill>
          </a:ln>
        </p:spPr>
      </p:pic>
      <p:pic>
        <p:nvPicPr>
          <p:cNvPr id="34" name="Picture 33" descr="A person holding a computer&#10;&#10;Description automatically generated">
            <a:extLst>
              <a:ext uri="{FF2B5EF4-FFF2-40B4-BE49-F238E27FC236}">
                <a16:creationId xmlns:a16="http://schemas.microsoft.com/office/drawing/2014/main" id="{EF10023B-EF85-FBD2-6855-9015DB1E7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923" y="3486590"/>
            <a:ext cx="1117596" cy="1446300"/>
          </a:xfrm>
          <a:prstGeom prst="rect">
            <a:avLst/>
          </a:prstGeom>
          <a:ln>
            <a:solidFill>
              <a:schemeClr val="tx1">
                <a:lumMod val="75000"/>
                <a:lumOff val="25000"/>
              </a:schemeClr>
            </a:solidFill>
          </a:ln>
        </p:spPr>
      </p:pic>
      <p:grpSp>
        <p:nvGrpSpPr>
          <p:cNvPr id="1033" name="Group 1032">
            <a:extLst>
              <a:ext uri="{FF2B5EF4-FFF2-40B4-BE49-F238E27FC236}">
                <a16:creationId xmlns:a16="http://schemas.microsoft.com/office/drawing/2014/main" id="{ADF0A168-08E9-F711-6017-69D7B7080DC0}"/>
              </a:ext>
            </a:extLst>
          </p:cNvPr>
          <p:cNvGrpSpPr/>
          <p:nvPr/>
        </p:nvGrpSpPr>
        <p:grpSpPr>
          <a:xfrm>
            <a:off x="5561245" y="363634"/>
            <a:ext cx="1117596" cy="6130733"/>
            <a:chOff x="5383467" y="363634"/>
            <a:chExt cx="1117596" cy="6130733"/>
          </a:xfrm>
        </p:grpSpPr>
        <p:pic>
          <p:nvPicPr>
            <p:cNvPr id="12" name="Picture 11" descr="A screenshot of a computer&#10;&#10;Description automatically generated">
              <a:extLst>
                <a:ext uri="{FF2B5EF4-FFF2-40B4-BE49-F238E27FC236}">
                  <a16:creationId xmlns:a16="http://schemas.microsoft.com/office/drawing/2014/main" id="{DB56501A-E110-3A5C-A6BE-718B4A969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467" y="363634"/>
              <a:ext cx="1117596" cy="1446300"/>
            </a:xfrm>
            <a:prstGeom prst="rect">
              <a:avLst/>
            </a:prstGeom>
            <a:ln>
              <a:solidFill>
                <a:schemeClr val="tx1">
                  <a:lumMod val="75000"/>
                  <a:lumOff val="25000"/>
                </a:schemeClr>
              </a:solidFill>
            </a:ln>
          </p:spPr>
        </p:pic>
        <p:pic>
          <p:nvPicPr>
            <p:cNvPr id="24" name="Picture 23" descr="A person standing in front of a screen&#10;&#10;Description automatically generated">
              <a:extLst>
                <a:ext uri="{FF2B5EF4-FFF2-40B4-BE49-F238E27FC236}">
                  <a16:creationId xmlns:a16="http://schemas.microsoft.com/office/drawing/2014/main" id="{42D3CB04-0128-2303-D5C7-2F34271056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467" y="1925112"/>
              <a:ext cx="1117596" cy="1446300"/>
            </a:xfrm>
            <a:prstGeom prst="rect">
              <a:avLst/>
            </a:prstGeom>
            <a:ln>
              <a:solidFill>
                <a:schemeClr val="tx1">
                  <a:lumMod val="75000"/>
                  <a:lumOff val="25000"/>
                </a:schemeClr>
              </a:solidFill>
            </a:ln>
          </p:spPr>
        </p:pic>
        <p:pic>
          <p:nvPicPr>
            <p:cNvPr id="36" name="Picture 35" descr="A person sitting in a stadium with a computer&#10;&#10;Description automatically generated">
              <a:extLst>
                <a:ext uri="{FF2B5EF4-FFF2-40B4-BE49-F238E27FC236}">
                  <a16:creationId xmlns:a16="http://schemas.microsoft.com/office/drawing/2014/main" id="{110761F1-2DF5-625C-DA66-56108D65A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3467" y="3486590"/>
              <a:ext cx="1117596" cy="1446300"/>
            </a:xfrm>
            <a:prstGeom prst="rect">
              <a:avLst/>
            </a:prstGeom>
            <a:ln>
              <a:solidFill>
                <a:schemeClr val="tx1">
                  <a:lumMod val="75000"/>
                  <a:lumOff val="25000"/>
                </a:schemeClr>
              </a:solidFill>
            </a:ln>
          </p:spPr>
        </p:pic>
        <p:pic>
          <p:nvPicPr>
            <p:cNvPr id="48" name="Picture 47" descr="A person with a mustache on his head&#10;&#10;Description automatically generated">
              <a:extLst>
                <a:ext uri="{FF2B5EF4-FFF2-40B4-BE49-F238E27FC236}">
                  <a16:creationId xmlns:a16="http://schemas.microsoft.com/office/drawing/2014/main" id="{786A5BE9-3716-9D35-15F1-43C165D47C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3467" y="5048067"/>
              <a:ext cx="1117596" cy="1446300"/>
            </a:xfrm>
            <a:prstGeom prst="rect">
              <a:avLst/>
            </a:prstGeom>
            <a:ln>
              <a:solidFill>
                <a:schemeClr val="tx1">
                  <a:lumMod val="75000"/>
                  <a:lumOff val="25000"/>
                </a:schemeClr>
              </a:solidFill>
            </a:ln>
          </p:spPr>
        </p:pic>
      </p:grpSp>
      <p:pic>
        <p:nvPicPr>
          <p:cNvPr id="14" name="Picture 13" descr="A person in a suit&#10;&#10;Description automatically generated">
            <a:extLst>
              <a:ext uri="{FF2B5EF4-FFF2-40B4-BE49-F238E27FC236}">
                <a16:creationId xmlns:a16="http://schemas.microsoft.com/office/drawing/2014/main" id="{8CE5E36C-577B-E882-D0A9-72A32F89E9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0567" y="363634"/>
            <a:ext cx="1117596" cy="1446300"/>
          </a:xfrm>
          <a:prstGeom prst="rect">
            <a:avLst/>
          </a:prstGeom>
          <a:ln>
            <a:solidFill>
              <a:schemeClr val="tx1">
                <a:lumMod val="75000"/>
                <a:lumOff val="25000"/>
              </a:schemeClr>
            </a:solidFill>
          </a:ln>
        </p:spPr>
      </p:pic>
      <p:pic>
        <p:nvPicPr>
          <p:cNvPr id="26" name="Picture 25" descr="A person sitting at a desk&#10;&#10;Description automatically generated">
            <a:extLst>
              <a:ext uri="{FF2B5EF4-FFF2-40B4-BE49-F238E27FC236}">
                <a16:creationId xmlns:a16="http://schemas.microsoft.com/office/drawing/2014/main" id="{E7E12E13-F242-4B2E-4083-3F7A93F2C7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567" y="1925112"/>
            <a:ext cx="1117596" cy="1446300"/>
          </a:xfrm>
          <a:prstGeom prst="rect">
            <a:avLst/>
          </a:prstGeom>
          <a:ln>
            <a:solidFill>
              <a:schemeClr val="tx1">
                <a:lumMod val="75000"/>
                <a:lumOff val="25000"/>
              </a:schemeClr>
            </a:solidFill>
          </a:ln>
        </p:spPr>
      </p:pic>
      <p:pic>
        <p:nvPicPr>
          <p:cNvPr id="50" name="Picture 49" descr="A person sitting at a table&#10;&#10;Description automatically generated">
            <a:extLst>
              <a:ext uri="{FF2B5EF4-FFF2-40B4-BE49-F238E27FC236}">
                <a16:creationId xmlns:a16="http://schemas.microsoft.com/office/drawing/2014/main" id="{B06F3DAB-E0E6-11DD-9CFF-AE251D1464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0567" y="5048067"/>
            <a:ext cx="1117596" cy="1446300"/>
          </a:xfrm>
          <a:prstGeom prst="rect">
            <a:avLst/>
          </a:prstGeom>
          <a:ln>
            <a:solidFill>
              <a:schemeClr val="tx1">
                <a:lumMod val="75000"/>
                <a:lumOff val="25000"/>
              </a:schemeClr>
            </a:solidFill>
          </a:ln>
        </p:spPr>
      </p:pic>
      <p:grpSp>
        <p:nvGrpSpPr>
          <p:cNvPr id="1031" name="Group 1030">
            <a:extLst>
              <a:ext uri="{FF2B5EF4-FFF2-40B4-BE49-F238E27FC236}">
                <a16:creationId xmlns:a16="http://schemas.microsoft.com/office/drawing/2014/main" id="{7D1B6C4D-BEC6-4804-0E06-DCD676332418}"/>
              </a:ext>
            </a:extLst>
          </p:cNvPr>
          <p:cNvGrpSpPr/>
          <p:nvPr/>
        </p:nvGrpSpPr>
        <p:grpSpPr>
          <a:xfrm>
            <a:off x="8099889" y="363634"/>
            <a:ext cx="1117596" cy="6130733"/>
            <a:chOff x="7872055" y="363634"/>
            <a:chExt cx="1117596" cy="6130733"/>
          </a:xfrm>
        </p:grpSpPr>
        <p:pic>
          <p:nvPicPr>
            <p:cNvPr id="16" name="Picture 15" descr="A close-up of a computer&#10;&#10;Description automatically generated">
              <a:extLst>
                <a:ext uri="{FF2B5EF4-FFF2-40B4-BE49-F238E27FC236}">
                  <a16:creationId xmlns:a16="http://schemas.microsoft.com/office/drawing/2014/main" id="{8B73F5BA-0630-7B11-D4F7-8BFF32E1AF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2055" y="363634"/>
              <a:ext cx="1117596" cy="1446300"/>
            </a:xfrm>
            <a:prstGeom prst="rect">
              <a:avLst/>
            </a:prstGeom>
            <a:ln>
              <a:solidFill>
                <a:schemeClr val="tx1">
                  <a:lumMod val="75000"/>
                  <a:lumOff val="25000"/>
                </a:schemeClr>
              </a:solidFill>
            </a:ln>
          </p:spPr>
        </p:pic>
        <p:pic>
          <p:nvPicPr>
            <p:cNvPr id="28" name="Picture 27" descr="A computer on a table&#10;&#10;Description automatically generated">
              <a:extLst>
                <a:ext uri="{FF2B5EF4-FFF2-40B4-BE49-F238E27FC236}">
                  <a16:creationId xmlns:a16="http://schemas.microsoft.com/office/drawing/2014/main" id="{F8ABFCAE-FF62-F1A9-9B80-53ADD54177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055" y="1925112"/>
              <a:ext cx="1117596" cy="1446300"/>
            </a:xfrm>
            <a:prstGeom prst="rect">
              <a:avLst/>
            </a:prstGeom>
            <a:ln>
              <a:solidFill>
                <a:schemeClr val="tx1">
                  <a:lumMod val="75000"/>
                  <a:lumOff val="25000"/>
                </a:schemeClr>
              </a:solidFill>
            </a:ln>
          </p:spPr>
        </p:pic>
        <p:pic>
          <p:nvPicPr>
            <p:cNvPr id="40" name="Picture 39" descr="A person showing a computer to another person&#10;&#10;Description automatically generated">
              <a:extLst>
                <a:ext uri="{FF2B5EF4-FFF2-40B4-BE49-F238E27FC236}">
                  <a16:creationId xmlns:a16="http://schemas.microsoft.com/office/drawing/2014/main" id="{8884A93E-0D1F-B7A6-F8C5-2696E99BD3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2055" y="3486590"/>
              <a:ext cx="1117596" cy="1446300"/>
            </a:xfrm>
            <a:prstGeom prst="rect">
              <a:avLst/>
            </a:prstGeom>
            <a:ln>
              <a:solidFill>
                <a:schemeClr val="tx1">
                  <a:lumMod val="75000"/>
                  <a:lumOff val="25000"/>
                </a:schemeClr>
              </a:solidFill>
            </a:ln>
          </p:spPr>
        </p:pic>
        <p:pic>
          <p:nvPicPr>
            <p:cNvPr id="52" name="Picture 51" descr="A person standing in a street&#10;&#10;Description automatically generated">
              <a:extLst>
                <a:ext uri="{FF2B5EF4-FFF2-40B4-BE49-F238E27FC236}">
                  <a16:creationId xmlns:a16="http://schemas.microsoft.com/office/drawing/2014/main" id="{7C61ECC3-273E-8D01-9FDA-71E9F7630E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2055" y="5048067"/>
              <a:ext cx="1117596" cy="1446300"/>
            </a:xfrm>
            <a:prstGeom prst="rect">
              <a:avLst/>
            </a:prstGeom>
            <a:ln>
              <a:solidFill>
                <a:schemeClr val="tx1">
                  <a:lumMod val="75000"/>
                  <a:lumOff val="25000"/>
                </a:schemeClr>
              </a:solidFill>
            </a:ln>
          </p:spPr>
        </p:pic>
      </p:grpSp>
      <p:grpSp>
        <p:nvGrpSpPr>
          <p:cNvPr id="1036" name="Group 1035">
            <a:extLst>
              <a:ext uri="{FF2B5EF4-FFF2-40B4-BE49-F238E27FC236}">
                <a16:creationId xmlns:a16="http://schemas.microsoft.com/office/drawing/2014/main" id="{F1276A70-B7DD-931B-69CC-0B35BDA48515}"/>
              </a:ext>
            </a:extLst>
          </p:cNvPr>
          <p:cNvGrpSpPr/>
          <p:nvPr/>
        </p:nvGrpSpPr>
        <p:grpSpPr>
          <a:xfrm>
            <a:off x="9369211" y="363634"/>
            <a:ext cx="1117596" cy="6130733"/>
            <a:chOff x="9104639" y="363634"/>
            <a:chExt cx="1117596" cy="6130733"/>
          </a:xfrm>
        </p:grpSpPr>
        <p:pic>
          <p:nvPicPr>
            <p:cNvPr id="18" name="Picture 17" descr="A person sitting on stairs with a computer&#10;&#10;Description automatically generated">
              <a:extLst>
                <a:ext uri="{FF2B5EF4-FFF2-40B4-BE49-F238E27FC236}">
                  <a16:creationId xmlns:a16="http://schemas.microsoft.com/office/drawing/2014/main" id="{E75E217D-5862-02A4-1627-C82A6A8644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04639" y="363634"/>
              <a:ext cx="1117596" cy="1446300"/>
            </a:xfrm>
            <a:prstGeom prst="rect">
              <a:avLst/>
            </a:prstGeom>
            <a:ln>
              <a:solidFill>
                <a:schemeClr val="tx1">
                  <a:lumMod val="75000"/>
                  <a:lumOff val="25000"/>
                </a:schemeClr>
              </a:solidFill>
            </a:ln>
          </p:spPr>
        </p:pic>
        <p:pic>
          <p:nvPicPr>
            <p:cNvPr id="30" name="Picture 29" descr="A person in a suit sitting at a desk&#10;&#10;Description automatically generated">
              <a:extLst>
                <a:ext uri="{FF2B5EF4-FFF2-40B4-BE49-F238E27FC236}">
                  <a16:creationId xmlns:a16="http://schemas.microsoft.com/office/drawing/2014/main" id="{CC38F6E9-BFA4-FAC5-58F7-58B6EEB00C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39" y="1925112"/>
              <a:ext cx="1117596" cy="1446300"/>
            </a:xfrm>
            <a:prstGeom prst="rect">
              <a:avLst/>
            </a:prstGeom>
            <a:ln>
              <a:solidFill>
                <a:schemeClr val="tx1">
                  <a:lumMod val="75000"/>
                  <a:lumOff val="25000"/>
                </a:schemeClr>
              </a:solidFill>
            </a:ln>
          </p:spPr>
        </p:pic>
        <p:pic>
          <p:nvPicPr>
            <p:cNvPr id="42" name="Picture 41" descr="A person using a computer&#10;&#10;Description automatically generated">
              <a:extLst>
                <a:ext uri="{FF2B5EF4-FFF2-40B4-BE49-F238E27FC236}">
                  <a16:creationId xmlns:a16="http://schemas.microsoft.com/office/drawing/2014/main" id="{F8B26528-6B81-2510-39DB-D3F98E22F2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04639" y="3486590"/>
              <a:ext cx="1117596" cy="1446300"/>
            </a:xfrm>
            <a:prstGeom prst="rect">
              <a:avLst/>
            </a:prstGeom>
            <a:ln>
              <a:solidFill>
                <a:schemeClr val="tx1">
                  <a:lumMod val="75000"/>
                  <a:lumOff val="25000"/>
                </a:schemeClr>
              </a:solidFill>
            </a:ln>
          </p:spPr>
        </p:pic>
        <p:pic>
          <p:nvPicPr>
            <p:cNvPr id="54" name="Picture 53" descr="A screenshot of a computer&#10;&#10;Description automatically generated">
              <a:extLst>
                <a:ext uri="{FF2B5EF4-FFF2-40B4-BE49-F238E27FC236}">
                  <a16:creationId xmlns:a16="http://schemas.microsoft.com/office/drawing/2014/main" id="{89106119-7A71-49FB-6544-E056B6540F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4639" y="5048067"/>
              <a:ext cx="1117596" cy="1446300"/>
            </a:xfrm>
            <a:prstGeom prst="rect">
              <a:avLst/>
            </a:prstGeom>
            <a:ln>
              <a:solidFill>
                <a:schemeClr val="tx1">
                  <a:lumMod val="75000"/>
                  <a:lumOff val="25000"/>
                </a:schemeClr>
              </a:solidFill>
            </a:ln>
          </p:spPr>
        </p:pic>
      </p:grpSp>
      <p:pic>
        <p:nvPicPr>
          <p:cNvPr id="32" name="Picture 31" descr="A person sitting at a desk with a computer&#10;&#10;Description automatically generated">
            <a:extLst>
              <a:ext uri="{FF2B5EF4-FFF2-40B4-BE49-F238E27FC236}">
                <a16:creationId xmlns:a16="http://schemas.microsoft.com/office/drawing/2014/main" id="{B7EE4C05-FE08-BCA8-BF08-23AD5A8AE2F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38533" y="1925112"/>
            <a:ext cx="1117596" cy="1446300"/>
          </a:xfrm>
          <a:prstGeom prst="rect">
            <a:avLst/>
          </a:prstGeom>
          <a:ln>
            <a:solidFill>
              <a:schemeClr val="tx1">
                <a:lumMod val="75000"/>
                <a:lumOff val="25000"/>
              </a:schemeClr>
            </a:solidFill>
          </a:ln>
        </p:spPr>
      </p:pic>
      <p:pic>
        <p:nvPicPr>
          <p:cNvPr id="44" name="Picture 43" descr="A screenshot of a person looking at a computer&#10;&#10;Description automatically generated">
            <a:extLst>
              <a:ext uri="{FF2B5EF4-FFF2-40B4-BE49-F238E27FC236}">
                <a16:creationId xmlns:a16="http://schemas.microsoft.com/office/drawing/2014/main" id="{C694C6C0-7C2E-6CE2-3A1B-4A0052C5555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38533" y="3486590"/>
            <a:ext cx="1117596" cy="1446300"/>
          </a:xfrm>
          <a:prstGeom prst="rect">
            <a:avLst/>
          </a:prstGeom>
          <a:ln>
            <a:solidFill>
              <a:schemeClr val="tx1">
                <a:lumMod val="75000"/>
                <a:lumOff val="25000"/>
              </a:schemeClr>
            </a:solidFill>
          </a:ln>
        </p:spPr>
      </p:pic>
      <p:pic>
        <p:nvPicPr>
          <p:cNvPr id="56" name="Picture 55" descr="A person in a suit standing in a stadium&#10;&#10;Description automatically generated">
            <a:extLst>
              <a:ext uri="{FF2B5EF4-FFF2-40B4-BE49-F238E27FC236}">
                <a16:creationId xmlns:a16="http://schemas.microsoft.com/office/drawing/2014/main" id="{6FE94033-1166-B528-A0F1-1C8A05BF3BC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38533" y="5048067"/>
            <a:ext cx="1117596" cy="1446300"/>
          </a:xfrm>
          <a:prstGeom prst="rect">
            <a:avLst/>
          </a:prstGeom>
          <a:ln>
            <a:solidFill>
              <a:schemeClr val="tx1">
                <a:lumMod val="75000"/>
                <a:lumOff val="25000"/>
              </a:schemeClr>
            </a:solidFill>
          </a:ln>
        </p:spPr>
      </p:pic>
      <p:pic>
        <p:nvPicPr>
          <p:cNvPr id="6" name="Picture 5" descr="A person in a pink shirt&#10;&#10;Description automatically generated">
            <a:extLst>
              <a:ext uri="{FF2B5EF4-FFF2-40B4-BE49-F238E27FC236}">
                <a16:creationId xmlns:a16="http://schemas.microsoft.com/office/drawing/2014/main" id="{798F6A06-73BE-EECD-81E8-3425C15144B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0567" y="3486590"/>
            <a:ext cx="1117596" cy="1446300"/>
          </a:xfrm>
          <a:prstGeom prst="rect">
            <a:avLst/>
          </a:prstGeom>
          <a:ln>
            <a:solidFill>
              <a:schemeClr val="tx1">
                <a:lumMod val="75000"/>
                <a:lumOff val="25000"/>
              </a:schemeClr>
            </a:solidFill>
          </a:ln>
        </p:spPr>
      </p:pic>
      <p:pic>
        <p:nvPicPr>
          <p:cNvPr id="2" name="Picture 1" descr="A person in a blue shirt&#10;&#10;Description automatically generated">
            <a:extLst>
              <a:ext uri="{FF2B5EF4-FFF2-40B4-BE49-F238E27FC236}">
                <a16:creationId xmlns:a16="http://schemas.microsoft.com/office/drawing/2014/main" id="{9D5E1EC4-DB20-4D5F-94E8-81079E6F2B5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291923" y="5048067"/>
            <a:ext cx="1117596" cy="1446300"/>
          </a:xfrm>
          <a:prstGeom prst="rect">
            <a:avLst/>
          </a:prstGeom>
          <a:ln>
            <a:solidFill>
              <a:schemeClr val="tx1">
                <a:lumMod val="75000"/>
                <a:lumOff val="25000"/>
              </a:schemeClr>
            </a:solidFill>
          </a:ln>
        </p:spPr>
      </p:pic>
      <p:pic>
        <p:nvPicPr>
          <p:cNvPr id="17" name="Picture 16" descr="A screenshot of a person wearing glasses&#10;&#10;Description automatically generated">
            <a:extLst>
              <a:ext uri="{FF2B5EF4-FFF2-40B4-BE49-F238E27FC236}">
                <a16:creationId xmlns:a16="http://schemas.microsoft.com/office/drawing/2014/main" id="{E1CE3073-193B-CBA0-23C2-D4FF99A4421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38533" y="363633"/>
            <a:ext cx="1117596" cy="1446301"/>
          </a:xfrm>
          <a:prstGeom prst="rect">
            <a:avLst/>
          </a:prstGeom>
          <a:ln>
            <a:solidFill>
              <a:srgbClr val="96F0FF"/>
            </a:solidFill>
          </a:ln>
        </p:spPr>
      </p:pic>
      <p:pic>
        <p:nvPicPr>
          <p:cNvPr id="7" name="Picture 6" descr="A person in a black jacket&#10;&#10;Description automatically generated">
            <a:extLst>
              <a:ext uri="{FF2B5EF4-FFF2-40B4-BE49-F238E27FC236}">
                <a16:creationId xmlns:a16="http://schemas.microsoft.com/office/drawing/2014/main" id="{E5DAF209-F5C8-F3F8-D068-8A4C983BA55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73838" y="1412861"/>
            <a:ext cx="2906546" cy="3761413"/>
          </a:xfrm>
          <a:prstGeom prst="rect">
            <a:avLst/>
          </a:prstGeom>
        </p:spPr>
      </p:pic>
    </p:spTree>
    <p:extLst>
      <p:ext uri="{BB962C8B-B14F-4D97-AF65-F5344CB8AC3E}">
        <p14:creationId xmlns:p14="http://schemas.microsoft.com/office/powerpoint/2010/main" val="55479441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indows Pro Template 2022">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24 Campaign - Walking Deck" id="{B6DEC6F2-E5AB-43E1-95B1-5DDEB1305DE1}" vid="{DE1EF384-81E4-40C7-BBDC-485B16D7578B}"/>
    </a:ext>
  </a:extLst>
</a:theme>
</file>

<file path=ppt/theme/theme10.xml><?xml version="1.0" encoding="utf-8"?>
<a:theme xmlns:a="http://schemas.openxmlformats.org/drawingml/2006/main" name="1_Windows 11 Doc template - dark mode">
  <a:themeElements>
    <a:clrScheme name="Windows">
      <a:dk1>
        <a:srgbClr val="000000"/>
      </a:dk1>
      <a:lt1>
        <a:srgbClr val="FFFFFF"/>
      </a:lt1>
      <a:dk2>
        <a:srgbClr val="243A5E"/>
      </a:dk2>
      <a:lt2>
        <a:srgbClr val="60CD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Presentation Template_2021 - dark theme - SV" id="{1F12DE74-7323-4BFE-BA89-6AEBC6344B4D}" vid="{F500FD74-EDFB-43C0-AB5B-2853AF678B53}"/>
    </a:ext>
  </a:extLst>
</a:theme>
</file>

<file path=ppt/theme/theme11.xml><?xml version="1.0" encoding="utf-8"?>
<a:theme xmlns:a="http://schemas.openxmlformats.org/drawingml/2006/main" name="2_Windows 11 Doc template - dark mode">
  <a:themeElements>
    <a:clrScheme name="Windows">
      <a:dk1>
        <a:srgbClr val="000000"/>
      </a:dk1>
      <a:lt1>
        <a:srgbClr val="FFFFFF"/>
      </a:lt1>
      <a:dk2>
        <a:srgbClr val="243A5E"/>
      </a:dk2>
      <a:lt2>
        <a:srgbClr val="60CD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Presentation Template_2021 - dark theme - SV" id="{1F12DE74-7323-4BFE-BA89-6AEBC6344B4D}" vid="{F500FD74-EDFB-43C0-AB5B-2853AF678B53}"/>
    </a:ext>
  </a:extLst>
</a:theme>
</file>

<file path=ppt/theme/theme12.xml><?xml version="1.0" encoding="utf-8"?>
<a:theme xmlns:a="http://schemas.openxmlformats.org/drawingml/2006/main" name="WHITE TEMPLATE">
  <a:themeElements>
    <a:clrScheme name="Custom 1">
      <a:dk1>
        <a:srgbClr val="000000"/>
      </a:dk1>
      <a:lt1>
        <a:srgbClr val="FFFFFF"/>
      </a:lt1>
      <a:dk2>
        <a:srgbClr val="000000"/>
      </a:dk2>
      <a:lt2>
        <a:srgbClr val="E6E6E6"/>
      </a:lt2>
      <a:accent1>
        <a:srgbClr val="0078D4"/>
      </a:accent1>
      <a:accent2>
        <a:srgbClr val="51E5FF"/>
      </a:accent2>
      <a:accent3>
        <a:srgbClr val="107C10"/>
      </a:accent3>
      <a:accent4>
        <a:srgbClr val="D73B01"/>
      </a:accent4>
      <a:accent5>
        <a:srgbClr val="737373"/>
      </a:accent5>
      <a:accent6>
        <a:srgbClr val="D7D7D7"/>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TeamTemplate-20180328_semiboldHeads 2" id="{F222C88F-559A-49D5-A294-4CAEAFA3C41E}" vid="{87BB99B7-A495-4B29-935D-6D7163F96789}"/>
    </a:ext>
  </a:extLst>
</a:theme>
</file>

<file path=ppt/theme/theme13.xml><?xml version="1.0" encoding="utf-8"?>
<a:theme xmlns:a="http://schemas.openxmlformats.org/drawingml/2006/main" name="Windows / DISTI / Internal Sales Template">
  <a:themeElements>
    <a:clrScheme name="MS Windows DISTI - Blue">
      <a:dk1>
        <a:sysClr val="windowText" lastClr="000000"/>
      </a:dk1>
      <a:lt1>
        <a:sysClr val="window" lastClr="FFFFFF"/>
      </a:lt1>
      <a:dk2>
        <a:srgbClr val="505050"/>
      </a:dk2>
      <a:lt2>
        <a:srgbClr val="D0D0D0"/>
      </a:lt2>
      <a:accent1>
        <a:srgbClr val="233A5D"/>
      </a:accent1>
      <a:accent2>
        <a:srgbClr val="82BDE9"/>
      </a:accent2>
      <a:accent3>
        <a:srgbClr val="0077D4"/>
      </a:accent3>
      <a:accent4>
        <a:srgbClr val="C1DEF5"/>
      </a:accent4>
      <a:accent5>
        <a:srgbClr val="50E7FF"/>
      </a:accent5>
      <a:accent6>
        <a:srgbClr val="AAF4FF"/>
      </a:accent6>
      <a:hlink>
        <a:srgbClr val="0077D4"/>
      </a:hlink>
      <a:folHlink>
        <a:srgbClr val="0077D4"/>
      </a:folHlink>
    </a:clrScheme>
    <a:fontScheme name="Microsoft Templat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Windows 11 Doc template - dark mode">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Presentation Template_2021 - dark theme - SV" id="{1F12DE74-7323-4BFE-BA89-6AEBC6344B4D}" vid="{F500FD74-EDFB-43C0-AB5B-2853AF678B53}"/>
    </a:ext>
  </a:extLst>
</a:theme>
</file>

<file path=ppt/theme/theme15.xml><?xml version="1.0" encoding="utf-8"?>
<a:theme xmlns:a="http://schemas.openxmlformats.org/drawingml/2006/main" name="1_White Template">
  <a:themeElements>
    <a:clrScheme name="Custom 10">
      <a:dk1>
        <a:srgbClr val="000000"/>
      </a:dk1>
      <a:lt1>
        <a:srgbClr val="FFFFFF"/>
      </a:lt1>
      <a:dk2>
        <a:srgbClr val="0B1F45"/>
      </a:dk2>
      <a:lt2>
        <a:srgbClr val="E6E6E6"/>
      </a:lt2>
      <a:accent1>
        <a:srgbClr val="1B54B7"/>
      </a:accent1>
      <a:accent2>
        <a:srgbClr val="0A1F64"/>
      </a:accent2>
      <a:accent3>
        <a:srgbClr val="4370BE"/>
      </a:accent3>
      <a:accent4>
        <a:srgbClr val="0A1E46"/>
      </a:accent4>
      <a:accent5>
        <a:srgbClr val="1B54B8"/>
      </a:accent5>
      <a:accent6>
        <a:srgbClr val="436FBF"/>
      </a:accent6>
      <a:hlink>
        <a:srgbClr val="FEFFFE"/>
      </a:hlink>
      <a:folHlink>
        <a:srgbClr val="FEFFFE"/>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1.potx" id="{B0165121-FD4C-4FB2-AB8E-131DE748EDF5}" vid="{38B4141F-19E8-4729-A392-CD2A2D913255}"/>
    </a:ext>
  </a:extLst>
</a:theme>
</file>

<file path=ppt/theme/theme16.xml><?xml version="1.0" encoding="utf-8"?>
<a:theme xmlns:a="http://schemas.openxmlformats.org/drawingml/2006/main" name="4_Windows Pro Template 2022">
  <a:themeElements>
    <a:clrScheme name="Onward">
      <a:dk1>
        <a:srgbClr val="000000"/>
      </a:dk1>
      <a:lt1>
        <a:srgbClr val="FFFFFF"/>
      </a:lt1>
      <a:dk2>
        <a:srgbClr val="243A5E"/>
      </a:dk2>
      <a:lt2>
        <a:srgbClr val="97ECFD"/>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11 Pro PPT Template_v2.1.potx" id="{65F320D0-F0E3-468F-9E88-F492CCA70E67}" vid="{175F7CA1-9D27-4239-AE40-2874C27DDB02}"/>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indows Pro Template 2022">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24 Campaign - Walking Deck" id="{B6DEC6F2-E5AB-43E1-95B1-5DDEB1305DE1}" vid="{9B46C87D-A468-4636-B721-F959D9C27E28}"/>
    </a:ext>
  </a:extLst>
</a:theme>
</file>

<file path=ppt/theme/theme3.xml><?xml version="1.0" encoding="utf-8"?>
<a:theme xmlns:a="http://schemas.openxmlformats.org/drawingml/2006/main" name="1_Windows Pro Template 2022">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24 Campaign - Walking Deck" id="{B6DEC6F2-E5AB-43E1-95B1-5DDEB1305DE1}" vid="{9B820FB2-9649-46B1-9941-BFA74C34688B}"/>
    </a:ext>
  </a:extLst>
</a:theme>
</file>

<file path=ppt/theme/theme4.xml><?xml version="1.0" encoding="utf-8"?>
<a:theme xmlns:a="http://schemas.openxmlformats.org/drawingml/2006/main" name="3_Windows Pro Template 2022">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11 Pro Campaign_Monthly RoB -template" id="{3ACC8345-4058-4BCD-A822-69E600D19F48}" vid="{C6EEE763-FF08-4E2E-B607-451D99F34F8F}"/>
    </a:ext>
  </a:extLst>
</a:theme>
</file>

<file path=ppt/theme/theme5.xml><?xml version="1.0" encoding="utf-8"?>
<a:theme xmlns:a="http://schemas.openxmlformats.org/drawingml/2006/main" name="Document template in dark theme">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11 Pro Campaign_Monthly RoB -template" id="{3ACC8345-4058-4BCD-A822-69E600D19F48}" vid="{6D79902E-EB24-4902-88DC-B1AE659A6C54}"/>
    </a:ext>
  </a:extLst>
</a:theme>
</file>

<file path=ppt/theme/theme6.xml><?xml version="1.0" encoding="utf-8"?>
<a:theme xmlns:a="http://schemas.openxmlformats.org/drawingml/2006/main" name="Windows default theme">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efault theme" id="{2808BB3B-BA5F-46E1-83A6-32A7A94779E8}" vid="{59E1CE6A-972E-4E12-A633-B3BF83B4774F}"/>
    </a:ext>
  </a:extLst>
</a:theme>
</file>

<file path=ppt/theme/theme7.xml><?xml version="1.0" encoding="utf-8"?>
<a:theme xmlns:a="http://schemas.openxmlformats.org/drawingml/2006/main" name="Windows 11 Doc template - dark mode">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Presentation Template_2021 - dark theme - SV" id="{1F12DE74-7323-4BFE-BA89-6AEBC6344B4D}" vid="{F500FD74-EDFB-43C0-AB5B-2853AF678B53}"/>
    </a:ext>
  </a:extLst>
</a:theme>
</file>

<file path=ppt/theme/theme8.xml><?xml version="1.0" encoding="utf-8"?>
<a:theme xmlns:a="http://schemas.openxmlformats.org/drawingml/2006/main" name="1_Windows 11 Presentation template - light mode">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Presentation Template_2021 - dark theme - SV" id="{1F12DE74-7323-4BFE-BA89-6AEBC6344B4D}" vid="{631D218E-ABD3-4D8D-A391-54717587B790}"/>
    </a:ext>
  </a:extLst>
</a:theme>
</file>

<file path=ppt/theme/theme9.xml><?xml version="1.0" encoding="utf-8"?>
<a:theme xmlns:a="http://schemas.openxmlformats.org/drawingml/2006/main" name="1_Document template in dark theme">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Presentation Template_2021 - dark theme - June.potx" id="{A4AAE3D6-D541-439A-A23B-FF0EC91EC585}" vid="{410B6D39-AC2A-4409-B855-93D8BC36776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b6c0b7-65fe-495d-8ad2-2049d7517ad6">
      <Terms xmlns="http://schemas.microsoft.com/office/infopath/2007/PartnerControls"/>
    </lcf76f155ced4ddcb4097134ff3c332f>
    <TaxCatchAll xmlns="1f20e83d-e1f4-43e2-85c3-419caba4f84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F6DDF3AD073CD478A00CC8210251E9E" ma:contentTypeVersion="14" ma:contentTypeDescription="Create a new document." ma:contentTypeScope="" ma:versionID="b31be47ef76fc23ad4e882afa1ef1683">
  <xsd:schema xmlns:xsd="http://www.w3.org/2001/XMLSchema" xmlns:xs="http://www.w3.org/2001/XMLSchema" xmlns:p="http://schemas.microsoft.com/office/2006/metadata/properties" xmlns:ns2="38b6c0b7-65fe-495d-8ad2-2049d7517ad6" xmlns:ns3="1f20e83d-e1f4-43e2-85c3-419caba4f846" xmlns:ns4="1dd92bc5-e90d-4342-a0b4-8149e8fd8896" targetNamespace="http://schemas.microsoft.com/office/2006/metadata/properties" ma:root="true" ma:fieldsID="1fca18d1f86f622c873edb5b0b339350" ns2:_="" ns3:_="" ns4:_="">
    <xsd:import namespace="38b6c0b7-65fe-495d-8ad2-2049d7517ad6"/>
    <xsd:import namespace="1f20e83d-e1f4-43e2-85c3-419caba4f846"/>
    <xsd:import namespace="1dd92bc5-e90d-4342-a0b4-8149e8fd889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2:MediaServiceLocation"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b6c0b7-65fe-495d-8ad2-2049d7517a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4eaff44-c540-41cb-a9cc-83c40c3e35f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20e83d-e1f4-43e2-85c3-419caba4f84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8524a75-142d-4c37-a5e6-30fbc937d326}" ma:internalName="TaxCatchAll" ma:showField="CatchAllData" ma:web="1f20e83d-e1f4-43e2-85c3-419caba4f8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d92bc5-e90d-4342-a0b4-8149e8fd889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0B1E15-F94C-4E1F-93D4-D2F9C374E64E}">
  <ds:schemaRefs>
    <ds:schemaRef ds:uri="http://schemas.microsoft.com/sharepoint/v3"/>
    <ds:schemaRef ds:uri="d1b6dda7-92e0-4a37-8328-bcef66ac9ac9"/>
    <ds:schemaRef ds:uri="http://www.w3.org/XML/1998/namespace"/>
    <ds:schemaRef ds:uri="http://schemas.microsoft.com/office/2006/metadata/propertie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ad935006-d4d3-4682-a1d7-a325b561ad6e"/>
    <ds:schemaRef ds:uri="http://purl.org/dc/terms/"/>
    <ds:schemaRef ds:uri="http://purl.org/dc/elements/1.1/"/>
    <ds:schemaRef ds:uri="38b6c0b7-65fe-495d-8ad2-2049d7517ad6"/>
    <ds:schemaRef ds:uri="1f20e83d-e1f4-43e2-85c3-419caba4f846"/>
  </ds:schemaRefs>
</ds:datastoreItem>
</file>

<file path=customXml/itemProps2.xml><?xml version="1.0" encoding="utf-8"?>
<ds:datastoreItem xmlns:ds="http://schemas.openxmlformats.org/officeDocument/2006/customXml" ds:itemID="{79C1965B-B75E-4459-87CF-25B675781E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b6c0b7-65fe-495d-8ad2-2049d7517ad6"/>
    <ds:schemaRef ds:uri="1f20e83d-e1f4-43e2-85c3-419caba4f846"/>
    <ds:schemaRef ds:uri="1dd92bc5-e90d-4342-a0b4-8149e8fd88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C312E7-603B-46BC-B274-FC6875DA4ECA}">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145</TotalTime>
  <Words>124</Words>
  <Application>Microsoft Office PowerPoint</Application>
  <PresentationFormat>Widescreen</PresentationFormat>
  <Paragraphs>19</Paragraphs>
  <Slides>10</Slides>
  <Notes>1</Notes>
  <HiddenSlides>0</HiddenSlides>
  <MMClips>0</MMClips>
  <ScaleCrop>false</ScaleCrop>
  <HeadingPairs>
    <vt:vector size="8" baseType="variant">
      <vt:variant>
        <vt:lpstr>Fonts Used</vt:lpstr>
      </vt:variant>
      <vt:variant>
        <vt:i4>6</vt:i4>
      </vt:variant>
      <vt:variant>
        <vt:lpstr>Theme</vt:lpstr>
      </vt:variant>
      <vt:variant>
        <vt:i4>16</vt:i4>
      </vt:variant>
      <vt:variant>
        <vt:lpstr>Embedded OLE Servers</vt:lpstr>
      </vt:variant>
      <vt:variant>
        <vt:i4>1</vt:i4>
      </vt:variant>
      <vt:variant>
        <vt:lpstr>Slide Titles</vt:lpstr>
      </vt:variant>
      <vt:variant>
        <vt:i4>10</vt:i4>
      </vt:variant>
    </vt:vector>
  </HeadingPairs>
  <TitlesOfParts>
    <vt:vector size="33" baseType="lpstr">
      <vt:lpstr>Arial</vt:lpstr>
      <vt:lpstr>Calibri</vt:lpstr>
      <vt:lpstr>Consolas</vt:lpstr>
      <vt:lpstr>Segoe UI</vt:lpstr>
      <vt:lpstr>Segoe UI Semibold</vt:lpstr>
      <vt:lpstr>Wingdings</vt:lpstr>
      <vt:lpstr>Windows Pro Template 2022</vt:lpstr>
      <vt:lpstr>2_Windows Pro Template 2022</vt:lpstr>
      <vt:lpstr>1_Windows Pro Template 2022</vt:lpstr>
      <vt:lpstr>3_Windows Pro Template 2022</vt:lpstr>
      <vt:lpstr>Document template in dark theme</vt:lpstr>
      <vt:lpstr>Windows default theme</vt:lpstr>
      <vt:lpstr>Windows 11 Doc template - dark mode</vt:lpstr>
      <vt:lpstr>1_Windows 11 Presentation template - light mode</vt:lpstr>
      <vt:lpstr>1_Document template in dark theme</vt:lpstr>
      <vt:lpstr>1_Windows 11 Doc template - dark mode</vt:lpstr>
      <vt:lpstr>2_Windows 11 Doc template - dark mode</vt:lpstr>
      <vt:lpstr>WHITE TEMPLATE</vt:lpstr>
      <vt:lpstr>Windows / DISTI / Internal Sales Template</vt:lpstr>
      <vt:lpstr>3_Windows 11 Doc template - dark mode</vt:lpstr>
      <vt:lpstr>1_White Template</vt:lpstr>
      <vt:lpstr>4_Windows Pro Template 2022</vt:lpstr>
      <vt:lpstr>think-cell Slide</vt:lpstr>
      <vt:lpstr>PowerPoint Presentation</vt:lpstr>
      <vt:lpstr>e-books for localization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steps</dc:title>
  <dc:creator>Anna Swaty</dc:creator>
  <cp:lastModifiedBy>Vdov, Brooke</cp:lastModifiedBy>
  <cp:revision>5</cp:revision>
  <dcterms:created xsi:type="dcterms:W3CDTF">2023-01-23T20:48:06Z</dcterms:created>
  <dcterms:modified xsi:type="dcterms:W3CDTF">2024-02-28T16:49:17Z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0x0101007F6DDF3AD073CD478A00CC8210251E9E</vt:lpwstr>
  </property>
  <property fmtid="{D5CDD505-2E9C-101B-9397-08002B2CF9AE}" pid="3" name="MediaServiceImageTags">
    <vt:lpwstr/>
  </property>
</Properties>
</file>