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0" r:id="rId4"/>
  </p:sldMasterIdLst>
  <p:notesMasterIdLst>
    <p:notesMasterId r:id="rId11"/>
  </p:notesMasterIdLst>
  <p:handoutMasterIdLst>
    <p:handoutMasterId r:id="rId12"/>
  </p:handoutMasterIdLst>
  <p:sldIdLst>
    <p:sldId id="292" r:id="rId5"/>
    <p:sldId id="305" r:id="rId6"/>
    <p:sldId id="306" r:id="rId7"/>
    <p:sldId id="304" r:id="rId8"/>
    <p:sldId id="303" r:id="rId9"/>
    <p:sldId id="307" r:id="rId10"/>
  </p:sldIdLst>
  <p:sldSz cx="9144000" cy="48006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7B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8586E7B-4CCF-4891-AF73-B357D08A7004}" v="36" dt="2024-08-19T21:04:03.9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6" autoAdjust="0"/>
    <p:restoredTop sz="62998" autoAdjust="0"/>
  </p:normalViewPr>
  <p:slideViewPr>
    <p:cSldViewPr snapToGrid="0">
      <p:cViewPr varScale="1">
        <p:scale>
          <a:sx n="84" d="100"/>
          <a:sy n="84" d="100"/>
        </p:scale>
        <p:origin x="247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3144" y="6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rugh, Rebecca" userId="e8e7aba1-e78c-468b-812b-14497cc0ebb9" providerId="ADAL" clId="{F8586E7B-4CCF-4891-AF73-B357D08A7004}"/>
    <pc:docChg chg="undo custSel addSld delSld modSld">
      <pc:chgData name="Krugh, Rebecca" userId="e8e7aba1-e78c-468b-812b-14497cc0ebb9" providerId="ADAL" clId="{F8586E7B-4CCF-4891-AF73-B357D08A7004}" dt="2024-08-19T21:04:03.927" v="109"/>
      <pc:docMkLst>
        <pc:docMk/>
      </pc:docMkLst>
      <pc:sldChg chg="setBg">
        <pc:chgData name="Krugh, Rebecca" userId="e8e7aba1-e78c-468b-812b-14497cc0ebb9" providerId="ADAL" clId="{F8586E7B-4CCF-4891-AF73-B357D08A7004}" dt="2024-08-19T21:04:03.927" v="109"/>
        <pc:sldMkLst>
          <pc:docMk/>
          <pc:sldMk cId="3211687607" sldId="303"/>
        </pc:sldMkLst>
      </pc:sldChg>
      <pc:sldChg chg="addSp delSp modSp mod setBg">
        <pc:chgData name="Krugh, Rebecca" userId="e8e7aba1-e78c-468b-812b-14497cc0ebb9" providerId="ADAL" clId="{F8586E7B-4CCF-4891-AF73-B357D08A7004}" dt="2024-08-19T20:55:58.266" v="99"/>
        <pc:sldMkLst>
          <pc:docMk/>
          <pc:sldMk cId="2817409539" sldId="304"/>
        </pc:sldMkLst>
        <pc:spChg chg="add del">
          <ac:chgData name="Krugh, Rebecca" userId="e8e7aba1-e78c-468b-812b-14497cc0ebb9" providerId="ADAL" clId="{F8586E7B-4CCF-4891-AF73-B357D08A7004}" dt="2024-08-19T19:41:15.750" v="13" actId="931"/>
          <ac:spMkLst>
            <pc:docMk/>
            <pc:sldMk cId="2817409539" sldId="304"/>
            <ac:spMk id="2" creationId="{431F327C-E0AD-0064-EAB1-39E0D6F20CF1}"/>
          </ac:spMkLst>
        </pc:spChg>
        <pc:spChg chg="mod">
          <ac:chgData name="Krugh, Rebecca" userId="e8e7aba1-e78c-468b-812b-14497cc0ebb9" providerId="ADAL" clId="{F8586E7B-4CCF-4891-AF73-B357D08A7004}" dt="2024-08-19T20:15:01.632" v="79" actId="1037"/>
          <ac:spMkLst>
            <pc:docMk/>
            <pc:sldMk cId="2817409539" sldId="304"/>
            <ac:spMk id="4" creationId="{8B819243-01F5-81E4-F1F0-9898116D5A5A}"/>
          </ac:spMkLst>
        </pc:spChg>
        <pc:spChg chg="add del">
          <ac:chgData name="Krugh, Rebecca" userId="e8e7aba1-e78c-468b-812b-14497cc0ebb9" providerId="ADAL" clId="{F8586E7B-4CCF-4891-AF73-B357D08A7004}" dt="2024-08-19T20:15:11.040" v="81" actId="22"/>
          <ac:spMkLst>
            <pc:docMk/>
            <pc:sldMk cId="2817409539" sldId="304"/>
            <ac:spMk id="5" creationId="{2A46BA7E-B94A-2708-242C-6AAA5348FDE1}"/>
          </ac:spMkLst>
        </pc:spChg>
        <pc:picChg chg="add mod">
          <ac:chgData name="Krugh, Rebecca" userId="e8e7aba1-e78c-468b-812b-14497cc0ebb9" providerId="ADAL" clId="{F8586E7B-4CCF-4891-AF73-B357D08A7004}" dt="2024-08-19T19:41:15.750" v="13" actId="931"/>
          <ac:picMkLst>
            <pc:docMk/>
            <pc:sldMk cId="2817409539" sldId="304"/>
            <ac:picMk id="5" creationId="{258BC878-91BD-4533-3947-224B07FF2F7E}"/>
          </ac:picMkLst>
        </pc:picChg>
      </pc:sldChg>
      <pc:sldChg chg="setBg">
        <pc:chgData name="Krugh, Rebecca" userId="e8e7aba1-e78c-468b-812b-14497cc0ebb9" providerId="ADAL" clId="{F8586E7B-4CCF-4891-AF73-B357D08A7004}" dt="2024-08-19T20:55:41.083" v="95"/>
        <pc:sldMkLst>
          <pc:docMk/>
          <pc:sldMk cId="1809419889" sldId="305"/>
        </pc:sldMkLst>
      </pc:sldChg>
      <pc:sldChg chg="setBg">
        <pc:chgData name="Krugh, Rebecca" userId="e8e7aba1-e78c-468b-812b-14497cc0ebb9" providerId="ADAL" clId="{F8586E7B-4CCF-4891-AF73-B357D08A7004}" dt="2024-08-19T20:55:51.003" v="97"/>
        <pc:sldMkLst>
          <pc:docMk/>
          <pc:sldMk cId="632810095" sldId="306"/>
        </pc:sldMkLst>
      </pc:sldChg>
      <pc:sldChg chg="setBg">
        <pc:chgData name="Krugh, Rebecca" userId="e8e7aba1-e78c-468b-812b-14497cc0ebb9" providerId="ADAL" clId="{F8586E7B-4CCF-4891-AF73-B357D08A7004}" dt="2024-08-19T20:56:25.153" v="107"/>
        <pc:sldMkLst>
          <pc:docMk/>
          <pc:sldMk cId="3738901073" sldId="307"/>
        </pc:sldMkLst>
      </pc:sldChg>
      <pc:sldChg chg="addSp delSp modSp add del mod setBg chgLayout">
        <pc:chgData name="Krugh, Rebecca" userId="e8e7aba1-e78c-468b-812b-14497cc0ebb9" providerId="ADAL" clId="{F8586E7B-4CCF-4891-AF73-B357D08A7004}" dt="2024-08-19T19:41:55.674" v="33" actId="2890"/>
        <pc:sldMkLst>
          <pc:docMk/>
          <pc:sldMk cId="1955984791" sldId="308"/>
        </pc:sldMkLst>
        <pc:spChg chg="add del">
          <ac:chgData name="Krugh, Rebecca" userId="e8e7aba1-e78c-468b-812b-14497cc0ebb9" providerId="ADAL" clId="{F8586E7B-4CCF-4891-AF73-B357D08A7004}" dt="2024-08-19T19:41:55.343" v="32" actId="6264"/>
          <ac:spMkLst>
            <pc:docMk/>
            <pc:sldMk cId="1955984791" sldId="308"/>
            <ac:spMk id="2" creationId="{431F327C-E0AD-0064-EAB1-39E0D6F20CF1}"/>
          </ac:spMkLst>
        </pc:spChg>
        <pc:spChg chg="add del mod ord modVis">
          <ac:chgData name="Krugh, Rebecca" userId="e8e7aba1-e78c-468b-812b-14497cc0ebb9" providerId="ADAL" clId="{F8586E7B-4CCF-4891-AF73-B357D08A7004}" dt="2024-08-19T19:41:55.343" v="32" actId="6264"/>
          <ac:spMkLst>
            <pc:docMk/>
            <pc:sldMk cId="1955984791" sldId="308"/>
            <ac:spMk id="3" creationId="{7E097FF3-2D49-69E3-FCE7-FDEFD9FC3C30}"/>
          </ac:spMkLst>
        </pc:spChg>
        <pc:spChg chg="mod modVis">
          <ac:chgData name="Krugh, Rebecca" userId="e8e7aba1-e78c-468b-812b-14497cc0ebb9" providerId="ADAL" clId="{F8586E7B-4CCF-4891-AF73-B357D08A7004}" dt="2024-08-19T19:41:54.609" v="30" actId="33934"/>
          <ac:spMkLst>
            <pc:docMk/>
            <pc:sldMk cId="1955984791" sldId="308"/>
            <ac:spMk id="4" creationId="{8B819243-01F5-81E4-F1F0-9898116D5A5A}"/>
          </ac:spMkLst>
        </pc:spChg>
        <pc:spChg chg="add del">
          <ac:chgData name="Krugh, Rebecca" userId="e8e7aba1-e78c-468b-812b-14497cc0ebb9" providerId="ADAL" clId="{F8586E7B-4CCF-4891-AF73-B357D08A7004}" dt="2024-08-19T19:41:50.976" v="22" actId="26606"/>
          <ac:spMkLst>
            <pc:docMk/>
            <pc:sldMk cId="1955984791" sldId="308"/>
            <ac:spMk id="11" creationId="{2D2B266D-3625-4584-A5C3-7D3F672CFF30}"/>
          </ac:spMkLst>
        </pc:spChg>
        <pc:spChg chg="add del">
          <ac:chgData name="Krugh, Rebecca" userId="e8e7aba1-e78c-468b-812b-14497cc0ebb9" providerId="ADAL" clId="{F8586E7B-4CCF-4891-AF73-B357D08A7004}" dt="2024-08-19T19:41:50.976" v="22" actId="26606"/>
          <ac:spMkLst>
            <pc:docMk/>
            <pc:sldMk cId="1955984791" sldId="308"/>
            <ac:spMk id="13" creationId="{C463B99A-73EE-4FBB-B7C4-F9F9BCC25C65}"/>
          </ac:spMkLst>
        </pc:spChg>
        <pc:spChg chg="add del">
          <ac:chgData name="Krugh, Rebecca" userId="e8e7aba1-e78c-468b-812b-14497cc0ebb9" providerId="ADAL" clId="{F8586E7B-4CCF-4891-AF73-B357D08A7004}" dt="2024-08-19T19:41:50.976" v="22" actId="26606"/>
          <ac:spMkLst>
            <pc:docMk/>
            <pc:sldMk cId="1955984791" sldId="308"/>
            <ac:spMk id="15" creationId="{A5D2A5D1-BA0D-47D3-B051-DA7743C46E28}"/>
          </ac:spMkLst>
        </pc:spChg>
        <pc:spChg chg="add del">
          <ac:chgData name="Krugh, Rebecca" userId="e8e7aba1-e78c-468b-812b-14497cc0ebb9" providerId="ADAL" clId="{F8586E7B-4CCF-4891-AF73-B357D08A7004}" dt="2024-08-19T19:41:51.383" v="24" actId="26606"/>
          <ac:spMkLst>
            <pc:docMk/>
            <pc:sldMk cId="1955984791" sldId="308"/>
            <ac:spMk id="17" creationId="{5F879AC3-D4CE-493C-ADC7-06205677F4F8}"/>
          </ac:spMkLst>
        </pc:spChg>
        <pc:spChg chg="add del">
          <ac:chgData name="Krugh, Rebecca" userId="e8e7aba1-e78c-468b-812b-14497cc0ebb9" providerId="ADAL" clId="{F8586E7B-4CCF-4891-AF73-B357D08A7004}" dt="2024-08-19T19:41:51.383" v="24" actId="26606"/>
          <ac:spMkLst>
            <pc:docMk/>
            <pc:sldMk cId="1955984791" sldId="308"/>
            <ac:spMk id="18" creationId="{736F0DFD-0954-464F-BF12-DD2E6F6E0380}"/>
          </ac:spMkLst>
        </pc:spChg>
        <pc:spChg chg="add del">
          <ac:chgData name="Krugh, Rebecca" userId="e8e7aba1-e78c-468b-812b-14497cc0ebb9" providerId="ADAL" clId="{F8586E7B-4CCF-4891-AF73-B357D08A7004}" dt="2024-08-19T19:41:53.158" v="26" actId="26606"/>
          <ac:spMkLst>
            <pc:docMk/>
            <pc:sldMk cId="1955984791" sldId="308"/>
            <ac:spMk id="20" creationId="{69D184B2-2226-4E31-BCCB-444330767440}"/>
          </ac:spMkLst>
        </pc:spChg>
        <pc:spChg chg="add del">
          <ac:chgData name="Krugh, Rebecca" userId="e8e7aba1-e78c-468b-812b-14497cc0ebb9" providerId="ADAL" clId="{F8586E7B-4CCF-4891-AF73-B357D08A7004}" dt="2024-08-19T19:41:53.158" v="26" actId="26606"/>
          <ac:spMkLst>
            <pc:docMk/>
            <pc:sldMk cId="1955984791" sldId="308"/>
            <ac:spMk id="21" creationId="{1AC4D4E3-486A-464A-8EC8-D44881097267}"/>
          </ac:spMkLst>
        </pc:spChg>
        <pc:spChg chg="add del">
          <ac:chgData name="Krugh, Rebecca" userId="e8e7aba1-e78c-468b-812b-14497cc0ebb9" providerId="ADAL" clId="{F8586E7B-4CCF-4891-AF73-B357D08A7004}" dt="2024-08-19T19:41:53.158" v="26" actId="26606"/>
          <ac:spMkLst>
            <pc:docMk/>
            <pc:sldMk cId="1955984791" sldId="308"/>
            <ac:spMk id="22" creationId="{864DE13E-58EB-4475-B79C-0D4FC651239B}"/>
          </ac:spMkLst>
        </pc:spChg>
        <pc:cxnChg chg="mod modVis">
          <ac:chgData name="Krugh, Rebecca" userId="e8e7aba1-e78c-468b-812b-14497cc0ebb9" providerId="ADAL" clId="{F8586E7B-4CCF-4891-AF73-B357D08A7004}" dt="2024-08-19T19:41:54.609" v="30" actId="33934"/>
          <ac:cxnSpMkLst>
            <pc:docMk/>
            <pc:sldMk cId="1955984791" sldId="308"/>
            <ac:cxnSpMk id="6" creationId="{E3445DA2-582D-9FAD-6FC1-561603E2710F}"/>
          </ac:cxnSpMkLst>
        </pc:cxnChg>
      </pc:sldChg>
      <pc:sldChg chg="new del">
        <pc:chgData name="Krugh, Rebecca" userId="e8e7aba1-e78c-468b-812b-14497cc0ebb9" providerId="ADAL" clId="{F8586E7B-4CCF-4891-AF73-B357D08A7004}" dt="2024-08-19T19:39:54.060" v="1" actId="680"/>
        <pc:sldMkLst>
          <pc:docMk/>
          <pc:sldMk cId="2098384858" sldId="308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EE98439-BAB8-4AAC-9FB8-7B75D956F55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4DDD997-AF6A-46D7-A743-A2B45B2B8F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F0BECB-385B-48E6-9731-EFB1EB6DD6F5}" type="datetimeFigureOut">
              <a:rPr lang="en-US" smtClean="0"/>
              <a:t>8/19/2024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E2C48B-E68E-43B7-B402-E70EFB3E19C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C53EA6-5FFC-43AE-B186-A7494EBB11E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652B9B-3F25-4183-8286-40466233EE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35004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C69BFB-20B5-45AE-BE3D-B2BF653CBB1A}" type="datetimeFigureOut">
              <a:rPr lang="en-US" smtClean="0"/>
              <a:t>8/19/2024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90538" y="1143000"/>
            <a:ext cx="58769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49C9B1-19BD-48BA-A788-21E5B9B2D8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4727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90538" y="1143000"/>
            <a:ext cx="58769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49C9B1-19BD-48BA-A788-21E5B9B2D88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90999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90538" y="1143000"/>
            <a:ext cx="58769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None/>
              <a:tabLst>
                <a:tab pos="457200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Your business deserves a smooth security experience! Lock down your digital landscape with our comprehensive Security-as-a-Service (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SECaaS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solutions! #CyberSecurity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49C9B1-19BD-48BA-A788-21E5B9B2D88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68991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90538" y="1143000"/>
            <a:ext cx="58769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None/>
              <a:tabLst>
                <a:tab pos="457200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Prevent downtime and financial loss with our robust Security-as-a-Service. Stay relevant, stay protected! #BusinessContinuity #SecurityServices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49C9B1-19BD-48BA-A788-21E5B9B2D880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05565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90538" y="1143000"/>
            <a:ext cx="58769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None/>
              <a:tabLst>
                <a:tab pos="457200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Adapt, grow, and remain secure with our tailored Security-as-a-Service. Our real-time machine learning and proactive defenses got you covered. #AdaptiveSecurity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49C9B1-19BD-48BA-A788-21E5B9B2D880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06504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90538" y="1143000"/>
            <a:ext cx="58769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None/>
              <a:tabLst>
                <a:tab pos="457200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Our Custom Security Infrastructure is designed with you in mind. Watch your business thrive in the evolving digital landscape! #CustomSecurity #Growth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49C9B1-19BD-48BA-A788-21E5B9B2D880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40068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90538" y="1143000"/>
            <a:ext cx="58769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+mj-lt"/>
              <a:buNone/>
              <a:tabLst>
                <a:tab pos="457200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our Integrated Threat Response, enjoy swift mitigation strategies and intuitive responses that secure all layers of your infrastructure. #ThreatResponse #SecureYourBusiness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49C9B1-19BD-48BA-A788-21E5B9B2D880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6067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agram News Quotes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81">
            <a:extLst>
              <a:ext uri="{FF2B5EF4-FFF2-40B4-BE49-F238E27FC236}">
                <a16:creationId xmlns:a16="http://schemas.microsoft.com/office/drawing/2014/main" id="{A02F18DC-9979-FB08-B39A-0C55F02BAB5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46164" y="453483"/>
            <a:ext cx="2282168" cy="57285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80"/>
            </a:lvl1pPr>
          </a:lstStyle>
          <a:p>
            <a:r>
              <a:rPr lang="en-US" dirty="0"/>
              <a:t>Click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201439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71E8B-6CA5-40B2-8038-0E112F3DAC1C}" type="datetimeFigureOut">
              <a:rPr lang="en-US" noProof="0" smtClean="0"/>
              <a:t>8/19/2024</a:t>
            </a:fld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1556C4-DFC3-4611-A7CC-780699185E26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398208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55588"/>
            <a:ext cx="7886700" cy="9278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277938"/>
            <a:ext cx="7886700" cy="30459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449445"/>
            <a:ext cx="2057400" cy="2555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771E8B-6CA5-40B2-8038-0E112F3DAC1C}" type="datetimeFigureOut">
              <a:rPr lang="en-US" noProof="0" smtClean="0"/>
              <a:t>8/19/2024</a:t>
            </a:fld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449445"/>
            <a:ext cx="3086100" cy="2555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449445"/>
            <a:ext cx="2057400" cy="2555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1556C4-DFC3-4611-A7CC-780699185E26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31618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22" r:id="rId2"/>
  </p:sldLayoutIdLst>
  <p:txStyles>
    <p:titleStyle>
      <a:lvl1pPr algn="l" defTabSz="640057" rtl="0" eaLnBrk="1" latinLnBrk="0" hangingPunct="1">
        <a:lnSpc>
          <a:spcPct val="90000"/>
        </a:lnSpc>
        <a:spcBef>
          <a:spcPct val="0"/>
        </a:spcBef>
        <a:buNone/>
        <a:defRPr sz="30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0014" indent="-160014" algn="l" defTabSz="640057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1960" kern="1200">
          <a:solidFill>
            <a:schemeClr val="tx1"/>
          </a:solidFill>
          <a:latin typeface="+mn-lt"/>
          <a:ea typeface="+mn-ea"/>
          <a:cs typeface="+mn-cs"/>
        </a:defRPr>
      </a:lvl1pPr>
      <a:lvl2pPr marL="480043" indent="-160014" algn="l" defTabSz="640057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2pPr>
      <a:lvl3pPr marL="800071" indent="-160014" algn="l" defTabSz="640057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120100" indent="-160014" algn="l" defTabSz="640057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4pPr>
      <a:lvl5pPr marL="1440129" indent="-160014" algn="l" defTabSz="640057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5pPr>
      <a:lvl6pPr marL="1760157" indent="-160014" algn="l" defTabSz="640057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6pPr>
      <a:lvl7pPr marL="2080186" indent="-160014" algn="l" defTabSz="640057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14" indent="-160014" algn="l" defTabSz="640057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8pPr>
      <a:lvl9pPr marL="2720243" indent="-160014" algn="l" defTabSz="640057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40057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1pPr>
      <a:lvl2pPr marL="320029" algn="l" defTabSz="640057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2pPr>
      <a:lvl3pPr marL="640057" algn="l" defTabSz="640057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960086" algn="l" defTabSz="640057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14" algn="l" defTabSz="640057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5pPr>
      <a:lvl6pPr marL="1600143" algn="l" defTabSz="640057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6pPr>
      <a:lvl7pPr marL="1920171" algn="l" defTabSz="640057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7pPr>
      <a:lvl8pPr marL="2240200" algn="l" defTabSz="640057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8pPr>
      <a:lvl9pPr marL="2560229" algn="l" defTabSz="640057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019CB-B72F-4F94-AED8-15260D4C91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2C7BB6"/>
                </a:solidFill>
              </a:rPr>
              <a:t>Follow these instructions to update a slide and save it as an image: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E1E272-23E3-41A8-BABE-5B1E23C72E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13352" indent="-213352">
              <a:buFont typeface="+mj-lt"/>
              <a:buAutoNum type="arabicPeriod"/>
            </a:pPr>
            <a:r>
              <a:rPr lang="en-US" dirty="0"/>
              <a:t>Select the text you want to replace and type your new text.</a:t>
            </a:r>
          </a:p>
          <a:p>
            <a:pPr marL="213352" indent="-213352">
              <a:buFont typeface="+mj-lt"/>
              <a:buAutoNum type="arabicPeriod"/>
            </a:pPr>
            <a:r>
              <a:rPr lang="en-US" dirty="0"/>
              <a:t>Choose </a:t>
            </a:r>
            <a:r>
              <a:rPr lang="en-US" b="1" dirty="0"/>
              <a:t>File</a:t>
            </a:r>
            <a:r>
              <a:rPr lang="en-US" dirty="0"/>
              <a:t> &gt; </a:t>
            </a:r>
            <a:r>
              <a:rPr lang="en-US" b="1" dirty="0"/>
              <a:t>Save as </a:t>
            </a:r>
            <a:r>
              <a:rPr lang="en-US" dirty="0"/>
              <a:t>and choose an appropriate image format from the File Type list. </a:t>
            </a:r>
          </a:p>
          <a:p>
            <a:pPr marL="213352" indent="-213352">
              <a:buFont typeface="+mj-lt"/>
              <a:buAutoNum type="arabicPeriod"/>
            </a:pPr>
            <a:r>
              <a:rPr lang="en-US" dirty="0"/>
              <a:t>Click </a:t>
            </a:r>
            <a:r>
              <a:rPr lang="en-US" b="1" dirty="0"/>
              <a:t>Save</a:t>
            </a:r>
            <a:r>
              <a:rPr lang="en-US" dirty="0"/>
              <a:t>.</a:t>
            </a:r>
          </a:p>
          <a:p>
            <a:pPr marL="213352" indent="-213352">
              <a:buFont typeface="+mj-lt"/>
              <a:buAutoNum type="arabicPeriod"/>
            </a:pPr>
            <a:r>
              <a:rPr lang="en-US" dirty="0"/>
              <a:t>Choose </a:t>
            </a:r>
            <a:r>
              <a:rPr lang="en-US" b="1" dirty="0"/>
              <a:t>Just This One </a:t>
            </a:r>
            <a:r>
              <a:rPr lang="en-US" dirty="0"/>
              <a:t>to save only the current slide as an image file for each page except the last slide. Follow the instructions on that slide to prepare your post.</a:t>
            </a:r>
          </a:p>
        </p:txBody>
      </p:sp>
    </p:spTree>
    <p:extLst>
      <p:ext uri="{BB962C8B-B14F-4D97-AF65-F5344CB8AC3E}">
        <p14:creationId xmlns:p14="http://schemas.microsoft.com/office/powerpoint/2010/main" val="34342870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31F327C-E0AD-0064-EAB1-39E0D6F20C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64652" y="2926080"/>
            <a:ext cx="2520904" cy="99357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B819243-01F5-81E4-F1F0-9898116D5A5A}"/>
              </a:ext>
            </a:extLst>
          </p:cNvPr>
          <p:cNvSpPr txBox="1"/>
          <p:nvPr/>
        </p:nvSpPr>
        <p:spPr>
          <a:xfrm>
            <a:off x="4980376" y="1322836"/>
            <a:ext cx="408945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i="0" dirty="0">
                <a:effectLst/>
                <a:latin typeface="Arial" panose="020B0604020202020204" pitchFamily="34" charset="0"/>
              </a:rPr>
              <a:t>Lock Down Your</a:t>
            </a:r>
          </a:p>
          <a:p>
            <a:pPr algn="ctr"/>
            <a:r>
              <a:rPr lang="en-US" sz="3200" b="1" i="0" dirty="0">
                <a:effectLst/>
                <a:latin typeface="Arial" panose="020B0604020202020204" pitchFamily="34" charset="0"/>
              </a:rPr>
              <a:t>Digital Landscape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3445DA2-582D-9FAD-6FC1-561603E2710F}"/>
              </a:ext>
            </a:extLst>
          </p:cNvPr>
          <p:cNvCxnSpPr>
            <a:cxnSpLocks/>
          </p:cNvCxnSpPr>
          <p:nvPr/>
        </p:nvCxnSpPr>
        <p:spPr>
          <a:xfrm>
            <a:off x="3550024" y="-333487"/>
            <a:ext cx="2151529" cy="5325035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94198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31F327C-E0AD-0064-EAB1-39E0D6F20C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64652" y="2926080"/>
            <a:ext cx="2520904" cy="99357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B819243-01F5-81E4-F1F0-9898116D5A5A}"/>
              </a:ext>
            </a:extLst>
          </p:cNvPr>
          <p:cNvSpPr txBox="1"/>
          <p:nvPr/>
        </p:nvSpPr>
        <p:spPr>
          <a:xfrm>
            <a:off x="4980376" y="1322836"/>
            <a:ext cx="408945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i="0" dirty="0">
                <a:effectLst/>
                <a:latin typeface="Arial" panose="020B0604020202020204" pitchFamily="34" charset="0"/>
              </a:rPr>
              <a:t>Prevent Downtime</a:t>
            </a:r>
          </a:p>
          <a:p>
            <a:pPr algn="ctr"/>
            <a:r>
              <a:rPr lang="en-US" sz="3200" b="1" i="0" dirty="0">
                <a:effectLst/>
                <a:latin typeface="Arial" panose="020B0604020202020204" pitchFamily="34" charset="0"/>
              </a:rPr>
              <a:t>and Financial Loss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3445DA2-582D-9FAD-6FC1-561603E2710F}"/>
              </a:ext>
            </a:extLst>
          </p:cNvPr>
          <p:cNvCxnSpPr>
            <a:cxnSpLocks/>
          </p:cNvCxnSpPr>
          <p:nvPr/>
        </p:nvCxnSpPr>
        <p:spPr>
          <a:xfrm>
            <a:off x="3550024" y="-333487"/>
            <a:ext cx="2151529" cy="5325035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28100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31F327C-E0AD-0064-EAB1-39E0D6F20C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64652" y="2926080"/>
            <a:ext cx="2520904" cy="99357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B819243-01F5-81E4-F1F0-9898116D5A5A}"/>
              </a:ext>
            </a:extLst>
          </p:cNvPr>
          <p:cNvSpPr txBox="1"/>
          <p:nvPr/>
        </p:nvSpPr>
        <p:spPr>
          <a:xfrm>
            <a:off x="4962088" y="979854"/>
            <a:ext cx="408945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i="0" dirty="0">
                <a:effectLst/>
                <a:latin typeface="Arial" panose="020B0604020202020204" pitchFamily="34" charset="0"/>
              </a:rPr>
              <a:t>Real-Time Learning</a:t>
            </a:r>
          </a:p>
          <a:p>
            <a:pPr algn="ctr"/>
            <a:r>
              <a:rPr lang="en-US" sz="3200" b="1" i="0" dirty="0">
                <a:effectLst/>
                <a:latin typeface="Arial" panose="020B0604020202020204" pitchFamily="34" charset="0"/>
              </a:rPr>
              <a:t>and Proactive</a:t>
            </a:r>
          </a:p>
          <a:p>
            <a:pPr algn="ctr"/>
            <a:r>
              <a:rPr lang="en-US" sz="3200" b="1" i="0" dirty="0">
                <a:effectLst/>
                <a:latin typeface="Arial" panose="020B0604020202020204" pitchFamily="34" charset="0"/>
              </a:rPr>
              <a:t>Defenses</a:t>
            </a:r>
            <a:endParaRPr lang="en-US" sz="3200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3445DA2-582D-9FAD-6FC1-561603E2710F}"/>
              </a:ext>
            </a:extLst>
          </p:cNvPr>
          <p:cNvCxnSpPr>
            <a:cxnSpLocks/>
          </p:cNvCxnSpPr>
          <p:nvPr/>
        </p:nvCxnSpPr>
        <p:spPr>
          <a:xfrm>
            <a:off x="3550024" y="-333487"/>
            <a:ext cx="2151529" cy="5325035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74095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31F327C-E0AD-0064-EAB1-39E0D6F20C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64652" y="2926080"/>
            <a:ext cx="2520904" cy="99357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B819243-01F5-81E4-F1F0-9898116D5A5A}"/>
              </a:ext>
            </a:extLst>
          </p:cNvPr>
          <p:cNvSpPr txBox="1"/>
          <p:nvPr/>
        </p:nvSpPr>
        <p:spPr>
          <a:xfrm>
            <a:off x="4980376" y="1322836"/>
            <a:ext cx="408945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i="0" dirty="0">
                <a:effectLst/>
                <a:latin typeface="Arial" panose="020B0604020202020204" pitchFamily="34" charset="0"/>
              </a:rPr>
              <a:t>Custom Security</a:t>
            </a:r>
          </a:p>
          <a:p>
            <a:pPr algn="ctr"/>
            <a:r>
              <a:rPr lang="en-US" sz="3200" b="1" i="0" dirty="0">
                <a:effectLst/>
                <a:latin typeface="Arial" panose="020B0604020202020204" pitchFamily="34" charset="0"/>
              </a:rPr>
              <a:t>Infrastructure</a:t>
            </a:r>
            <a:endParaRPr lang="en-US" sz="3200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3445DA2-582D-9FAD-6FC1-561603E2710F}"/>
              </a:ext>
            </a:extLst>
          </p:cNvPr>
          <p:cNvCxnSpPr>
            <a:cxnSpLocks/>
          </p:cNvCxnSpPr>
          <p:nvPr/>
        </p:nvCxnSpPr>
        <p:spPr>
          <a:xfrm>
            <a:off x="3550024" y="-333487"/>
            <a:ext cx="2151529" cy="5325035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16876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31F327C-E0AD-0064-EAB1-39E0D6F20CF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64652" y="2926080"/>
            <a:ext cx="2520904" cy="99357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B819243-01F5-81E4-F1F0-9898116D5A5A}"/>
              </a:ext>
            </a:extLst>
          </p:cNvPr>
          <p:cNvSpPr txBox="1"/>
          <p:nvPr/>
        </p:nvSpPr>
        <p:spPr>
          <a:xfrm>
            <a:off x="4980376" y="1322836"/>
            <a:ext cx="408945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i="0" dirty="0">
                <a:effectLst/>
                <a:latin typeface="Arial" panose="020B0604020202020204" pitchFamily="34" charset="0"/>
              </a:rPr>
              <a:t>Integrated Threat Response</a:t>
            </a:r>
            <a:endParaRPr lang="en-US" sz="3200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3445DA2-582D-9FAD-6FC1-561603E2710F}"/>
              </a:ext>
            </a:extLst>
          </p:cNvPr>
          <p:cNvCxnSpPr>
            <a:cxnSpLocks/>
          </p:cNvCxnSpPr>
          <p:nvPr/>
        </p:nvCxnSpPr>
        <p:spPr>
          <a:xfrm>
            <a:off x="3550024" y="-333487"/>
            <a:ext cx="2151529" cy="5325035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89010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M_NewsQuotes_Wide_Win32_SL_v2" id="{E6364A1B-53CF-42D5-B7AC-EAE27226A3AC}" vid="{87438DBB-11A7-41FE-9E2B-F7199A3D53D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1802818-BC3E-4A55-9854-CEED52CD8C20}">
  <ds:schemaRefs>
    <ds:schemaRef ds:uri="http://schemas.microsoft.com/office/2006/metadata/properties"/>
    <ds:schemaRef ds:uri="http://www.w3.org/XML/1998/namespace"/>
    <ds:schemaRef ds:uri="http://purl.org/dc/terms/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16c05727-aa75-4e4a-9b5f-8a80a1165891"/>
    <ds:schemaRef ds:uri="71af3243-3dd4-4a8d-8c0d-dd76da1f02a5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291F0B75-6F9F-4440-96D8-51F0C672AA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AAF5ACA-C4EB-45F3-98CD-CDA2021BE90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Instagram landscape for news and quotes</Template>
  <TotalTime>136</TotalTime>
  <Words>226</Words>
  <Application>Microsoft Office PowerPoint</Application>
  <PresentationFormat>Custom</PresentationFormat>
  <Paragraphs>26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Follow these instructions to update a slide and save it as an image: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D&amp;H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Markle, Jaime</dc:creator>
  <cp:lastModifiedBy>Krugh, Rebecca</cp:lastModifiedBy>
  <cp:revision>8</cp:revision>
  <dcterms:created xsi:type="dcterms:W3CDTF">2023-12-15T17:49:01Z</dcterms:created>
  <dcterms:modified xsi:type="dcterms:W3CDTF">2024-08-19T21:04:14Z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